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2.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3.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741" r:id="rId1"/>
    <p:sldMasterId id="2147483742" r:id="rId2"/>
    <p:sldMasterId id="2147483743" r:id="rId3"/>
    <p:sldMasterId id="2147483744" r:id="rId4"/>
  </p:sldMasterIdLst>
  <p:notesMasterIdLst>
    <p:notesMasterId r:id="rId41"/>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 id="281" r:id="rId30"/>
    <p:sldId id="282" r:id="rId31"/>
    <p:sldId id="283" r:id="rId32"/>
    <p:sldId id="284" r:id="rId33"/>
    <p:sldId id="285" r:id="rId34"/>
    <p:sldId id="286" r:id="rId35"/>
    <p:sldId id="287" r:id="rId36"/>
    <p:sldId id="288" r:id="rId37"/>
    <p:sldId id="289" r:id="rId38"/>
    <p:sldId id="290" r:id="rId39"/>
    <p:sldId id="291" r:id="rId40"/>
  </p:sldIdLst>
  <p:sldSz cx="9144000" cy="5143500" type="screen16x9"/>
  <p:notesSz cx="6858000" cy="9144000"/>
  <p:embeddedFontLst>
    <p:embeddedFont>
      <p:font typeface="Calibri" panose="020F0502020204030204" pitchFamily="34" charset="0"/>
      <p:regular r:id="rId42"/>
      <p:bold r:id="rId43"/>
      <p:italic r:id="rId44"/>
      <p:boldItalic r:id="rId4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2880">
          <p15:clr>
            <a:srgbClr val="A4A3A4"/>
          </p15:clr>
        </p15:guide>
        <p15:guide id="2" orient="horz" pos="162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9" d="100"/>
          <a:sy n="89" d="100"/>
        </p:scale>
        <p:origin x="846" y="66"/>
      </p:cViewPr>
      <p:guideLst>
        <p:guide pos="2880"/>
        <p:guide orient="horz" pos="162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font" Target="fonts/font1.fntdata"/><Relationship Id="rId47" Type="http://schemas.openxmlformats.org/officeDocument/2006/relationships/viewProps" Target="viewProps.xml"/><Relationship Id="rId7" Type="http://schemas.openxmlformats.org/officeDocument/2006/relationships/slide" Target="slides/slide3.xml"/><Relationship Id="rId2" Type="http://schemas.openxmlformats.org/officeDocument/2006/relationships/slideMaster" Target="slideMasters/slideMaster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font" Target="fonts/font4.fntdata"/><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tableStyles" Target="tableStyle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font" Target="fonts/font3.fntdata"/><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font" Target="fonts/font2.fntdata"/><Relationship Id="rId48" Type="http://schemas.openxmlformats.org/officeDocument/2006/relationships/theme" Target="theme/theme1.xml"/><Relationship Id="rId8" Type="http://schemas.openxmlformats.org/officeDocument/2006/relationships/slide" Target="slides/slide4.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presProps" Target="presProps.xml"/><Relationship Id="rId20" Type="http://schemas.openxmlformats.org/officeDocument/2006/relationships/slide" Target="slides/slide16.xml"/><Relationship Id="rId41"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37"/>
        <p:cNvGrpSpPr/>
        <p:nvPr/>
      </p:nvGrpSpPr>
      <p:grpSpPr>
        <a:xfrm>
          <a:off x="0" y="0"/>
          <a:ext cx="0" cy="0"/>
          <a:chOff x="0" y="0"/>
          <a:chExt cx="0" cy="0"/>
        </a:xfrm>
      </p:grpSpPr>
      <p:sp>
        <p:nvSpPr>
          <p:cNvPr id="9938" name="Google Shape;9938;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939" name="Google Shape;9939;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03"/>
        <p:cNvGrpSpPr/>
        <p:nvPr/>
      </p:nvGrpSpPr>
      <p:grpSpPr>
        <a:xfrm>
          <a:off x="0" y="0"/>
          <a:ext cx="0" cy="0"/>
          <a:chOff x="0" y="0"/>
          <a:chExt cx="0" cy="0"/>
        </a:xfrm>
      </p:grpSpPr>
      <p:sp>
        <p:nvSpPr>
          <p:cNvPr id="10004" name="Google Shape;10004;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005" name="Google Shape;10005;p1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Clr>
                <a:srgbClr val="000000"/>
              </a:buClr>
              <a:buSzPts val="1100"/>
              <a:buFont typeface="Arial"/>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21"/>
        <p:cNvGrpSpPr/>
        <p:nvPr/>
      </p:nvGrpSpPr>
      <p:grpSpPr>
        <a:xfrm>
          <a:off x="0" y="0"/>
          <a:ext cx="0" cy="0"/>
          <a:chOff x="0" y="0"/>
          <a:chExt cx="0" cy="0"/>
        </a:xfrm>
      </p:grpSpPr>
      <p:sp>
        <p:nvSpPr>
          <p:cNvPr id="10022" name="Google Shape;10022;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023" name="Google Shape;10023;p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28"/>
        <p:cNvGrpSpPr/>
        <p:nvPr/>
      </p:nvGrpSpPr>
      <p:grpSpPr>
        <a:xfrm>
          <a:off x="0" y="0"/>
          <a:ext cx="0" cy="0"/>
          <a:chOff x="0" y="0"/>
          <a:chExt cx="0" cy="0"/>
        </a:xfrm>
      </p:grpSpPr>
      <p:sp>
        <p:nvSpPr>
          <p:cNvPr id="10029" name="Google Shape;10029;p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030" name="Google Shape;10030;p1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35"/>
        <p:cNvGrpSpPr/>
        <p:nvPr/>
      </p:nvGrpSpPr>
      <p:grpSpPr>
        <a:xfrm>
          <a:off x="0" y="0"/>
          <a:ext cx="0" cy="0"/>
          <a:chOff x="0" y="0"/>
          <a:chExt cx="0" cy="0"/>
        </a:xfrm>
      </p:grpSpPr>
      <p:sp>
        <p:nvSpPr>
          <p:cNvPr id="10036" name="Google Shape;10036;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037" name="Google Shape;10037;p1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44"/>
        <p:cNvGrpSpPr/>
        <p:nvPr/>
      </p:nvGrpSpPr>
      <p:grpSpPr>
        <a:xfrm>
          <a:off x="0" y="0"/>
          <a:ext cx="0" cy="0"/>
          <a:chOff x="0" y="0"/>
          <a:chExt cx="0" cy="0"/>
        </a:xfrm>
      </p:grpSpPr>
      <p:sp>
        <p:nvSpPr>
          <p:cNvPr id="10045" name="Google Shape;10045;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046" name="Google Shape;10046;p1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53"/>
        <p:cNvGrpSpPr/>
        <p:nvPr/>
      </p:nvGrpSpPr>
      <p:grpSpPr>
        <a:xfrm>
          <a:off x="0" y="0"/>
          <a:ext cx="0" cy="0"/>
          <a:chOff x="0" y="0"/>
          <a:chExt cx="0" cy="0"/>
        </a:xfrm>
      </p:grpSpPr>
      <p:sp>
        <p:nvSpPr>
          <p:cNvPr id="10054" name="Google Shape;10054;p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055" name="Google Shape;10055;p1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6"/>
        <p:cNvGrpSpPr/>
        <p:nvPr/>
      </p:nvGrpSpPr>
      <p:grpSpPr>
        <a:xfrm>
          <a:off x="0" y="0"/>
          <a:ext cx="0" cy="0"/>
          <a:chOff x="0" y="0"/>
          <a:chExt cx="0" cy="0"/>
        </a:xfrm>
      </p:grpSpPr>
      <p:sp>
        <p:nvSpPr>
          <p:cNvPr id="10067" name="Google Shape;10067;p1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068" name="Google Shape;10068;p16:notes"/>
          <p:cNvSpPr txBox="1">
            <a:spLocks noGrp="1"/>
          </p:cNvSpPr>
          <p:nvPr>
            <p:ph type="body" idx="1"/>
          </p:nvPr>
        </p:nvSpPr>
        <p:spPr>
          <a:xfrm>
            <a:off x="685800" y="4400550"/>
            <a:ext cx="5486400" cy="3600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
        <p:nvSpPr>
          <p:cNvPr id="10069" name="Google Shape;10069;p16:notes"/>
          <p:cNvSpPr txBox="1">
            <a:spLocks noGrp="1"/>
          </p:cNvSpPr>
          <p:nvPr>
            <p:ph type="sldNum" idx="12"/>
          </p:nvPr>
        </p:nvSpPr>
        <p:spPr>
          <a:xfrm>
            <a:off x="3884613" y="8685213"/>
            <a:ext cx="2971800" cy="4587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fld id="{00000000-1234-1234-1234-123412341234}" type="slidenum">
              <a:rPr lang="en-GB" sz="1400" b="0" i="0" u="none" strike="noStrike" cap="none">
                <a:solidFill>
                  <a:srgbClr val="000000"/>
                </a:solidFill>
                <a:latin typeface="Arial"/>
                <a:ea typeface="Arial"/>
                <a:cs typeface="Arial"/>
                <a:sym typeface="Arial"/>
              </a:rPr>
              <a:t>16</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5"/>
        <p:cNvGrpSpPr/>
        <p:nvPr/>
      </p:nvGrpSpPr>
      <p:grpSpPr>
        <a:xfrm>
          <a:off x="0" y="0"/>
          <a:ext cx="0" cy="0"/>
          <a:chOff x="0" y="0"/>
          <a:chExt cx="0" cy="0"/>
        </a:xfrm>
      </p:grpSpPr>
      <p:sp>
        <p:nvSpPr>
          <p:cNvPr id="10076" name="Google Shape;10076;p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077" name="Google Shape;10077;p17:notes"/>
          <p:cNvSpPr txBox="1">
            <a:spLocks noGrp="1"/>
          </p:cNvSpPr>
          <p:nvPr>
            <p:ph type="body" idx="1"/>
          </p:nvPr>
        </p:nvSpPr>
        <p:spPr>
          <a:xfrm>
            <a:off x="685800" y="4400550"/>
            <a:ext cx="5486400" cy="3600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
        <p:nvSpPr>
          <p:cNvPr id="10078" name="Google Shape;10078;p17:notes"/>
          <p:cNvSpPr txBox="1">
            <a:spLocks noGrp="1"/>
          </p:cNvSpPr>
          <p:nvPr>
            <p:ph type="sldNum" idx="12"/>
          </p:nvPr>
        </p:nvSpPr>
        <p:spPr>
          <a:xfrm>
            <a:off x="3884613" y="8685213"/>
            <a:ext cx="2971800" cy="4587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fld id="{00000000-1234-1234-1234-123412341234}" type="slidenum">
              <a:rPr lang="en-GB" sz="1400" b="0" i="0" u="none" strike="noStrike" cap="none">
                <a:solidFill>
                  <a:srgbClr val="000000"/>
                </a:solidFill>
                <a:latin typeface="Arial"/>
                <a:ea typeface="Arial"/>
                <a:cs typeface="Arial"/>
                <a:sym typeface="Arial"/>
              </a:rPr>
              <a:t>17</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83"/>
        <p:cNvGrpSpPr/>
        <p:nvPr/>
      </p:nvGrpSpPr>
      <p:grpSpPr>
        <a:xfrm>
          <a:off x="0" y="0"/>
          <a:ext cx="0" cy="0"/>
          <a:chOff x="0" y="0"/>
          <a:chExt cx="0" cy="0"/>
        </a:xfrm>
      </p:grpSpPr>
      <p:sp>
        <p:nvSpPr>
          <p:cNvPr id="10084" name="Google Shape;10084;p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085" name="Google Shape;10085;p1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89"/>
        <p:cNvGrpSpPr/>
        <p:nvPr/>
      </p:nvGrpSpPr>
      <p:grpSpPr>
        <a:xfrm>
          <a:off x="0" y="0"/>
          <a:ext cx="0" cy="0"/>
          <a:chOff x="0" y="0"/>
          <a:chExt cx="0" cy="0"/>
        </a:xfrm>
      </p:grpSpPr>
      <p:sp>
        <p:nvSpPr>
          <p:cNvPr id="10090" name="Google Shape;10090;p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091" name="Google Shape;10091;p1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3"/>
        <p:cNvGrpSpPr/>
        <p:nvPr/>
      </p:nvGrpSpPr>
      <p:grpSpPr>
        <a:xfrm>
          <a:off x="0" y="0"/>
          <a:ext cx="0" cy="0"/>
          <a:chOff x="0" y="0"/>
          <a:chExt cx="0" cy="0"/>
        </a:xfrm>
      </p:grpSpPr>
      <p:sp>
        <p:nvSpPr>
          <p:cNvPr id="9944" name="Google Shape;9944;p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945" name="Google Shape;9945;p2:notes"/>
          <p:cNvSpPr txBox="1">
            <a:spLocks noGrp="1"/>
          </p:cNvSpPr>
          <p:nvPr>
            <p:ph type="body" idx="1"/>
          </p:nvPr>
        </p:nvSpPr>
        <p:spPr>
          <a:xfrm>
            <a:off x="685800" y="4400550"/>
            <a:ext cx="5486400" cy="3600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
        <p:nvSpPr>
          <p:cNvPr id="9946" name="Google Shape;9946;p2:notes"/>
          <p:cNvSpPr txBox="1">
            <a:spLocks noGrp="1"/>
          </p:cNvSpPr>
          <p:nvPr>
            <p:ph type="sldNum" idx="12"/>
          </p:nvPr>
        </p:nvSpPr>
        <p:spPr>
          <a:xfrm>
            <a:off x="3884613" y="8685213"/>
            <a:ext cx="2971800" cy="4587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fld id="{00000000-1234-1234-1234-123412341234}" type="slidenum">
              <a:rPr lang="en-GB" sz="1400" b="0" i="0" u="none" strike="noStrike" cap="none">
                <a:solidFill>
                  <a:srgbClr val="000000"/>
                </a:solidFill>
                <a:latin typeface="Arial"/>
                <a:ea typeface="Arial"/>
                <a:cs typeface="Arial"/>
                <a:sym typeface="Arial"/>
              </a:rPr>
              <a:t>2</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95"/>
        <p:cNvGrpSpPr/>
        <p:nvPr/>
      </p:nvGrpSpPr>
      <p:grpSpPr>
        <a:xfrm>
          <a:off x="0" y="0"/>
          <a:ext cx="0" cy="0"/>
          <a:chOff x="0" y="0"/>
          <a:chExt cx="0" cy="0"/>
        </a:xfrm>
      </p:grpSpPr>
      <p:sp>
        <p:nvSpPr>
          <p:cNvPr id="10096" name="Google Shape;10096;p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097" name="Google Shape;10097;p2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14"/>
        <p:cNvGrpSpPr/>
        <p:nvPr/>
      </p:nvGrpSpPr>
      <p:grpSpPr>
        <a:xfrm>
          <a:off x="0" y="0"/>
          <a:ext cx="0" cy="0"/>
          <a:chOff x="0" y="0"/>
          <a:chExt cx="0" cy="0"/>
        </a:xfrm>
      </p:grpSpPr>
      <p:sp>
        <p:nvSpPr>
          <p:cNvPr id="10115" name="Google Shape;10115;p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116" name="Google Shape;10116;p2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22"/>
        <p:cNvGrpSpPr/>
        <p:nvPr/>
      </p:nvGrpSpPr>
      <p:grpSpPr>
        <a:xfrm>
          <a:off x="0" y="0"/>
          <a:ext cx="0" cy="0"/>
          <a:chOff x="0" y="0"/>
          <a:chExt cx="0" cy="0"/>
        </a:xfrm>
      </p:grpSpPr>
      <p:sp>
        <p:nvSpPr>
          <p:cNvPr id="10123" name="Google Shape;10123;p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124" name="Google Shape;10124;p2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28"/>
        <p:cNvGrpSpPr/>
        <p:nvPr/>
      </p:nvGrpSpPr>
      <p:grpSpPr>
        <a:xfrm>
          <a:off x="0" y="0"/>
          <a:ext cx="0" cy="0"/>
          <a:chOff x="0" y="0"/>
          <a:chExt cx="0" cy="0"/>
        </a:xfrm>
      </p:grpSpPr>
      <p:sp>
        <p:nvSpPr>
          <p:cNvPr id="10129" name="Google Shape;10129;p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130" name="Google Shape;10130;p2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34"/>
        <p:cNvGrpSpPr/>
        <p:nvPr/>
      </p:nvGrpSpPr>
      <p:grpSpPr>
        <a:xfrm>
          <a:off x="0" y="0"/>
          <a:ext cx="0" cy="0"/>
          <a:chOff x="0" y="0"/>
          <a:chExt cx="0" cy="0"/>
        </a:xfrm>
      </p:grpSpPr>
      <p:sp>
        <p:nvSpPr>
          <p:cNvPr id="10135" name="Google Shape;10135;p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136" name="Google Shape;10136;p3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40"/>
        <p:cNvGrpSpPr/>
        <p:nvPr/>
      </p:nvGrpSpPr>
      <p:grpSpPr>
        <a:xfrm>
          <a:off x="0" y="0"/>
          <a:ext cx="0" cy="0"/>
          <a:chOff x="0" y="0"/>
          <a:chExt cx="0" cy="0"/>
        </a:xfrm>
      </p:grpSpPr>
      <p:sp>
        <p:nvSpPr>
          <p:cNvPr id="10141" name="Google Shape;10141;p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142" name="Google Shape;10142;p3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47"/>
        <p:cNvGrpSpPr/>
        <p:nvPr/>
      </p:nvGrpSpPr>
      <p:grpSpPr>
        <a:xfrm>
          <a:off x="0" y="0"/>
          <a:ext cx="0" cy="0"/>
          <a:chOff x="0" y="0"/>
          <a:chExt cx="0" cy="0"/>
        </a:xfrm>
      </p:grpSpPr>
      <p:sp>
        <p:nvSpPr>
          <p:cNvPr id="10148" name="Google Shape;10148;p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149" name="Google Shape;10149;p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4"/>
        <p:cNvGrpSpPr/>
        <p:nvPr/>
      </p:nvGrpSpPr>
      <p:grpSpPr>
        <a:xfrm>
          <a:off x="0" y="0"/>
          <a:ext cx="0" cy="0"/>
          <a:chOff x="0" y="0"/>
          <a:chExt cx="0" cy="0"/>
        </a:xfrm>
      </p:grpSpPr>
      <p:sp>
        <p:nvSpPr>
          <p:cNvPr id="10155" name="Google Shape;10155;p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156" name="Google Shape;10156;p2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61"/>
        <p:cNvGrpSpPr/>
        <p:nvPr/>
      </p:nvGrpSpPr>
      <p:grpSpPr>
        <a:xfrm>
          <a:off x="0" y="0"/>
          <a:ext cx="0" cy="0"/>
          <a:chOff x="0" y="0"/>
          <a:chExt cx="0" cy="0"/>
        </a:xfrm>
      </p:grpSpPr>
      <p:sp>
        <p:nvSpPr>
          <p:cNvPr id="10162" name="Google Shape;10162;p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163" name="Google Shape;10163;p2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Clr>
                <a:srgbClr val="000000"/>
              </a:buClr>
              <a:buSzPts val="1400"/>
              <a:buFont typeface="Arial"/>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69"/>
        <p:cNvGrpSpPr/>
        <p:nvPr/>
      </p:nvGrpSpPr>
      <p:grpSpPr>
        <a:xfrm>
          <a:off x="0" y="0"/>
          <a:ext cx="0" cy="0"/>
          <a:chOff x="0" y="0"/>
          <a:chExt cx="0" cy="0"/>
        </a:xfrm>
      </p:grpSpPr>
      <p:sp>
        <p:nvSpPr>
          <p:cNvPr id="10170" name="Google Shape;10170;p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171" name="Google Shape;10171;p2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300"/>
              </a:spcBef>
              <a:spcAft>
                <a:spcPts val="300"/>
              </a:spcAft>
              <a:buClr>
                <a:srgbClr val="000000"/>
              </a:buClr>
              <a:buSzPts val="1100"/>
              <a:buFont typeface="Arial"/>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51"/>
        <p:cNvGrpSpPr/>
        <p:nvPr/>
      </p:nvGrpSpPr>
      <p:grpSpPr>
        <a:xfrm>
          <a:off x="0" y="0"/>
          <a:ext cx="0" cy="0"/>
          <a:chOff x="0" y="0"/>
          <a:chExt cx="0" cy="0"/>
        </a:xfrm>
      </p:grpSpPr>
      <p:sp>
        <p:nvSpPr>
          <p:cNvPr id="9952" name="Google Shape;9952;p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953" name="Google Shape;9953;p3:notes"/>
          <p:cNvSpPr txBox="1">
            <a:spLocks noGrp="1"/>
          </p:cNvSpPr>
          <p:nvPr>
            <p:ph type="body" idx="1"/>
          </p:nvPr>
        </p:nvSpPr>
        <p:spPr>
          <a:xfrm>
            <a:off x="685800" y="4400550"/>
            <a:ext cx="5486400" cy="3600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
        <p:nvSpPr>
          <p:cNvPr id="9954" name="Google Shape;9954;p3:notes"/>
          <p:cNvSpPr txBox="1">
            <a:spLocks noGrp="1"/>
          </p:cNvSpPr>
          <p:nvPr>
            <p:ph type="sldNum" idx="12"/>
          </p:nvPr>
        </p:nvSpPr>
        <p:spPr>
          <a:xfrm>
            <a:off x="3884613" y="8685213"/>
            <a:ext cx="2971800" cy="4587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fld id="{00000000-1234-1234-1234-123412341234}" type="slidenum">
              <a:rPr lang="en-GB" sz="1400" b="0" i="0" u="none" strike="noStrike" cap="none">
                <a:solidFill>
                  <a:srgbClr val="000000"/>
                </a:solidFill>
                <a:latin typeface="Arial"/>
                <a:ea typeface="Arial"/>
                <a:cs typeface="Arial"/>
                <a:sym typeface="Arial"/>
              </a:rPr>
              <a:t>3</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8"/>
        <p:cNvGrpSpPr/>
        <p:nvPr/>
      </p:nvGrpSpPr>
      <p:grpSpPr>
        <a:xfrm>
          <a:off x="0" y="0"/>
          <a:ext cx="0" cy="0"/>
          <a:chOff x="0" y="0"/>
          <a:chExt cx="0" cy="0"/>
        </a:xfrm>
      </p:grpSpPr>
      <p:sp>
        <p:nvSpPr>
          <p:cNvPr id="10179" name="Google Shape;10179;p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180" name="Google Shape;10180;p2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86"/>
        <p:cNvGrpSpPr/>
        <p:nvPr/>
      </p:nvGrpSpPr>
      <p:grpSpPr>
        <a:xfrm>
          <a:off x="0" y="0"/>
          <a:ext cx="0" cy="0"/>
          <a:chOff x="0" y="0"/>
          <a:chExt cx="0" cy="0"/>
        </a:xfrm>
      </p:grpSpPr>
      <p:sp>
        <p:nvSpPr>
          <p:cNvPr id="10187" name="Google Shape;10187;p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188" name="Google Shape;10188;p2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94"/>
        <p:cNvGrpSpPr/>
        <p:nvPr/>
      </p:nvGrpSpPr>
      <p:grpSpPr>
        <a:xfrm>
          <a:off x="0" y="0"/>
          <a:ext cx="0" cy="0"/>
          <a:chOff x="0" y="0"/>
          <a:chExt cx="0" cy="0"/>
        </a:xfrm>
      </p:grpSpPr>
      <p:sp>
        <p:nvSpPr>
          <p:cNvPr id="10195" name="Google Shape;10195;p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196" name="Google Shape;10196;p3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01"/>
        <p:cNvGrpSpPr/>
        <p:nvPr/>
      </p:nvGrpSpPr>
      <p:grpSpPr>
        <a:xfrm>
          <a:off x="0" y="0"/>
          <a:ext cx="0" cy="0"/>
          <a:chOff x="0" y="0"/>
          <a:chExt cx="0" cy="0"/>
        </a:xfrm>
      </p:grpSpPr>
      <p:sp>
        <p:nvSpPr>
          <p:cNvPr id="10202" name="Google Shape;10202;p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203" name="Google Shape;10203;p3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07"/>
        <p:cNvGrpSpPr/>
        <p:nvPr/>
      </p:nvGrpSpPr>
      <p:grpSpPr>
        <a:xfrm>
          <a:off x="0" y="0"/>
          <a:ext cx="0" cy="0"/>
          <a:chOff x="0" y="0"/>
          <a:chExt cx="0" cy="0"/>
        </a:xfrm>
      </p:grpSpPr>
      <p:sp>
        <p:nvSpPr>
          <p:cNvPr id="10208" name="Google Shape;10208;p3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209" name="Google Shape;10209;p37: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SzPts val="1400"/>
              <a:buNone/>
            </a:pPr>
            <a:endParaRPr/>
          </a:p>
        </p:txBody>
      </p:sp>
      <p:sp>
        <p:nvSpPr>
          <p:cNvPr id="10210" name="Google Shape;10210;p37: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GB" sz="1200" b="0" i="0" u="none" strike="noStrike" cap="none">
                <a:solidFill>
                  <a:schemeClr val="dk1"/>
                </a:solidFill>
                <a:latin typeface="Calibri"/>
                <a:ea typeface="Calibri"/>
                <a:cs typeface="Calibri"/>
                <a:sym typeface="Calibri"/>
              </a:rPr>
              <a:t>34</a:t>
            </a:fld>
            <a:endParaRPr sz="1200" b="0" i="0" u="none" strike="noStrike" cap="none">
              <a:solidFill>
                <a:schemeClr val="dk1"/>
              </a:solidFill>
              <a:latin typeface="Calibri"/>
              <a:ea typeface="Calibri"/>
              <a:cs typeface="Calibri"/>
              <a:sym typeface="Calibri"/>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14"/>
        <p:cNvGrpSpPr/>
        <p:nvPr/>
      </p:nvGrpSpPr>
      <p:grpSpPr>
        <a:xfrm>
          <a:off x="0" y="0"/>
          <a:ext cx="0" cy="0"/>
          <a:chOff x="0" y="0"/>
          <a:chExt cx="0" cy="0"/>
        </a:xfrm>
      </p:grpSpPr>
      <p:sp>
        <p:nvSpPr>
          <p:cNvPr id="10215" name="Google Shape;10215;p3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216" name="Google Shape;10216;p38: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a:p>
        </p:txBody>
      </p:sp>
      <p:sp>
        <p:nvSpPr>
          <p:cNvPr id="10217" name="Google Shape;10217;p38: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n-GB" sz="1400" b="0" i="0" u="none" strike="noStrike" cap="none">
                <a:solidFill>
                  <a:srgbClr val="000000"/>
                </a:solidFill>
                <a:latin typeface="Arial"/>
                <a:ea typeface="Arial"/>
                <a:cs typeface="Arial"/>
                <a:sym typeface="Arial"/>
              </a:rPr>
              <a:t>35</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23"/>
        <p:cNvGrpSpPr/>
        <p:nvPr/>
      </p:nvGrpSpPr>
      <p:grpSpPr>
        <a:xfrm>
          <a:off x="0" y="0"/>
          <a:ext cx="0" cy="0"/>
          <a:chOff x="0" y="0"/>
          <a:chExt cx="0" cy="0"/>
        </a:xfrm>
      </p:grpSpPr>
      <p:sp>
        <p:nvSpPr>
          <p:cNvPr id="10224" name="Google Shape;10224;p3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225" name="Google Shape;10225;p39: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Clr>
                <a:srgbClr val="000000"/>
              </a:buClr>
              <a:buSzPts val="1100"/>
              <a:buFont typeface="Arial"/>
              <a:buNone/>
            </a:pPr>
            <a:endParaRPr/>
          </a:p>
        </p:txBody>
      </p:sp>
      <p:sp>
        <p:nvSpPr>
          <p:cNvPr id="10226" name="Google Shape;10226;p39: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n-GB" sz="1400" b="0" i="0" u="none" strike="noStrike" cap="none">
                <a:solidFill>
                  <a:srgbClr val="000000"/>
                </a:solidFill>
                <a:latin typeface="Arial"/>
                <a:ea typeface="Arial"/>
                <a:cs typeface="Arial"/>
                <a:sym typeface="Arial"/>
              </a:rPr>
              <a:t>36</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59"/>
        <p:cNvGrpSpPr/>
        <p:nvPr/>
      </p:nvGrpSpPr>
      <p:grpSpPr>
        <a:xfrm>
          <a:off x="0" y="0"/>
          <a:ext cx="0" cy="0"/>
          <a:chOff x="0" y="0"/>
          <a:chExt cx="0" cy="0"/>
        </a:xfrm>
      </p:grpSpPr>
      <p:sp>
        <p:nvSpPr>
          <p:cNvPr id="9960" name="Google Shape;9960;p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961" name="Google Shape;9961;p4:notes"/>
          <p:cNvSpPr txBox="1">
            <a:spLocks noGrp="1"/>
          </p:cNvSpPr>
          <p:nvPr>
            <p:ph type="body" idx="1"/>
          </p:nvPr>
        </p:nvSpPr>
        <p:spPr>
          <a:xfrm>
            <a:off x="685800" y="4400550"/>
            <a:ext cx="5486400" cy="36006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SzPts val="1100"/>
              <a:buNone/>
            </a:pPr>
            <a:endParaRPr/>
          </a:p>
        </p:txBody>
      </p:sp>
      <p:sp>
        <p:nvSpPr>
          <p:cNvPr id="9962" name="Google Shape;9962;p4:notes"/>
          <p:cNvSpPr txBox="1">
            <a:spLocks noGrp="1"/>
          </p:cNvSpPr>
          <p:nvPr>
            <p:ph type="sldNum" idx="12"/>
          </p:nvPr>
        </p:nvSpPr>
        <p:spPr>
          <a:xfrm>
            <a:off x="3884613" y="8685213"/>
            <a:ext cx="2971800" cy="4587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fld id="{00000000-1234-1234-1234-123412341234}" type="slidenum">
              <a:rPr lang="en-GB" sz="1400" b="0" i="0" u="none" strike="noStrike" cap="none">
                <a:solidFill>
                  <a:srgbClr val="000000"/>
                </a:solidFill>
                <a:latin typeface="Arial"/>
                <a:ea typeface="Arial"/>
                <a:cs typeface="Arial"/>
                <a:sym typeface="Arial"/>
              </a:rPr>
              <a:t>4</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67"/>
        <p:cNvGrpSpPr/>
        <p:nvPr/>
      </p:nvGrpSpPr>
      <p:grpSpPr>
        <a:xfrm>
          <a:off x="0" y="0"/>
          <a:ext cx="0" cy="0"/>
          <a:chOff x="0" y="0"/>
          <a:chExt cx="0" cy="0"/>
        </a:xfrm>
      </p:grpSpPr>
      <p:sp>
        <p:nvSpPr>
          <p:cNvPr id="9968" name="Google Shape;9968;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969" name="Google Shape;9969;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6"/>
        <p:cNvGrpSpPr/>
        <p:nvPr/>
      </p:nvGrpSpPr>
      <p:grpSpPr>
        <a:xfrm>
          <a:off x="0" y="0"/>
          <a:ext cx="0" cy="0"/>
          <a:chOff x="0" y="0"/>
          <a:chExt cx="0" cy="0"/>
        </a:xfrm>
      </p:grpSpPr>
      <p:sp>
        <p:nvSpPr>
          <p:cNvPr id="9977" name="Google Shape;9977;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978" name="Google Shape;9978;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82"/>
        <p:cNvGrpSpPr/>
        <p:nvPr/>
      </p:nvGrpSpPr>
      <p:grpSpPr>
        <a:xfrm>
          <a:off x="0" y="0"/>
          <a:ext cx="0" cy="0"/>
          <a:chOff x="0" y="0"/>
          <a:chExt cx="0" cy="0"/>
        </a:xfrm>
      </p:grpSpPr>
      <p:sp>
        <p:nvSpPr>
          <p:cNvPr id="9983" name="Google Shape;9983;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984" name="Google Shape;9984;p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90"/>
        <p:cNvGrpSpPr/>
        <p:nvPr/>
      </p:nvGrpSpPr>
      <p:grpSpPr>
        <a:xfrm>
          <a:off x="0" y="0"/>
          <a:ext cx="0" cy="0"/>
          <a:chOff x="0" y="0"/>
          <a:chExt cx="0" cy="0"/>
        </a:xfrm>
      </p:grpSpPr>
      <p:sp>
        <p:nvSpPr>
          <p:cNvPr id="9991" name="Google Shape;9991;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992" name="Google Shape;9992;p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96"/>
        <p:cNvGrpSpPr/>
        <p:nvPr/>
      </p:nvGrpSpPr>
      <p:grpSpPr>
        <a:xfrm>
          <a:off x="0" y="0"/>
          <a:ext cx="0" cy="0"/>
          <a:chOff x="0" y="0"/>
          <a:chExt cx="0" cy="0"/>
        </a:xfrm>
      </p:grpSpPr>
      <p:sp>
        <p:nvSpPr>
          <p:cNvPr id="9997" name="Google Shape;9997;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998" name="Google Shape;9998;p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5.jpg"/><Relationship Id="rId1" Type="http://schemas.openxmlformats.org/officeDocument/2006/relationships/slideMaster" Target="../slideMasters/slideMaster2.xml"/><Relationship Id="rId5" Type="http://schemas.openxmlformats.org/officeDocument/2006/relationships/image" Target="../media/image2.png"/><Relationship Id="rId4" Type="http://schemas.openxmlformats.org/officeDocument/2006/relationships/image" Target="../media/image6.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2.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13.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5.jpg"/><Relationship Id="rId1" Type="http://schemas.openxmlformats.org/officeDocument/2006/relationships/slideMaster" Target="../slideMasters/slideMaster3.xml"/><Relationship Id="rId5" Type="http://schemas.openxmlformats.org/officeDocument/2006/relationships/image" Target="../media/image2.png"/><Relationship Id="rId4" Type="http://schemas.openxmlformats.org/officeDocument/2006/relationships/image" Target="../media/image6.png"/></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3.xml"/><Relationship Id="rId4" Type="http://schemas.openxmlformats.org/officeDocument/2006/relationships/image" Target="../media/image3.png"/></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3.png"/></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g"/><Relationship Id="rId1" Type="http://schemas.openxmlformats.org/officeDocument/2006/relationships/slideMaster" Target="../slideMasters/slideMaster3.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g"/><Relationship Id="rId1" Type="http://schemas.openxmlformats.org/officeDocument/2006/relationships/slideMaster" Target="../slideMasters/slideMaster3.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3.pn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13.pn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hyperlink" Target="https://tinyurl.com/RichTask1" TargetMode="External"/><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13.pn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5.jpg"/><Relationship Id="rId1" Type="http://schemas.openxmlformats.org/officeDocument/2006/relationships/slideMaster" Target="../slideMasters/slideMaster4.xml"/><Relationship Id="rId5" Type="http://schemas.openxmlformats.org/officeDocument/2006/relationships/image" Target="../media/image2.png"/><Relationship Id="rId4" Type="http://schemas.openxmlformats.org/officeDocument/2006/relationships/image" Target="../media/image6.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g"/><Relationship Id="rId1" Type="http://schemas.openxmlformats.org/officeDocument/2006/relationships/slideMaster" Target="../slideMasters/slideMaster4.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g"/><Relationship Id="rId1" Type="http://schemas.openxmlformats.org/officeDocument/2006/relationships/slideMaster" Target="../slideMasters/slideMaster4.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6.png"/><Relationship Id="rId4" Type="http://schemas.openxmlformats.org/officeDocument/2006/relationships/image" Target="../media/image8.png"/></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11"/>
        <p:cNvGrpSpPr/>
        <p:nvPr/>
      </p:nvGrpSpPr>
      <p:grpSpPr>
        <a:xfrm>
          <a:off x="0" y="0"/>
          <a:ext cx="0" cy="0"/>
          <a:chOff x="0" y="0"/>
          <a:chExt cx="0" cy="0"/>
        </a:xfrm>
      </p:grpSpPr>
      <p:sp>
        <p:nvSpPr>
          <p:cNvPr id="12" name="Google Shape;12;p2"/>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3" name="Google Shape;13;p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4" name="Google Shape;14;p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5" name="Google Shape;15;p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6" name="Google Shape;16;p2"/>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3000"/>
              <a:buFont typeface="Calibri"/>
              <a:buNone/>
              <a:defRPr sz="3000">
                <a:solidFill>
                  <a:schemeClr val="accent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7" name="Google Shape;17;p2"/>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sz="1500">
                <a:solidFill>
                  <a:schemeClr val="dk2"/>
                </a:solidFill>
              </a:defRPr>
            </a:lvl1pPr>
            <a:lvl2pPr marL="914400" lvl="1" indent="-228600" algn="l">
              <a:lnSpc>
                <a:spcPct val="90000"/>
              </a:lnSpc>
              <a:spcBef>
                <a:spcPts val="300"/>
              </a:spcBef>
              <a:spcAft>
                <a:spcPts val="0"/>
              </a:spcAft>
              <a:buClr>
                <a:schemeClr val="dk2"/>
              </a:buClr>
              <a:buSzPts val="1400"/>
              <a:buNone/>
              <a:defRPr sz="1400">
                <a:solidFill>
                  <a:schemeClr val="dk2"/>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8" name="Google Shape;18;p2"/>
          <p:cNvGrpSpPr/>
          <p:nvPr/>
        </p:nvGrpSpPr>
        <p:grpSpPr>
          <a:xfrm>
            <a:off x="5221340" y="819718"/>
            <a:ext cx="1861928" cy="747587"/>
            <a:chOff x="1899" y="899"/>
            <a:chExt cx="4163" cy="1671"/>
          </a:xfrm>
        </p:grpSpPr>
        <p:sp>
          <p:nvSpPr>
            <p:cNvPr id="19" name="Google Shape;19;p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 name="Google Shape;20;p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 name="Google Shape;21;p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 name="Google Shape;22;p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 name="Google Shape;23;p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 name="Google Shape;24;p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 name="Google Shape;25;p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 name="Google Shape;26;p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 name="Google Shape;27;p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 name="Google Shape;28;p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 name="Google Shape;29;p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 name="Google Shape;30;p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 name="Google Shape;31;p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 name="Google Shape;32;p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 name="Google Shape;33;p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 name="Google Shape;34;p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 name="Google Shape;35;p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 name="Google Shape;36;p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 name="Google Shape;37;p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 name="Google Shape;38;p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 name="Google Shape;39;p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 name="Google Shape;40;p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 name="Google Shape;41;p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 name="Google Shape;42;p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 name="Google Shape;43;p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 name="Google Shape;44;p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 name="Google Shape;45;p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 name="Google Shape;46;p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 name="Google Shape;47;p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 name="Google Shape;48;p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 name="Google Shape;49;p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 name="Google Shape;50;p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 name="Google Shape;51;p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 name="Google Shape;52;p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 name="Google Shape;53;p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 name="Google Shape;54;p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 name="Google Shape;55;p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 name="Google Shape;56;p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 name="Google Shape;57;p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 name="Google Shape;58;p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 name="Google Shape;59;p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 name="Google Shape;60;p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 name="Google Shape;61;p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 name="Google Shape;62;p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 name="Google Shape;63;p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 name="Google Shape;64;p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 name="Google Shape;65;p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 name="Google Shape;66;p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 name="Google Shape;67;p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 name="Google Shape;68;p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 name="Google Shape;69;p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 name="Google Shape;70;p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 name="Google Shape;71;p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 name="Google Shape;72;p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 name="Google Shape;73;p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 name="Google Shape;74;p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 name="Google Shape;75;p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 name="Google Shape;76;p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 name="Google Shape;77;p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 name="Google Shape;78;p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 name="Google Shape;79;p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 name="Google Shape;80;p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 name="Google Shape;81;p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 name="Google Shape;82;p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 name="Google Shape;83;p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 name="Google Shape;84;p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 name="Google Shape;85;p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 name="Google Shape;86;p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 name="Google Shape;87;p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 name="Google Shape;88;p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 name="Google Shape;89;p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 name="Google Shape;90;p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 name="Google Shape;91;p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 name="Google Shape;92;p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 name="Google Shape;93;p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 name="Google Shape;94;p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 name="Google Shape;95;p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 name="Google Shape;96;p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 name="Google Shape;97;p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 name="Google Shape;98;p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 name="Google Shape;99;p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 name="Google Shape;100;p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 name="Google Shape;101;p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 name="Google Shape;102;p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 name="Google Shape;103;p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 name="Google Shape;104;p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 name="Google Shape;105;p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6" name="Google Shape;106;p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 name="Google Shape;107;p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 name="Google Shape;108;p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 name="Google Shape;109;p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 name="Google Shape;110;p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 name="Google Shape;111;p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12" name="Google Shape;112;p2"/>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grpSp>
        <p:nvGrpSpPr>
          <p:cNvPr id="113" name="Google Shape;113;p2"/>
          <p:cNvGrpSpPr/>
          <p:nvPr/>
        </p:nvGrpSpPr>
        <p:grpSpPr>
          <a:xfrm>
            <a:off x="-1748091" y="135389"/>
            <a:ext cx="6661786" cy="4665596"/>
            <a:chOff x="8589113" y="1245357"/>
            <a:chExt cx="1009132" cy="706748"/>
          </a:xfrm>
        </p:grpSpPr>
        <p:sp>
          <p:nvSpPr>
            <p:cNvPr id="114" name="Google Shape;114;p2"/>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 name="Google Shape;115;p2"/>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 name="Google Shape;116;p2"/>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pic>
        <p:nvPicPr>
          <p:cNvPr id="117" name="Google Shape;117;p2"/>
          <p:cNvPicPr preferRelativeResize="0"/>
          <p:nvPr/>
        </p:nvPicPr>
        <p:blipFill rotWithShape="1">
          <a:blip r:embed="rId2">
            <a:alphaModFix/>
          </a:blip>
          <a:srcRect/>
          <a:stretch/>
        </p:blipFill>
        <p:spPr>
          <a:xfrm>
            <a:off x="7422523" y="945098"/>
            <a:ext cx="1282667" cy="519529"/>
          </a:xfrm>
          <a:prstGeom prst="rect">
            <a:avLst/>
          </a:prstGeom>
          <a:noFill/>
          <a:ln>
            <a:noFill/>
          </a:ln>
        </p:spPr>
      </p:pic>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3"/>
                                        </p:tgtEl>
                                        <p:attrNameLst>
                                          <p:attrName>style.visibility</p:attrName>
                                        </p:attrNameLst>
                                      </p:cBhvr>
                                      <p:to>
                                        <p:strVal val="visible"/>
                                      </p:to>
                                    </p:set>
                                    <p:animEffect transition="in" filter="fade">
                                      <p:cBhvr>
                                        <p:cTn id="7" dur="500"/>
                                        <p:tgtEl>
                                          <p:spTgt spid="11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fade">
                                      <p:cBhvr>
                                        <p:cTn id="11" dur="500"/>
                                        <p:tgtEl>
                                          <p:spTgt spid="18"/>
                                        </p:tgtEl>
                                      </p:cBhvr>
                                    </p:animEffect>
                                  </p:childTnLst>
                                </p:cTn>
                              </p:par>
                              <p:par>
                                <p:cTn id="12" presetID="10" presetClass="entr" presetSubtype="0" fill="hold" nodeType="with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500"/>
                                        <p:tgtEl>
                                          <p:spTgt spid="16"/>
                                        </p:tgtEl>
                                      </p:cBhvr>
                                    </p:animEffect>
                                  </p:childTnLst>
                                </p:cTn>
                              </p:par>
                              <p:par>
                                <p:cTn id="15" presetID="10" presetClass="entr" presetSubtype="0" fill="hold" nodeType="withEffect">
                                  <p:stCondLst>
                                    <p:cond delay="0"/>
                                  </p:stCondLst>
                                  <p:childTnLst>
                                    <p:set>
                                      <p:cBhvr>
                                        <p:cTn id="16" dur="1" fill="hold">
                                          <p:stCondLst>
                                            <p:cond delay="0"/>
                                          </p:stCondLst>
                                        </p:cTn>
                                        <p:tgtEl>
                                          <p:spTgt spid="17">
                                            <p:txEl>
                                              <p:pRg st="0" end="0"/>
                                            </p:txEl>
                                          </p:spTgt>
                                        </p:tgtEl>
                                        <p:attrNameLst>
                                          <p:attrName>style.visibility</p:attrName>
                                        </p:attrNameLst>
                                      </p:cBhvr>
                                      <p:to>
                                        <p:strVal val="visible"/>
                                      </p:to>
                                    </p:set>
                                    <p:animEffect transition="in" filter="fade">
                                      <p:cBhvr>
                                        <p:cTn id="17" dur="500"/>
                                        <p:tgtEl>
                                          <p:spTgt spid="17">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17">
                                            <p:txEl>
                                              <p:pRg st="1" end="1"/>
                                            </p:txEl>
                                          </p:spTgt>
                                        </p:tgtEl>
                                        <p:attrNameLst>
                                          <p:attrName>style.visibility</p:attrName>
                                        </p:attrNameLst>
                                      </p:cBhvr>
                                      <p:to>
                                        <p:strVal val="visible"/>
                                      </p:to>
                                    </p:set>
                                    <p:animEffect transition="in" filter="fade">
                                      <p:cBhvr>
                                        <p:cTn id="20" dur="500"/>
                                        <p:tgtEl>
                                          <p:spTgt spid="17">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17">
                                            <p:txEl>
                                              <p:pRg st="2" end="2"/>
                                            </p:txEl>
                                          </p:spTgt>
                                        </p:tgtEl>
                                        <p:attrNameLst>
                                          <p:attrName>style.visibility</p:attrName>
                                        </p:attrNameLst>
                                      </p:cBhvr>
                                      <p:to>
                                        <p:strVal val="visible"/>
                                      </p:to>
                                    </p:set>
                                    <p:animEffect transition="in" filter="fade">
                                      <p:cBhvr>
                                        <p:cTn id="23" dur="500"/>
                                        <p:tgtEl>
                                          <p:spTgt spid="17">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17">
                                            <p:txEl>
                                              <p:pRg st="3" end="3"/>
                                            </p:txEl>
                                          </p:spTgt>
                                        </p:tgtEl>
                                        <p:attrNameLst>
                                          <p:attrName>style.visibility</p:attrName>
                                        </p:attrNameLst>
                                      </p:cBhvr>
                                      <p:to>
                                        <p:strVal val="visible"/>
                                      </p:to>
                                    </p:set>
                                    <p:animEffect transition="in" filter="fade">
                                      <p:cBhvr>
                                        <p:cTn id="26" dur="500"/>
                                        <p:tgtEl>
                                          <p:spTgt spid="17">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17">
                                            <p:txEl>
                                              <p:pRg st="4" end="4"/>
                                            </p:txEl>
                                          </p:spTgt>
                                        </p:tgtEl>
                                        <p:attrNameLst>
                                          <p:attrName>style.visibility</p:attrName>
                                        </p:attrNameLst>
                                      </p:cBhvr>
                                      <p:to>
                                        <p:strVal val="visible"/>
                                      </p:to>
                                    </p:set>
                                    <p:animEffect transition="in" filter="fade">
                                      <p:cBhvr>
                                        <p:cTn id="29" dur="500"/>
                                        <p:tgtEl>
                                          <p:spTgt spid="17">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17">
                                            <p:txEl>
                                              <p:pRg st="5" end="5"/>
                                            </p:txEl>
                                          </p:spTgt>
                                        </p:tgtEl>
                                        <p:attrNameLst>
                                          <p:attrName>style.visibility</p:attrName>
                                        </p:attrNameLst>
                                      </p:cBhvr>
                                      <p:to>
                                        <p:strVal val="visible"/>
                                      </p:to>
                                    </p:set>
                                    <p:animEffect transition="in" filter="fade">
                                      <p:cBhvr>
                                        <p:cTn id="32" dur="500"/>
                                        <p:tgtEl>
                                          <p:spTgt spid="17">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17">
                                            <p:txEl>
                                              <p:pRg st="6" end="6"/>
                                            </p:txEl>
                                          </p:spTgt>
                                        </p:tgtEl>
                                        <p:attrNameLst>
                                          <p:attrName>style.visibility</p:attrName>
                                        </p:attrNameLst>
                                      </p:cBhvr>
                                      <p:to>
                                        <p:strVal val="visible"/>
                                      </p:to>
                                    </p:set>
                                    <p:animEffect transition="in" filter="fade">
                                      <p:cBhvr>
                                        <p:cTn id="35" dur="500"/>
                                        <p:tgtEl>
                                          <p:spTgt spid="17">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17">
                                            <p:txEl>
                                              <p:pRg st="7" end="7"/>
                                            </p:txEl>
                                          </p:spTgt>
                                        </p:tgtEl>
                                        <p:attrNameLst>
                                          <p:attrName>style.visibility</p:attrName>
                                        </p:attrNameLst>
                                      </p:cBhvr>
                                      <p:to>
                                        <p:strVal val="visible"/>
                                      </p:to>
                                    </p:set>
                                    <p:animEffect transition="in" filter="fade">
                                      <p:cBhvr>
                                        <p:cTn id="38" dur="500"/>
                                        <p:tgtEl>
                                          <p:spTgt spid="17">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17">
                                            <p:txEl>
                                              <p:pRg st="8" end="8"/>
                                            </p:txEl>
                                          </p:spTgt>
                                        </p:tgtEl>
                                        <p:attrNameLst>
                                          <p:attrName>style.visibility</p:attrName>
                                        </p:attrNameLst>
                                      </p:cBhvr>
                                      <p:to>
                                        <p:strVal val="visible"/>
                                      </p:to>
                                    </p:set>
                                    <p:animEffect transition="in" filter="fade">
                                      <p:cBhvr>
                                        <p:cTn id="41" dur="500"/>
                                        <p:tgtEl>
                                          <p:spTgt spid="17">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117"/>
                                        </p:tgtEl>
                                        <p:attrNameLst>
                                          <p:attrName>style.visibility</p:attrName>
                                        </p:attrNameLst>
                                      </p:cBhvr>
                                      <p:to>
                                        <p:strVal val="visible"/>
                                      </p:to>
                                    </p:set>
                                    <p:animEffect transition="in" filter="fade">
                                      <p:cBhvr>
                                        <p:cTn id="45" dur="10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1019"/>
        <p:cNvGrpSpPr/>
        <p:nvPr/>
      </p:nvGrpSpPr>
      <p:grpSpPr>
        <a:xfrm>
          <a:off x="0" y="0"/>
          <a:ext cx="0" cy="0"/>
          <a:chOff x="0" y="0"/>
          <a:chExt cx="0" cy="0"/>
        </a:xfrm>
      </p:grpSpPr>
      <p:sp>
        <p:nvSpPr>
          <p:cNvPr id="1020" name="Google Shape;1020;p11"/>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021" name="Google Shape;1021;p11"/>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022" name="Google Shape;1022;p1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023" name="Google Shape;1023;p1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1024" name="Google Shape;1024;p11"/>
          <p:cNvGrpSpPr/>
          <p:nvPr/>
        </p:nvGrpSpPr>
        <p:grpSpPr>
          <a:xfrm>
            <a:off x="7915032" y="222489"/>
            <a:ext cx="895960" cy="359739"/>
            <a:chOff x="1899" y="899"/>
            <a:chExt cx="4163" cy="1671"/>
          </a:xfrm>
        </p:grpSpPr>
        <p:sp>
          <p:nvSpPr>
            <p:cNvPr id="1025" name="Google Shape;1025;p1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6" name="Google Shape;1026;p1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7" name="Google Shape;1027;p1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8" name="Google Shape;1028;p1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9" name="Google Shape;1029;p1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0" name="Google Shape;1030;p1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1" name="Google Shape;1031;p1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2" name="Google Shape;1032;p1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3" name="Google Shape;1033;p1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4" name="Google Shape;1034;p1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5" name="Google Shape;1035;p1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6" name="Google Shape;1036;p1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7" name="Google Shape;1037;p1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8" name="Google Shape;1038;p1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9" name="Google Shape;1039;p1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0" name="Google Shape;1040;p1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1" name="Google Shape;1041;p1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2" name="Google Shape;1042;p1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3" name="Google Shape;1043;p1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4" name="Google Shape;1044;p1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5" name="Google Shape;1045;p1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6" name="Google Shape;1046;p1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7" name="Google Shape;1047;p1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8" name="Google Shape;1048;p1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9" name="Google Shape;1049;p1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0" name="Google Shape;1050;p1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1" name="Google Shape;1051;p1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2" name="Google Shape;1052;p1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3" name="Google Shape;1053;p1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4" name="Google Shape;1054;p1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5" name="Google Shape;1055;p1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6" name="Google Shape;1056;p1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7" name="Google Shape;1057;p1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8" name="Google Shape;1058;p1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9" name="Google Shape;1059;p1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60" name="Google Shape;1060;p1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61" name="Google Shape;1061;p1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62" name="Google Shape;1062;p1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63" name="Google Shape;1063;p1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64" name="Google Shape;1064;p1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65" name="Google Shape;1065;p1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66" name="Google Shape;1066;p1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67" name="Google Shape;1067;p1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68" name="Google Shape;1068;p1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69" name="Google Shape;1069;p1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0" name="Google Shape;1070;p1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1" name="Google Shape;1071;p1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2" name="Google Shape;1072;p1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3" name="Google Shape;1073;p1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4" name="Google Shape;1074;p1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5" name="Google Shape;1075;p1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6" name="Google Shape;1076;p1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7" name="Google Shape;1077;p1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8" name="Google Shape;1078;p1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9" name="Google Shape;1079;p1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0" name="Google Shape;1080;p1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1" name="Google Shape;1081;p1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2" name="Google Shape;1082;p1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3" name="Google Shape;1083;p1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4" name="Google Shape;1084;p1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5" name="Google Shape;1085;p1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6" name="Google Shape;1086;p1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7" name="Google Shape;1087;p1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8" name="Google Shape;1088;p1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9" name="Google Shape;1089;p1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0" name="Google Shape;1090;p1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1" name="Google Shape;1091;p1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2" name="Google Shape;1092;p1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3" name="Google Shape;1093;p1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4" name="Google Shape;1094;p1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5" name="Google Shape;1095;p1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6" name="Google Shape;1096;p1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7" name="Google Shape;1097;p1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8" name="Google Shape;1098;p1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9" name="Google Shape;1099;p1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0" name="Google Shape;1100;p1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1" name="Google Shape;1101;p1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2" name="Google Shape;1102;p1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3" name="Google Shape;1103;p1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4" name="Google Shape;1104;p1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5" name="Google Shape;1105;p1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6" name="Google Shape;1106;p1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7" name="Google Shape;1107;p1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8" name="Google Shape;1108;p1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9" name="Google Shape;1109;p1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0" name="Google Shape;1110;p1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1" name="Google Shape;1111;p1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2" name="Google Shape;1112;p1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3" name="Google Shape;1113;p1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4" name="Google Shape;1114;p1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5" name="Google Shape;1115;p1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6" name="Google Shape;1116;p1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7" name="Google Shape;1117;p1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118" name="Google Shape;1118;p1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1119" name="Google Shape;1119;p11"/>
          <p:cNvGrpSpPr/>
          <p:nvPr/>
        </p:nvGrpSpPr>
        <p:grpSpPr>
          <a:xfrm>
            <a:off x="-1530678" y="2991542"/>
            <a:ext cx="1404225" cy="2177095"/>
            <a:chOff x="6195941" y="562596"/>
            <a:chExt cx="1872300" cy="2902793"/>
          </a:xfrm>
        </p:grpSpPr>
        <p:grpSp>
          <p:nvGrpSpPr>
            <p:cNvPr id="1120" name="Google Shape;1120;p11"/>
            <p:cNvGrpSpPr/>
            <p:nvPr/>
          </p:nvGrpSpPr>
          <p:grpSpPr>
            <a:xfrm>
              <a:off x="6195941" y="832605"/>
              <a:ext cx="1872300" cy="2632784"/>
              <a:chOff x="-1872716" y="660661"/>
              <a:chExt cx="1872300" cy="1974637"/>
            </a:xfrm>
          </p:grpSpPr>
          <p:sp>
            <p:nvSpPr>
              <p:cNvPr id="1121" name="Google Shape;1121;p1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1122" name="Google Shape;1122;p1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1123" name="Google Shape;1123;p11"/>
            <p:cNvGrpSpPr/>
            <p:nvPr/>
          </p:nvGrpSpPr>
          <p:grpSpPr>
            <a:xfrm>
              <a:off x="6303954" y="562596"/>
              <a:ext cx="540000" cy="540000"/>
              <a:chOff x="6303954" y="562596"/>
              <a:chExt cx="540000" cy="540000"/>
            </a:xfrm>
          </p:grpSpPr>
          <p:sp>
            <p:nvSpPr>
              <p:cNvPr id="1124" name="Google Shape;1124;p1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1125" name="Google Shape;1125;p1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1126" name="Google Shape;1126;p1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7" name="Google Shape;1127;p1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8" name="Google Shape;1128;p1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129" name="Google Shape;1129;p1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130" name="Google Shape;1130;p1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131" name="Google Shape;1131;p11"/>
          <p:cNvGrpSpPr/>
          <p:nvPr/>
        </p:nvGrpSpPr>
        <p:grpSpPr>
          <a:xfrm>
            <a:off x="-1530678" y="653649"/>
            <a:ext cx="1026225" cy="1698128"/>
            <a:chOff x="-1836712" y="2937191"/>
            <a:chExt cx="1368300" cy="2264171"/>
          </a:xfrm>
        </p:grpSpPr>
        <p:pic>
          <p:nvPicPr>
            <p:cNvPr id="1132" name="Google Shape;1132;p1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1133" name="Google Shape;1133;p1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1134" name="Google Shape;1134;p1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1135"/>
        <p:cNvGrpSpPr/>
        <p:nvPr/>
      </p:nvGrpSpPr>
      <p:grpSpPr>
        <a:xfrm>
          <a:off x="0" y="0"/>
          <a:ext cx="0" cy="0"/>
          <a:chOff x="0" y="0"/>
          <a:chExt cx="0" cy="0"/>
        </a:xfrm>
      </p:grpSpPr>
      <p:sp>
        <p:nvSpPr>
          <p:cNvPr id="1136" name="Google Shape;1136;p12"/>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grpSp>
        <p:nvGrpSpPr>
          <p:cNvPr id="1137" name="Google Shape;1137;p12"/>
          <p:cNvGrpSpPr/>
          <p:nvPr/>
        </p:nvGrpSpPr>
        <p:grpSpPr>
          <a:xfrm>
            <a:off x="7916400" y="221400"/>
            <a:ext cx="893994" cy="358950"/>
            <a:chOff x="1899" y="899"/>
            <a:chExt cx="4163" cy="1671"/>
          </a:xfrm>
        </p:grpSpPr>
        <p:sp>
          <p:nvSpPr>
            <p:cNvPr id="1138" name="Google Shape;1138;p1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9" name="Google Shape;1139;p1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0" name="Google Shape;1140;p1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1" name="Google Shape;1141;p1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2" name="Google Shape;1142;p1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3" name="Google Shape;1143;p1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4" name="Google Shape;1144;p1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5" name="Google Shape;1145;p1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6" name="Google Shape;1146;p1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7" name="Google Shape;1147;p1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8" name="Google Shape;1148;p1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9" name="Google Shape;1149;p1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0" name="Google Shape;1150;p1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1" name="Google Shape;1151;p1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2" name="Google Shape;1152;p1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3" name="Google Shape;1153;p1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4" name="Google Shape;1154;p1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5" name="Google Shape;1155;p1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6" name="Google Shape;1156;p1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7" name="Google Shape;1157;p1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8" name="Google Shape;1158;p1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9" name="Google Shape;1159;p1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0" name="Google Shape;1160;p1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1" name="Google Shape;1161;p1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2" name="Google Shape;1162;p1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3" name="Google Shape;1163;p1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4" name="Google Shape;1164;p1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5" name="Google Shape;1165;p1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6" name="Google Shape;1166;p1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7" name="Google Shape;1167;p1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8" name="Google Shape;1168;p1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9" name="Google Shape;1169;p1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70" name="Google Shape;1170;p1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71" name="Google Shape;1171;p1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72" name="Google Shape;1172;p1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73" name="Google Shape;1173;p1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74" name="Google Shape;1174;p1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75" name="Google Shape;1175;p1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76" name="Google Shape;1176;p1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77" name="Google Shape;1177;p1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78" name="Google Shape;1178;p1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79" name="Google Shape;1179;p1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80" name="Google Shape;1180;p1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81" name="Google Shape;1181;p1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82" name="Google Shape;1182;p1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83" name="Google Shape;1183;p1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84" name="Google Shape;1184;p1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85" name="Google Shape;1185;p1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86" name="Google Shape;1186;p1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87" name="Google Shape;1187;p1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88" name="Google Shape;1188;p1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89" name="Google Shape;1189;p1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90" name="Google Shape;1190;p1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91" name="Google Shape;1191;p1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92" name="Google Shape;1192;p1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93" name="Google Shape;1193;p1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94" name="Google Shape;1194;p1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95" name="Google Shape;1195;p1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96" name="Google Shape;1196;p1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97" name="Google Shape;1197;p1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98" name="Google Shape;1198;p1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99" name="Google Shape;1199;p1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0" name="Google Shape;1200;p1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1" name="Google Shape;1201;p1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2" name="Google Shape;1202;p1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3" name="Google Shape;1203;p1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4" name="Google Shape;1204;p1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5" name="Google Shape;1205;p1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6" name="Google Shape;1206;p1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7" name="Google Shape;1207;p1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8" name="Google Shape;1208;p1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9" name="Google Shape;1209;p1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0" name="Google Shape;1210;p1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1" name="Google Shape;1211;p1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2" name="Google Shape;1212;p1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3" name="Google Shape;1213;p1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4" name="Google Shape;1214;p1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5" name="Google Shape;1215;p1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6" name="Google Shape;1216;p1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7" name="Google Shape;1217;p1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8" name="Google Shape;1218;p1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9" name="Google Shape;1219;p1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0" name="Google Shape;1220;p1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1" name="Google Shape;1221;p1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2" name="Google Shape;1222;p1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3" name="Google Shape;1223;p1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4" name="Google Shape;1224;p1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5" name="Google Shape;1225;p1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6" name="Google Shape;1226;p1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7" name="Google Shape;1227;p1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8" name="Google Shape;1228;p1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9" name="Google Shape;1229;p1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0" name="Google Shape;1230;p1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231" name="Google Shape;1231;p12"/>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1232" name="Google Shape;1232;p12"/>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1"/>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3" name="Google Shape;1233;p1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234" name="Google Shape;1234;p1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235" name="Google Shape;1235;p1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236" name="Google Shape;1236;p12"/>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dk2"/>
              </a:buClr>
              <a:buSzPts val="1500"/>
              <a:buNone/>
              <a:defRPr b="1">
                <a:solidFill>
                  <a:schemeClr val="dk2"/>
                </a:solidFill>
              </a:defRPr>
            </a:lvl1pPr>
            <a:lvl2pPr marL="914400" lvl="1" indent="-228600" algn="ctr">
              <a:lnSpc>
                <a:spcPct val="90000"/>
              </a:lnSpc>
              <a:spcBef>
                <a:spcPts val="300"/>
              </a:spcBef>
              <a:spcAft>
                <a:spcPts val="0"/>
              </a:spcAft>
              <a:buClr>
                <a:schemeClr val="dk2"/>
              </a:buClr>
              <a:buSzPts val="1400"/>
              <a:buNone/>
              <a:defRPr>
                <a:solidFill>
                  <a:schemeClr val="dk2"/>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237" name="Google Shape;1237;p12"/>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lvl="0" algn="ctr">
              <a:lnSpc>
                <a:spcPct val="90000"/>
              </a:lnSpc>
              <a:spcBef>
                <a:spcPts val="0"/>
              </a:spcBef>
              <a:spcAft>
                <a:spcPts val="0"/>
              </a:spcAft>
              <a:buClr>
                <a:schemeClr val="accent2"/>
              </a:buClr>
              <a:buSzPts val="2100"/>
              <a:buFont typeface="Calibri"/>
              <a:buNone/>
              <a:defRPr>
                <a:solidFill>
                  <a:schemeClr val="accent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grpSp>
        <p:nvGrpSpPr>
          <p:cNvPr id="1238" name="Google Shape;1238;p12"/>
          <p:cNvGrpSpPr/>
          <p:nvPr/>
        </p:nvGrpSpPr>
        <p:grpSpPr>
          <a:xfrm>
            <a:off x="-1530678" y="2991542"/>
            <a:ext cx="1404225" cy="2177095"/>
            <a:chOff x="6195941" y="562596"/>
            <a:chExt cx="1872300" cy="2902793"/>
          </a:xfrm>
        </p:grpSpPr>
        <p:grpSp>
          <p:nvGrpSpPr>
            <p:cNvPr id="1239" name="Google Shape;1239;p12"/>
            <p:cNvGrpSpPr/>
            <p:nvPr/>
          </p:nvGrpSpPr>
          <p:grpSpPr>
            <a:xfrm>
              <a:off x="6195941" y="832605"/>
              <a:ext cx="1872300" cy="2632784"/>
              <a:chOff x="-1872716" y="660661"/>
              <a:chExt cx="1872300" cy="1974637"/>
            </a:xfrm>
          </p:grpSpPr>
          <p:sp>
            <p:nvSpPr>
              <p:cNvPr id="1240" name="Google Shape;1240;p1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1241" name="Google Shape;1241;p1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242" name="Google Shape;1242;p12"/>
            <p:cNvGrpSpPr/>
            <p:nvPr/>
          </p:nvGrpSpPr>
          <p:grpSpPr>
            <a:xfrm>
              <a:off x="6303954" y="562596"/>
              <a:ext cx="540000" cy="540000"/>
              <a:chOff x="6303954" y="562596"/>
              <a:chExt cx="540000" cy="540000"/>
            </a:xfrm>
          </p:grpSpPr>
          <p:sp>
            <p:nvSpPr>
              <p:cNvPr id="1243" name="Google Shape;1243;p1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1244" name="Google Shape;1244;p1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245" name="Google Shape;1245;p12"/>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dk2"/>
              </a:buClr>
              <a:buSzPts val="1500"/>
              <a:buNone/>
              <a:defRPr b="1">
                <a:solidFill>
                  <a:schemeClr val="dk2"/>
                </a:solidFill>
              </a:defRPr>
            </a:lvl1pPr>
            <a:lvl2pPr marL="914400" lvl="1" indent="-228600" algn="ctr">
              <a:lnSpc>
                <a:spcPct val="90000"/>
              </a:lnSpc>
              <a:spcBef>
                <a:spcPts val="300"/>
              </a:spcBef>
              <a:spcAft>
                <a:spcPts val="0"/>
              </a:spcAft>
              <a:buClr>
                <a:schemeClr val="dk2"/>
              </a:buClr>
              <a:buSzPts val="1400"/>
              <a:buNone/>
              <a:defRPr>
                <a:solidFill>
                  <a:schemeClr val="dk2"/>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246" name="Google Shape;1246;p12"/>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dk2"/>
              </a:buClr>
              <a:buSzPts val="1500"/>
              <a:buNone/>
              <a:defRPr b="1">
                <a:solidFill>
                  <a:schemeClr val="dk2"/>
                </a:solidFill>
              </a:defRPr>
            </a:lvl1pPr>
            <a:lvl2pPr marL="914400" lvl="1" indent="-228600" algn="ctr">
              <a:lnSpc>
                <a:spcPct val="90000"/>
              </a:lnSpc>
              <a:spcBef>
                <a:spcPts val="300"/>
              </a:spcBef>
              <a:spcAft>
                <a:spcPts val="0"/>
              </a:spcAft>
              <a:buClr>
                <a:schemeClr val="dk2"/>
              </a:buClr>
              <a:buSzPts val="1400"/>
              <a:buNone/>
              <a:defRPr>
                <a:solidFill>
                  <a:schemeClr val="dk2"/>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247" name="Google Shape;1247;p12"/>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dk2"/>
              </a:buClr>
              <a:buSzPts val="1500"/>
              <a:buNone/>
              <a:defRPr b="1">
                <a:solidFill>
                  <a:schemeClr val="dk2"/>
                </a:solidFill>
              </a:defRPr>
            </a:lvl1pPr>
            <a:lvl2pPr marL="914400" lvl="1" indent="-228600" algn="ctr">
              <a:lnSpc>
                <a:spcPct val="90000"/>
              </a:lnSpc>
              <a:spcBef>
                <a:spcPts val="300"/>
              </a:spcBef>
              <a:spcAft>
                <a:spcPts val="0"/>
              </a:spcAft>
              <a:buClr>
                <a:schemeClr val="dk2"/>
              </a:buClr>
              <a:buSzPts val="1400"/>
              <a:buNone/>
              <a:defRPr>
                <a:solidFill>
                  <a:schemeClr val="dk2"/>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1248"/>
        <p:cNvGrpSpPr/>
        <p:nvPr/>
      </p:nvGrpSpPr>
      <p:grpSpPr>
        <a:xfrm>
          <a:off x="0" y="0"/>
          <a:ext cx="0" cy="0"/>
          <a:chOff x="0" y="0"/>
          <a:chExt cx="0" cy="0"/>
        </a:xfrm>
      </p:grpSpPr>
      <p:sp>
        <p:nvSpPr>
          <p:cNvPr id="1249" name="Google Shape;1249;p13"/>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250" name="Google Shape;1250;p13"/>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1" name="Google Shape;1251;p1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solidFill>
                  <a:schemeClr val="dk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252" name="Google Shape;1252;p1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solidFill>
                  <a:schemeClr val="dk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253" name="Google Shape;1253;p1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254" name="Google Shape;1254;p13"/>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255" name="Google Shape;1255;p13"/>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sz="1500">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256" name="Google Shape;1256;p13"/>
          <p:cNvGrpSpPr/>
          <p:nvPr/>
        </p:nvGrpSpPr>
        <p:grpSpPr>
          <a:xfrm>
            <a:off x="4673500" y="957418"/>
            <a:ext cx="1519119" cy="609945"/>
            <a:chOff x="1899" y="899"/>
            <a:chExt cx="4163" cy="1671"/>
          </a:xfrm>
        </p:grpSpPr>
        <p:sp>
          <p:nvSpPr>
            <p:cNvPr id="1257" name="Google Shape;1257;p1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8" name="Google Shape;1258;p1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9" name="Google Shape;1259;p1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0" name="Google Shape;1260;p1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1" name="Google Shape;1261;p1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2" name="Google Shape;1262;p1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3" name="Google Shape;1263;p1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4" name="Google Shape;1264;p1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5" name="Google Shape;1265;p1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6" name="Google Shape;1266;p1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7" name="Google Shape;1267;p1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8" name="Google Shape;1268;p13"/>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9" name="Google Shape;1269;p1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0" name="Google Shape;1270;p1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1" name="Google Shape;1271;p1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2" name="Google Shape;1272;p1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3" name="Google Shape;1273;p13"/>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4" name="Google Shape;1274;p1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5" name="Google Shape;1275;p1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6" name="Google Shape;1276;p1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7" name="Google Shape;1277;p1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8" name="Google Shape;1278;p1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9" name="Google Shape;1279;p1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0" name="Google Shape;1280;p1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1" name="Google Shape;1281;p1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2" name="Google Shape;1282;p1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3" name="Google Shape;1283;p1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4" name="Google Shape;1284;p1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5" name="Google Shape;1285;p1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6" name="Google Shape;1286;p1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7" name="Google Shape;1287;p1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8" name="Google Shape;1288;p1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9" name="Google Shape;1289;p1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90" name="Google Shape;1290;p1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91" name="Google Shape;1291;p1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92" name="Google Shape;1292;p1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93" name="Google Shape;1293;p1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94" name="Google Shape;1294;p1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95" name="Google Shape;1295;p1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96" name="Google Shape;1296;p1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97" name="Google Shape;1297;p1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98" name="Google Shape;1298;p1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99" name="Google Shape;1299;p1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00" name="Google Shape;1300;p1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01" name="Google Shape;1301;p1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02" name="Google Shape;1302;p1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03" name="Google Shape;1303;p1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04" name="Google Shape;1304;p1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05" name="Google Shape;1305;p1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06" name="Google Shape;1306;p1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07" name="Google Shape;1307;p1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08" name="Google Shape;1308;p1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09" name="Google Shape;1309;p1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0" name="Google Shape;1310;p1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1" name="Google Shape;1311;p1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2" name="Google Shape;1312;p1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3" name="Google Shape;1313;p1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4" name="Google Shape;1314;p1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5" name="Google Shape;1315;p1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6" name="Google Shape;1316;p1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7" name="Google Shape;1317;p1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8" name="Google Shape;1318;p1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9" name="Google Shape;1319;p1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0" name="Google Shape;1320;p1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1" name="Google Shape;1321;p1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2" name="Google Shape;1322;p1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3" name="Google Shape;1323;p1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4" name="Google Shape;1324;p1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5" name="Google Shape;1325;p1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6" name="Google Shape;1326;p1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7" name="Google Shape;1327;p1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8" name="Google Shape;1328;p1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9" name="Google Shape;1329;p1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0" name="Google Shape;1330;p1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1" name="Google Shape;1331;p1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2" name="Google Shape;1332;p1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3" name="Google Shape;1333;p1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4" name="Google Shape;1334;p1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5" name="Google Shape;1335;p1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6" name="Google Shape;1336;p13"/>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7" name="Google Shape;1337;p1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8" name="Google Shape;1338;p1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9" name="Google Shape;1339;p1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0" name="Google Shape;1340;p1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1" name="Google Shape;1341;p1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2" name="Google Shape;1342;p1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3" name="Google Shape;1343;p1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4" name="Google Shape;1344;p1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5" name="Google Shape;1345;p1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6" name="Google Shape;1346;p1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7" name="Google Shape;1347;p1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8" name="Google Shape;1348;p1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9" name="Google Shape;1349;p1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350" name="Google Shape;1350;p13"/>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1351"/>
        <p:cNvGrpSpPr/>
        <p:nvPr/>
      </p:nvGrpSpPr>
      <p:grpSpPr>
        <a:xfrm>
          <a:off x="0" y="0"/>
          <a:ext cx="0" cy="0"/>
          <a:chOff x="0" y="0"/>
          <a:chExt cx="0" cy="0"/>
        </a:xfrm>
      </p:grpSpPr>
      <p:sp>
        <p:nvSpPr>
          <p:cNvPr id="1352" name="Google Shape;1352;p14"/>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353" name="Google Shape;1353;p14"/>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354" name="Google Shape;1354;p1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355" name="Google Shape;1355;p1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356" name="Google Shape;1356;p1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357" name="Google Shape;1357;p14"/>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358" name="Google Shape;1358;p14"/>
          <p:cNvGrpSpPr/>
          <p:nvPr/>
        </p:nvGrpSpPr>
        <p:grpSpPr>
          <a:xfrm>
            <a:off x="-1530678" y="2991542"/>
            <a:ext cx="1404225" cy="2177095"/>
            <a:chOff x="6195941" y="562596"/>
            <a:chExt cx="1872300" cy="2902793"/>
          </a:xfrm>
        </p:grpSpPr>
        <p:grpSp>
          <p:nvGrpSpPr>
            <p:cNvPr id="1359" name="Google Shape;1359;p14"/>
            <p:cNvGrpSpPr/>
            <p:nvPr/>
          </p:nvGrpSpPr>
          <p:grpSpPr>
            <a:xfrm>
              <a:off x="6195941" y="832605"/>
              <a:ext cx="1872300" cy="2632784"/>
              <a:chOff x="-1872716" y="660661"/>
              <a:chExt cx="1872300" cy="1974637"/>
            </a:xfrm>
          </p:grpSpPr>
          <p:sp>
            <p:nvSpPr>
              <p:cNvPr id="1360" name="Google Shape;1360;p1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1361" name="Google Shape;1361;p14"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362" name="Google Shape;1362;p14"/>
            <p:cNvGrpSpPr/>
            <p:nvPr/>
          </p:nvGrpSpPr>
          <p:grpSpPr>
            <a:xfrm>
              <a:off x="6303954" y="562596"/>
              <a:ext cx="540000" cy="540000"/>
              <a:chOff x="6303954" y="562596"/>
              <a:chExt cx="540000" cy="540000"/>
            </a:xfrm>
          </p:grpSpPr>
          <p:sp>
            <p:nvSpPr>
              <p:cNvPr id="1363" name="Google Shape;1363;p1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1364" name="Google Shape;1364;p14"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365" name="Google Shape;1365;p14"/>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1"/>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1366" name="Google Shape;1366;p14"/>
          <p:cNvGrpSpPr/>
          <p:nvPr/>
        </p:nvGrpSpPr>
        <p:grpSpPr>
          <a:xfrm>
            <a:off x="7916400" y="221400"/>
            <a:ext cx="893994" cy="358950"/>
            <a:chOff x="1899" y="899"/>
            <a:chExt cx="4163" cy="1671"/>
          </a:xfrm>
        </p:grpSpPr>
        <p:sp>
          <p:nvSpPr>
            <p:cNvPr id="1367" name="Google Shape;1367;p1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8" name="Google Shape;1368;p1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9" name="Google Shape;1369;p1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0" name="Google Shape;1370;p1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1" name="Google Shape;1371;p1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2" name="Google Shape;1372;p1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3" name="Google Shape;1373;p1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4" name="Google Shape;1374;p1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5" name="Google Shape;1375;p1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6" name="Google Shape;1376;p1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7" name="Google Shape;1377;p1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8" name="Google Shape;1378;p14"/>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9" name="Google Shape;1379;p1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0" name="Google Shape;1380;p1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1" name="Google Shape;1381;p1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2" name="Google Shape;1382;p1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3" name="Google Shape;1383;p14"/>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4" name="Google Shape;1384;p1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5" name="Google Shape;1385;p1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6" name="Google Shape;1386;p1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7" name="Google Shape;1387;p1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8" name="Google Shape;1388;p1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9" name="Google Shape;1389;p1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0" name="Google Shape;1390;p1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1" name="Google Shape;1391;p1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2" name="Google Shape;1392;p1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3" name="Google Shape;1393;p1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4" name="Google Shape;1394;p1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5" name="Google Shape;1395;p1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6" name="Google Shape;1396;p1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7" name="Google Shape;1397;p1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8" name="Google Shape;1398;p1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9" name="Google Shape;1399;p1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0" name="Google Shape;1400;p1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1" name="Google Shape;1401;p1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2" name="Google Shape;1402;p1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3" name="Google Shape;1403;p1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4" name="Google Shape;1404;p1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5" name="Google Shape;1405;p1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6" name="Google Shape;1406;p1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7" name="Google Shape;1407;p1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8" name="Google Shape;1408;p1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9" name="Google Shape;1409;p1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10" name="Google Shape;1410;p1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11" name="Google Shape;1411;p1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12" name="Google Shape;1412;p1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13" name="Google Shape;1413;p1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14" name="Google Shape;1414;p1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15" name="Google Shape;1415;p1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16" name="Google Shape;1416;p1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17" name="Google Shape;1417;p1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18" name="Google Shape;1418;p1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19" name="Google Shape;1419;p1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0" name="Google Shape;1420;p1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1" name="Google Shape;1421;p1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2" name="Google Shape;1422;p1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3" name="Google Shape;1423;p1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4" name="Google Shape;1424;p1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5" name="Google Shape;1425;p1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6" name="Google Shape;1426;p1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7" name="Google Shape;1427;p1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8" name="Google Shape;1428;p1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9" name="Google Shape;1429;p1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0" name="Google Shape;1430;p1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1" name="Google Shape;1431;p1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2" name="Google Shape;1432;p1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3" name="Google Shape;1433;p1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4" name="Google Shape;1434;p1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5" name="Google Shape;1435;p1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6" name="Google Shape;1436;p1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7" name="Google Shape;1437;p1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8" name="Google Shape;1438;p1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9" name="Google Shape;1439;p1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0" name="Google Shape;1440;p1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1" name="Google Shape;1441;p1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2" name="Google Shape;1442;p1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3" name="Google Shape;1443;p1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4" name="Google Shape;1444;p1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5" name="Google Shape;1445;p1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6" name="Google Shape;1446;p14"/>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7" name="Google Shape;1447;p1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8" name="Google Shape;1448;p1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9" name="Google Shape;1449;p1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0" name="Google Shape;1450;p1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1" name="Google Shape;1451;p1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2" name="Google Shape;1452;p1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3" name="Google Shape;1453;p1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4" name="Google Shape;1454;p1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5" name="Google Shape;1455;p1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6" name="Google Shape;1456;p1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7" name="Google Shape;1457;p1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8" name="Google Shape;1458;p1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9" name="Google Shape;1459;p1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460" name="Google Shape;1460;p14"/>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1461"/>
        <p:cNvGrpSpPr/>
        <p:nvPr/>
      </p:nvGrpSpPr>
      <p:grpSpPr>
        <a:xfrm>
          <a:off x="0" y="0"/>
          <a:ext cx="0" cy="0"/>
          <a:chOff x="0" y="0"/>
          <a:chExt cx="0" cy="0"/>
        </a:xfrm>
      </p:grpSpPr>
      <p:sp>
        <p:nvSpPr>
          <p:cNvPr id="1462" name="Google Shape;1462;p15"/>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463" name="Google Shape;1463;p15"/>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464" name="Google Shape;1464;p1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465" name="Google Shape;1465;p1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466" name="Google Shape;1466;p1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467" name="Google Shape;1467;p15"/>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468" name="Google Shape;1468;p15"/>
          <p:cNvGrpSpPr/>
          <p:nvPr/>
        </p:nvGrpSpPr>
        <p:grpSpPr>
          <a:xfrm>
            <a:off x="-1530678" y="2991542"/>
            <a:ext cx="1404225" cy="2177095"/>
            <a:chOff x="6195941" y="562596"/>
            <a:chExt cx="1872300" cy="2902793"/>
          </a:xfrm>
        </p:grpSpPr>
        <p:grpSp>
          <p:nvGrpSpPr>
            <p:cNvPr id="1469" name="Google Shape;1469;p15"/>
            <p:cNvGrpSpPr/>
            <p:nvPr/>
          </p:nvGrpSpPr>
          <p:grpSpPr>
            <a:xfrm>
              <a:off x="6195941" y="832605"/>
              <a:ext cx="1872300" cy="2632784"/>
              <a:chOff x="-1872716" y="660661"/>
              <a:chExt cx="1872300" cy="1974637"/>
            </a:xfrm>
          </p:grpSpPr>
          <p:sp>
            <p:nvSpPr>
              <p:cNvPr id="1470" name="Google Shape;1470;p1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1471" name="Google Shape;1471;p1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472" name="Google Shape;1472;p15"/>
            <p:cNvGrpSpPr/>
            <p:nvPr/>
          </p:nvGrpSpPr>
          <p:grpSpPr>
            <a:xfrm>
              <a:off x="6303954" y="562596"/>
              <a:ext cx="540000" cy="540000"/>
              <a:chOff x="6303954" y="562596"/>
              <a:chExt cx="540000" cy="540000"/>
            </a:xfrm>
          </p:grpSpPr>
          <p:sp>
            <p:nvSpPr>
              <p:cNvPr id="1473" name="Google Shape;1473;p1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1474" name="Google Shape;1474;p1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475" name="Google Shape;1475;p15"/>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1"/>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1476" name="Google Shape;1476;p15"/>
          <p:cNvGrpSpPr/>
          <p:nvPr/>
        </p:nvGrpSpPr>
        <p:grpSpPr>
          <a:xfrm>
            <a:off x="7916400" y="221400"/>
            <a:ext cx="893994" cy="358950"/>
            <a:chOff x="1899" y="899"/>
            <a:chExt cx="4163" cy="1671"/>
          </a:xfrm>
        </p:grpSpPr>
        <p:sp>
          <p:nvSpPr>
            <p:cNvPr id="1477" name="Google Shape;1477;p1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8" name="Google Shape;1478;p1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9" name="Google Shape;1479;p1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0" name="Google Shape;1480;p1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1" name="Google Shape;1481;p1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2" name="Google Shape;1482;p1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3" name="Google Shape;1483;p1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4" name="Google Shape;1484;p1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5" name="Google Shape;1485;p1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6" name="Google Shape;1486;p1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7" name="Google Shape;1487;p1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8" name="Google Shape;1488;p1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9" name="Google Shape;1489;p1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0" name="Google Shape;1490;p1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1" name="Google Shape;1491;p1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2" name="Google Shape;1492;p1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3" name="Google Shape;1493;p1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4" name="Google Shape;1494;p1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5" name="Google Shape;1495;p1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6" name="Google Shape;1496;p1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7" name="Google Shape;1497;p1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8" name="Google Shape;1498;p1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9" name="Google Shape;1499;p1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0" name="Google Shape;1500;p1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1" name="Google Shape;1501;p1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2" name="Google Shape;1502;p1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3" name="Google Shape;1503;p1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4" name="Google Shape;1504;p1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5" name="Google Shape;1505;p1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6" name="Google Shape;1506;p1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7" name="Google Shape;1507;p1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8" name="Google Shape;1508;p1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9" name="Google Shape;1509;p1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0" name="Google Shape;1510;p1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1" name="Google Shape;1511;p1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2" name="Google Shape;1512;p1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3" name="Google Shape;1513;p1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4" name="Google Shape;1514;p1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5" name="Google Shape;1515;p1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6" name="Google Shape;1516;p1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7" name="Google Shape;1517;p1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8" name="Google Shape;1518;p1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9" name="Google Shape;1519;p1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0" name="Google Shape;1520;p1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1" name="Google Shape;1521;p1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2" name="Google Shape;1522;p1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3" name="Google Shape;1523;p1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4" name="Google Shape;1524;p1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5" name="Google Shape;1525;p1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6" name="Google Shape;1526;p1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7" name="Google Shape;1527;p1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8" name="Google Shape;1528;p1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9" name="Google Shape;1529;p1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0" name="Google Shape;1530;p1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1" name="Google Shape;1531;p1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2" name="Google Shape;1532;p1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3" name="Google Shape;1533;p1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4" name="Google Shape;1534;p1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5" name="Google Shape;1535;p1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6" name="Google Shape;1536;p1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7" name="Google Shape;1537;p1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8" name="Google Shape;1538;p1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9" name="Google Shape;1539;p1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0" name="Google Shape;1540;p1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1" name="Google Shape;1541;p1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2" name="Google Shape;1542;p1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3" name="Google Shape;1543;p1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4" name="Google Shape;1544;p1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5" name="Google Shape;1545;p1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6" name="Google Shape;1546;p1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7" name="Google Shape;1547;p1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8" name="Google Shape;1548;p1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9" name="Google Shape;1549;p1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0" name="Google Shape;1550;p1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1" name="Google Shape;1551;p1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2" name="Google Shape;1552;p1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3" name="Google Shape;1553;p1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4" name="Google Shape;1554;p1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5" name="Google Shape;1555;p1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6" name="Google Shape;1556;p1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7" name="Google Shape;1557;p1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8" name="Google Shape;1558;p1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9" name="Google Shape;1559;p1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0" name="Google Shape;1560;p1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1" name="Google Shape;1561;p1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2" name="Google Shape;1562;p1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3" name="Google Shape;1563;p1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4" name="Google Shape;1564;p1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5" name="Google Shape;1565;p1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6" name="Google Shape;1566;p1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7" name="Google Shape;1567;p1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8" name="Google Shape;1568;p1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9" name="Google Shape;1569;p1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570" name="Google Shape;1570;p15"/>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1571"/>
        <p:cNvGrpSpPr/>
        <p:nvPr/>
      </p:nvGrpSpPr>
      <p:grpSpPr>
        <a:xfrm>
          <a:off x="0" y="0"/>
          <a:ext cx="0" cy="0"/>
          <a:chOff x="0" y="0"/>
          <a:chExt cx="0" cy="0"/>
        </a:xfrm>
      </p:grpSpPr>
      <p:sp>
        <p:nvSpPr>
          <p:cNvPr id="1572" name="Google Shape;1572;p16"/>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573" name="Google Shape;1573;p1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574" name="Google Shape;1574;p1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575" name="Google Shape;1575;p1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576" name="Google Shape;1576;p1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577" name="Google Shape;1577;p16"/>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578" name="Google Shape;1578;p16"/>
          <p:cNvGrpSpPr/>
          <p:nvPr/>
        </p:nvGrpSpPr>
        <p:grpSpPr>
          <a:xfrm>
            <a:off x="-1530678" y="2991542"/>
            <a:ext cx="1404225" cy="2177095"/>
            <a:chOff x="6195941" y="562596"/>
            <a:chExt cx="1872300" cy="2902793"/>
          </a:xfrm>
        </p:grpSpPr>
        <p:grpSp>
          <p:nvGrpSpPr>
            <p:cNvPr id="1579" name="Google Shape;1579;p16"/>
            <p:cNvGrpSpPr/>
            <p:nvPr/>
          </p:nvGrpSpPr>
          <p:grpSpPr>
            <a:xfrm>
              <a:off x="6195941" y="832605"/>
              <a:ext cx="1872300" cy="2632784"/>
              <a:chOff x="-1872716" y="660661"/>
              <a:chExt cx="1872300" cy="1974637"/>
            </a:xfrm>
          </p:grpSpPr>
          <p:sp>
            <p:nvSpPr>
              <p:cNvPr id="1580" name="Google Shape;1580;p1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1581" name="Google Shape;1581;p1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582" name="Google Shape;1582;p16"/>
            <p:cNvGrpSpPr/>
            <p:nvPr/>
          </p:nvGrpSpPr>
          <p:grpSpPr>
            <a:xfrm>
              <a:off x="6303954" y="562596"/>
              <a:ext cx="540000" cy="540000"/>
              <a:chOff x="6303954" y="562596"/>
              <a:chExt cx="540000" cy="540000"/>
            </a:xfrm>
          </p:grpSpPr>
          <p:sp>
            <p:nvSpPr>
              <p:cNvPr id="1583" name="Google Shape;1583;p1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1584" name="Google Shape;1584;p1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585" name="Google Shape;1585;p16"/>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1"/>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1586" name="Google Shape;1586;p16"/>
          <p:cNvGrpSpPr/>
          <p:nvPr/>
        </p:nvGrpSpPr>
        <p:grpSpPr>
          <a:xfrm>
            <a:off x="7916400" y="221400"/>
            <a:ext cx="893994" cy="358950"/>
            <a:chOff x="1899" y="899"/>
            <a:chExt cx="4163" cy="1671"/>
          </a:xfrm>
        </p:grpSpPr>
        <p:sp>
          <p:nvSpPr>
            <p:cNvPr id="1587" name="Google Shape;1587;p1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8" name="Google Shape;1588;p1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9" name="Google Shape;1589;p1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0" name="Google Shape;1590;p1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1" name="Google Shape;1591;p1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2" name="Google Shape;1592;p1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3" name="Google Shape;1593;p1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4" name="Google Shape;1594;p1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5" name="Google Shape;1595;p1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6" name="Google Shape;1596;p1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7" name="Google Shape;1597;p1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8" name="Google Shape;1598;p1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9" name="Google Shape;1599;p1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0" name="Google Shape;1600;p1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1" name="Google Shape;1601;p1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2" name="Google Shape;1602;p1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3" name="Google Shape;1603;p1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4" name="Google Shape;1604;p1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5" name="Google Shape;1605;p1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6" name="Google Shape;1606;p1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7" name="Google Shape;1607;p1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8" name="Google Shape;1608;p1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9" name="Google Shape;1609;p1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0" name="Google Shape;1610;p1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1" name="Google Shape;1611;p1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2" name="Google Shape;1612;p1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3" name="Google Shape;1613;p1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4" name="Google Shape;1614;p1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5" name="Google Shape;1615;p1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6" name="Google Shape;1616;p1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7" name="Google Shape;1617;p1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8" name="Google Shape;1618;p1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9" name="Google Shape;1619;p1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20" name="Google Shape;1620;p1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21" name="Google Shape;1621;p1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22" name="Google Shape;1622;p1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23" name="Google Shape;1623;p1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24" name="Google Shape;1624;p1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25" name="Google Shape;1625;p1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26" name="Google Shape;1626;p1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27" name="Google Shape;1627;p1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28" name="Google Shape;1628;p1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29" name="Google Shape;1629;p1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0" name="Google Shape;1630;p1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1" name="Google Shape;1631;p1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2" name="Google Shape;1632;p1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3" name="Google Shape;1633;p1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4" name="Google Shape;1634;p1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5" name="Google Shape;1635;p1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6" name="Google Shape;1636;p1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7" name="Google Shape;1637;p1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8" name="Google Shape;1638;p1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9" name="Google Shape;1639;p1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0" name="Google Shape;1640;p1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1" name="Google Shape;1641;p1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2" name="Google Shape;1642;p1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3" name="Google Shape;1643;p1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4" name="Google Shape;1644;p1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5" name="Google Shape;1645;p1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6" name="Google Shape;1646;p1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7" name="Google Shape;1647;p1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8" name="Google Shape;1648;p1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9" name="Google Shape;1649;p1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50" name="Google Shape;1650;p1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51" name="Google Shape;1651;p1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52" name="Google Shape;1652;p1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53" name="Google Shape;1653;p1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54" name="Google Shape;1654;p1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55" name="Google Shape;1655;p1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56" name="Google Shape;1656;p1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57" name="Google Shape;1657;p1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58" name="Google Shape;1658;p1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59" name="Google Shape;1659;p1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0" name="Google Shape;1660;p1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1" name="Google Shape;1661;p1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2" name="Google Shape;1662;p1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3" name="Google Shape;1663;p1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4" name="Google Shape;1664;p1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5" name="Google Shape;1665;p1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6" name="Google Shape;1666;p1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7" name="Google Shape;1667;p1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8" name="Google Shape;1668;p1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9" name="Google Shape;1669;p1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0" name="Google Shape;1670;p1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1" name="Google Shape;1671;p1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2" name="Google Shape;1672;p1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3" name="Google Shape;1673;p1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4" name="Google Shape;1674;p1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5" name="Google Shape;1675;p1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6" name="Google Shape;1676;p1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7" name="Google Shape;1677;p1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8" name="Google Shape;1678;p1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9" name="Google Shape;1679;p1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680" name="Google Shape;1680;p16"/>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1681" name="Google Shape;1681;p16"/>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1682"/>
        <p:cNvGrpSpPr/>
        <p:nvPr/>
      </p:nvGrpSpPr>
      <p:grpSpPr>
        <a:xfrm>
          <a:off x="0" y="0"/>
          <a:ext cx="0" cy="0"/>
          <a:chOff x="0" y="0"/>
          <a:chExt cx="0" cy="0"/>
        </a:xfrm>
      </p:grpSpPr>
      <p:sp>
        <p:nvSpPr>
          <p:cNvPr id="1683" name="Google Shape;1683;p17"/>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684" name="Google Shape;1684;p17"/>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685" name="Google Shape;1685;p1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686" name="Google Shape;1686;p1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687" name="Google Shape;1687;p1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688" name="Google Shape;1688;p17"/>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2100"/>
              <a:buNone/>
              <a:defRPr sz="2100">
                <a:solidFill>
                  <a:schemeClr val="dk2"/>
                </a:solidFill>
              </a:defRPr>
            </a:lvl1pPr>
            <a:lvl2pPr marL="914400" lvl="1" indent="-228600" algn="l">
              <a:lnSpc>
                <a:spcPct val="90000"/>
              </a:lnSpc>
              <a:spcBef>
                <a:spcPts val="300"/>
              </a:spcBef>
              <a:spcAft>
                <a:spcPts val="0"/>
              </a:spcAft>
              <a:buClr>
                <a:schemeClr val="dk2"/>
              </a:buClr>
              <a:buSzPts val="1400"/>
              <a:buNone/>
              <a:defRPr sz="1400">
                <a:solidFill>
                  <a:schemeClr val="dk2"/>
                </a:solidFill>
              </a:defRPr>
            </a:lvl2pPr>
            <a:lvl3pPr marL="1371600" lvl="2" indent="-317500" algn="l">
              <a:lnSpc>
                <a:spcPct val="90000"/>
              </a:lnSpc>
              <a:spcBef>
                <a:spcPts val="300"/>
              </a:spcBef>
              <a:spcAft>
                <a:spcPts val="0"/>
              </a:spcAft>
              <a:buClr>
                <a:schemeClr val="accent2"/>
              </a:buClr>
              <a:buSzPts val="1400"/>
              <a:buChar char="•"/>
              <a:defRPr sz="1400">
                <a:solidFill>
                  <a:schemeClr val="dk2"/>
                </a:solidFill>
              </a:defRPr>
            </a:lvl3pPr>
            <a:lvl4pPr marL="1828800" lvl="3" indent="-304800" algn="l">
              <a:lnSpc>
                <a:spcPct val="90000"/>
              </a:lnSpc>
              <a:spcBef>
                <a:spcPts val="300"/>
              </a:spcBef>
              <a:spcAft>
                <a:spcPts val="0"/>
              </a:spcAft>
              <a:buClr>
                <a:schemeClr val="accent2"/>
              </a:buClr>
              <a:buSzPts val="1200"/>
              <a:buChar char="•"/>
              <a:defRPr sz="1200">
                <a:solidFill>
                  <a:schemeClr val="dk2"/>
                </a:solidFill>
              </a:defRPr>
            </a:lvl4pPr>
            <a:lvl5pPr marL="2286000" lvl="4" indent="-228600" algn="l">
              <a:lnSpc>
                <a:spcPct val="90000"/>
              </a:lnSpc>
              <a:spcBef>
                <a:spcPts val="600"/>
              </a:spcBef>
              <a:spcAft>
                <a:spcPts val="0"/>
              </a:spcAft>
              <a:buClr>
                <a:schemeClr val="dk2"/>
              </a:buClr>
              <a:buSzPts val="2100"/>
              <a:buNone/>
              <a:defRPr sz="2100">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689" name="Google Shape;1689;p17"/>
          <p:cNvGrpSpPr/>
          <p:nvPr/>
        </p:nvGrpSpPr>
        <p:grpSpPr>
          <a:xfrm>
            <a:off x="-1530678" y="2991542"/>
            <a:ext cx="1404225" cy="2177095"/>
            <a:chOff x="6195941" y="562596"/>
            <a:chExt cx="1872300" cy="2902793"/>
          </a:xfrm>
        </p:grpSpPr>
        <p:grpSp>
          <p:nvGrpSpPr>
            <p:cNvPr id="1690" name="Google Shape;1690;p17"/>
            <p:cNvGrpSpPr/>
            <p:nvPr/>
          </p:nvGrpSpPr>
          <p:grpSpPr>
            <a:xfrm>
              <a:off x="6195941" y="832605"/>
              <a:ext cx="1872300" cy="2632784"/>
              <a:chOff x="-1872716" y="660661"/>
              <a:chExt cx="1872300" cy="1974637"/>
            </a:xfrm>
          </p:grpSpPr>
          <p:sp>
            <p:nvSpPr>
              <p:cNvPr id="1691" name="Google Shape;1691;p1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1692" name="Google Shape;1692;p1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693" name="Google Shape;1693;p17"/>
            <p:cNvGrpSpPr/>
            <p:nvPr/>
          </p:nvGrpSpPr>
          <p:grpSpPr>
            <a:xfrm>
              <a:off x="6303954" y="562596"/>
              <a:ext cx="540000" cy="540000"/>
              <a:chOff x="6303954" y="562596"/>
              <a:chExt cx="540000" cy="540000"/>
            </a:xfrm>
          </p:grpSpPr>
          <p:sp>
            <p:nvSpPr>
              <p:cNvPr id="1694" name="Google Shape;1694;p1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1695" name="Google Shape;1695;p1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696" name="Google Shape;1696;p17"/>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1"/>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1697" name="Google Shape;1697;p17"/>
          <p:cNvGrpSpPr/>
          <p:nvPr/>
        </p:nvGrpSpPr>
        <p:grpSpPr>
          <a:xfrm>
            <a:off x="7916400" y="221400"/>
            <a:ext cx="893994" cy="358950"/>
            <a:chOff x="1899" y="899"/>
            <a:chExt cx="4163" cy="1671"/>
          </a:xfrm>
        </p:grpSpPr>
        <p:sp>
          <p:nvSpPr>
            <p:cNvPr id="1698" name="Google Shape;1698;p1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99" name="Google Shape;1699;p1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0" name="Google Shape;1700;p1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1" name="Google Shape;1701;p1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2" name="Google Shape;1702;p1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3" name="Google Shape;1703;p1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4" name="Google Shape;1704;p1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5" name="Google Shape;1705;p1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6" name="Google Shape;1706;p1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7" name="Google Shape;1707;p1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8" name="Google Shape;1708;p1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9" name="Google Shape;1709;p1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0" name="Google Shape;1710;p1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1" name="Google Shape;1711;p1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2" name="Google Shape;1712;p1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3" name="Google Shape;1713;p1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4" name="Google Shape;1714;p1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5" name="Google Shape;1715;p1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6" name="Google Shape;1716;p1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7" name="Google Shape;1717;p1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8" name="Google Shape;1718;p1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9" name="Google Shape;1719;p1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0" name="Google Shape;1720;p1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1" name="Google Shape;1721;p1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2" name="Google Shape;1722;p1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3" name="Google Shape;1723;p1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4" name="Google Shape;1724;p1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5" name="Google Shape;1725;p1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6" name="Google Shape;1726;p1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7" name="Google Shape;1727;p1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8" name="Google Shape;1728;p1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9" name="Google Shape;1729;p1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30" name="Google Shape;1730;p1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31" name="Google Shape;1731;p1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32" name="Google Shape;1732;p1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33" name="Google Shape;1733;p1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34" name="Google Shape;1734;p1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35" name="Google Shape;1735;p1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36" name="Google Shape;1736;p1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37" name="Google Shape;1737;p1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38" name="Google Shape;1738;p1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39" name="Google Shape;1739;p1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0" name="Google Shape;1740;p1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1" name="Google Shape;1741;p1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2" name="Google Shape;1742;p1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3" name="Google Shape;1743;p1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4" name="Google Shape;1744;p1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5" name="Google Shape;1745;p1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6" name="Google Shape;1746;p1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7" name="Google Shape;1747;p1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8" name="Google Shape;1748;p1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9" name="Google Shape;1749;p1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0" name="Google Shape;1750;p1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1" name="Google Shape;1751;p1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2" name="Google Shape;1752;p1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3" name="Google Shape;1753;p1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4" name="Google Shape;1754;p1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5" name="Google Shape;1755;p1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6" name="Google Shape;1756;p1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7" name="Google Shape;1757;p1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8" name="Google Shape;1758;p1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9" name="Google Shape;1759;p1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0" name="Google Shape;1760;p1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1" name="Google Shape;1761;p1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2" name="Google Shape;1762;p1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3" name="Google Shape;1763;p1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4" name="Google Shape;1764;p1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5" name="Google Shape;1765;p1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6" name="Google Shape;1766;p1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7" name="Google Shape;1767;p1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8" name="Google Shape;1768;p1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9" name="Google Shape;1769;p1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0" name="Google Shape;1770;p1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1" name="Google Shape;1771;p1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2" name="Google Shape;1772;p1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3" name="Google Shape;1773;p1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4" name="Google Shape;1774;p1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5" name="Google Shape;1775;p1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6" name="Google Shape;1776;p1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7" name="Google Shape;1777;p1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8" name="Google Shape;1778;p1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9" name="Google Shape;1779;p1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0" name="Google Shape;1780;p1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1" name="Google Shape;1781;p1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2" name="Google Shape;1782;p1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3" name="Google Shape;1783;p1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4" name="Google Shape;1784;p1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5" name="Google Shape;1785;p1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6" name="Google Shape;1786;p1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7" name="Google Shape;1787;p1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8" name="Google Shape;1788;p1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9" name="Google Shape;1789;p1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0" name="Google Shape;1790;p1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791" name="Google Shape;1791;p1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1792"/>
        <p:cNvGrpSpPr/>
        <p:nvPr/>
      </p:nvGrpSpPr>
      <p:grpSpPr>
        <a:xfrm>
          <a:off x="0" y="0"/>
          <a:ext cx="0" cy="0"/>
          <a:chOff x="0" y="0"/>
          <a:chExt cx="0" cy="0"/>
        </a:xfrm>
      </p:grpSpPr>
      <p:sp>
        <p:nvSpPr>
          <p:cNvPr id="1793" name="Google Shape;1793;p1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794" name="Google Shape;1794;p1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dk1"/>
              </a:buClr>
              <a:buSzPts val="2100"/>
              <a:buFont typeface="Calibri"/>
              <a:buNone/>
              <a:defRPr>
                <a:solidFill>
                  <a:schemeClr val="dk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795" name="Google Shape;1795;p1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796" name="Google Shape;1796;p1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797" name="Google Shape;1797;p1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798" name="Google Shape;1798;p18"/>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1"/>
              </a:buClr>
              <a:buSzPts val="1100"/>
              <a:buNone/>
              <a:defRPr sz="1100">
                <a:solidFill>
                  <a:schemeClr val="dk1"/>
                </a:solidFill>
              </a:defRPr>
            </a:lvl1pPr>
            <a:lvl2pPr marL="914400" lvl="1" indent="-228600" algn="l">
              <a:lnSpc>
                <a:spcPct val="90000"/>
              </a:lnSpc>
              <a:spcBef>
                <a:spcPts val="300"/>
              </a:spcBef>
              <a:spcAft>
                <a:spcPts val="0"/>
              </a:spcAft>
              <a:buClr>
                <a:schemeClr val="dk1"/>
              </a:buClr>
              <a:buSzPts val="900"/>
              <a:buNone/>
              <a:defRPr sz="900">
                <a:solidFill>
                  <a:schemeClr val="dk1"/>
                </a:solidFill>
              </a:defRPr>
            </a:lvl2pPr>
            <a:lvl3pPr marL="1371600" lvl="2" indent="-285750" algn="l">
              <a:lnSpc>
                <a:spcPct val="90000"/>
              </a:lnSpc>
              <a:spcBef>
                <a:spcPts val="300"/>
              </a:spcBef>
              <a:spcAft>
                <a:spcPts val="0"/>
              </a:spcAft>
              <a:buClr>
                <a:schemeClr val="accent2"/>
              </a:buClr>
              <a:buSzPts val="900"/>
              <a:buChar char="•"/>
              <a:defRPr sz="900" b="0">
                <a:solidFill>
                  <a:schemeClr val="dk1"/>
                </a:solidFill>
              </a:defRPr>
            </a:lvl3pPr>
            <a:lvl4pPr marL="1828800" lvl="3" indent="-279400" algn="l">
              <a:lnSpc>
                <a:spcPct val="90000"/>
              </a:lnSpc>
              <a:spcBef>
                <a:spcPts val="300"/>
              </a:spcBef>
              <a:spcAft>
                <a:spcPts val="0"/>
              </a:spcAft>
              <a:buClr>
                <a:schemeClr val="accent2"/>
              </a:buClr>
              <a:buSzPts val="800"/>
              <a:buChar char="•"/>
              <a:defRPr sz="800">
                <a:solidFill>
                  <a:schemeClr val="dk1"/>
                </a:solidFill>
              </a:defRPr>
            </a:lvl4pPr>
            <a:lvl5pPr marL="2286000" lvl="4" indent="-228600" algn="l">
              <a:lnSpc>
                <a:spcPct val="90000"/>
              </a:lnSpc>
              <a:spcBef>
                <a:spcPts val="600"/>
              </a:spcBef>
              <a:spcAft>
                <a:spcPts val="0"/>
              </a:spcAft>
              <a:buClr>
                <a:schemeClr val="dk1"/>
              </a:buClr>
              <a:buSzPts val="1100"/>
              <a:buNone/>
              <a:defRPr sz="1100">
                <a:solidFill>
                  <a:schemeClr val="dk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799" name="Google Shape;1799;p18"/>
          <p:cNvGrpSpPr/>
          <p:nvPr/>
        </p:nvGrpSpPr>
        <p:grpSpPr>
          <a:xfrm>
            <a:off x="-1530678" y="2991542"/>
            <a:ext cx="1404225" cy="2177095"/>
            <a:chOff x="6195941" y="562596"/>
            <a:chExt cx="1872300" cy="2902793"/>
          </a:xfrm>
        </p:grpSpPr>
        <p:grpSp>
          <p:nvGrpSpPr>
            <p:cNvPr id="1800" name="Google Shape;1800;p18"/>
            <p:cNvGrpSpPr/>
            <p:nvPr/>
          </p:nvGrpSpPr>
          <p:grpSpPr>
            <a:xfrm>
              <a:off x="6195941" y="832605"/>
              <a:ext cx="1872300" cy="2632784"/>
              <a:chOff x="-1872716" y="660661"/>
              <a:chExt cx="1872300" cy="1974637"/>
            </a:xfrm>
          </p:grpSpPr>
          <p:sp>
            <p:nvSpPr>
              <p:cNvPr id="1801" name="Google Shape;1801;p1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1802" name="Google Shape;1802;p1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803" name="Google Shape;1803;p18"/>
            <p:cNvGrpSpPr/>
            <p:nvPr/>
          </p:nvGrpSpPr>
          <p:grpSpPr>
            <a:xfrm>
              <a:off x="6303954" y="562596"/>
              <a:ext cx="540000" cy="540000"/>
              <a:chOff x="6303954" y="562596"/>
              <a:chExt cx="540000" cy="540000"/>
            </a:xfrm>
          </p:grpSpPr>
          <p:sp>
            <p:nvSpPr>
              <p:cNvPr id="1804" name="Google Shape;1804;p1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1805" name="Google Shape;1805;p1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806" name="Google Shape;1806;p18"/>
          <p:cNvSpPr/>
          <p:nvPr/>
        </p:nvSpPr>
        <p:spPr>
          <a:xfrm>
            <a:off x="918101" y="2027696"/>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1"/>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1807" name="Google Shape;1807;p18"/>
          <p:cNvGrpSpPr/>
          <p:nvPr/>
        </p:nvGrpSpPr>
        <p:grpSpPr>
          <a:xfrm>
            <a:off x="7916400" y="221400"/>
            <a:ext cx="893994" cy="358950"/>
            <a:chOff x="1899" y="899"/>
            <a:chExt cx="4163" cy="1671"/>
          </a:xfrm>
        </p:grpSpPr>
        <p:sp>
          <p:nvSpPr>
            <p:cNvPr id="1808" name="Google Shape;1808;p1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9" name="Google Shape;1809;p1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0" name="Google Shape;1810;p1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1" name="Google Shape;1811;p1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2" name="Google Shape;1812;p1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3" name="Google Shape;1813;p1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4" name="Google Shape;1814;p1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5" name="Google Shape;1815;p1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6" name="Google Shape;1816;p1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7" name="Google Shape;1817;p1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8" name="Google Shape;1818;p1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9" name="Google Shape;1819;p1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0" name="Google Shape;1820;p1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1" name="Google Shape;1821;p1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2" name="Google Shape;1822;p1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3" name="Google Shape;1823;p1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4" name="Google Shape;1824;p1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5" name="Google Shape;1825;p1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6" name="Google Shape;1826;p1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7" name="Google Shape;1827;p1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8" name="Google Shape;1828;p1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9" name="Google Shape;1829;p1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0" name="Google Shape;1830;p1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1" name="Google Shape;1831;p1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2" name="Google Shape;1832;p1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3" name="Google Shape;1833;p1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4" name="Google Shape;1834;p1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5" name="Google Shape;1835;p1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6" name="Google Shape;1836;p1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7" name="Google Shape;1837;p1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8" name="Google Shape;1838;p1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9" name="Google Shape;1839;p1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0" name="Google Shape;1840;p1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1" name="Google Shape;1841;p1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2" name="Google Shape;1842;p1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3" name="Google Shape;1843;p1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4" name="Google Shape;1844;p1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5" name="Google Shape;1845;p1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6" name="Google Shape;1846;p1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7" name="Google Shape;1847;p1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8" name="Google Shape;1848;p1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9" name="Google Shape;1849;p1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50" name="Google Shape;1850;p1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51" name="Google Shape;1851;p1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52" name="Google Shape;1852;p1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53" name="Google Shape;1853;p1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54" name="Google Shape;1854;p1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55" name="Google Shape;1855;p1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56" name="Google Shape;1856;p1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57" name="Google Shape;1857;p1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58" name="Google Shape;1858;p1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59" name="Google Shape;1859;p1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0" name="Google Shape;1860;p1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1" name="Google Shape;1861;p1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2" name="Google Shape;1862;p1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3" name="Google Shape;1863;p1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4" name="Google Shape;1864;p1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5" name="Google Shape;1865;p1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6" name="Google Shape;1866;p1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7" name="Google Shape;1867;p1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8" name="Google Shape;1868;p1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9" name="Google Shape;1869;p1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0" name="Google Shape;1870;p1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1" name="Google Shape;1871;p1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2" name="Google Shape;1872;p1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3" name="Google Shape;1873;p1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4" name="Google Shape;1874;p1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5" name="Google Shape;1875;p1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6" name="Google Shape;1876;p1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7" name="Google Shape;1877;p1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8" name="Google Shape;1878;p1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9" name="Google Shape;1879;p1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0" name="Google Shape;1880;p1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1" name="Google Shape;1881;p1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2" name="Google Shape;1882;p1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3" name="Google Shape;1883;p1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4" name="Google Shape;1884;p1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5" name="Google Shape;1885;p1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6" name="Google Shape;1886;p1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7" name="Google Shape;1887;p1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8" name="Google Shape;1888;p1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9" name="Google Shape;1889;p1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0" name="Google Shape;1890;p1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1" name="Google Shape;1891;p1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2" name="Google Shape;1892;p1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3" name="Google Shape;1893;p1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4" name="Google Shape;1894;p1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5" name="Google Shape;1895;p1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6" name="Google Shape;1896;p1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7" name="Google Shape;1897;p1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8" name="Google Shape;1898;p1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9" name="Google Shape;1899;p1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0" name="Google Shape;1900;p1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901" name="Google Shape;1901;p18"/>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1902"/>
        <p:cNvGrpSpPr/>
        <p:nvPr/>
      </p:nvGrpSpPr>
      <p:grpSpPr>
        <a:xfrm>
          <a:off x="0" y="0"/>
          <a:ext cx="0" cy="0"/>
          <a:chOff x="0" y="0"/>
          <a:chExt cx="0" cy="0"/>
        </a:xfrm>
      </p:grpSpPr>
      <p:sp>
        <p:nvSpPr>
          <p:cNvPr id="1903" name="Google Shape;1903;p19"/>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904" name="Google Shape;1904;p19"/>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905" name="Google Shape;1905;p1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906" name="Google Shape;1906;p1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1907" name="Google Shape;1907;p19"/>
          <p:cNvGrpSpPr/>
          <p:nvPr/>
        </p:nvGrpSpPr>
        <p:grpSpPr>
          <a:xfrm>
            <a:off x="7915032" y="222489"/>
            <a:ext cx="895960" cy="359739"/>
            <a:chOff x="1899" y="899"/>
            <a:chExt cx="4163" cy="1671"/>
          </a:xfrm>
        </p:grpSpPr>
        <p:sp>
          <p:nvSpPr>
            <p:cNvPr id="1908" name="Google Shape;1908;p1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9" name="Google Shape;1909;p1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0" name="Google Shape;1910;p1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1" name="Google Shape;1911;p1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2" name="Google Shape;1912;p1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3" name="Google Shape;1913;p1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4" name="Google Shape;1914;p1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5" name="Google Shape;1915;p1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6" name="Google Shape;1916;p1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7" name="Google Shape;1917;p1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8" name="Google Shape;1918;p1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9" name="Google Shape;1919;p1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0" name="Google Shape;1920;p1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1" name="Google Shape;1921;p1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2" name="Google Shape;1922;p1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3" name="Google Shape;1923;p1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4" name="Google Shape;1924;p1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5" name="Google Shape;1925;p1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6" name="Google Shape;1926;p1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7" name="Google Shape;1927;p1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8" name="Google Shape;1928;p1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9" name="Google Shape;1929;p1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0" name="Google Shape;1930;p1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1" name="Google Shape;1931;p1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2" name="Google Shape;1932;p1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3" name="Google Shape;1933;p1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4" name="Google Shape;1934;p1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5" name="Google Shape;1935;p1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6" name="Google Shape;1936;p1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7" name="Google Shape;1937;p1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8" name="Google Shape;1938;p1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9" name="Google Shape;1939;p1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0" name="Google Shape;1940;p1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1" name="Google Shape;1941;p1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2" name="Google Shape;1942;p1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3" name="Google Shape;1943;p1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4" name="Google Shape;1944;p1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5" name="Google Shape;1945;p1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6" name="Google Shape;1946;p1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7" name="Google Shape;1947;p1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8" name="Google Shape;1948;p1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9" name="Google Shape;1949;p1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0" name="Google Shape;1950;p1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1" name="Google Shape;1951;p1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2" name="Google Shape;1952;p1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3" name="Google Shape;1953;p1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4" name="Google Shape;1954;p1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5" name="Google Shape;1955;p1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6" name="Google Shape;1956;p1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7" name="Google Shape;1957;p1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8" name="Google Shape;1958;p1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9" name="Google Shape;1959;p1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0" name="Google Shape;1960;p1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1" name="Google Shape;1961;p1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2" name="Google Shape;1962;p1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3" name="Google Shape;1963;p1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4" name="Google Shape;1964;p1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5" name="Google Shape;1965;p1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6" name="Google Shape;1966;p1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7" name="Google Shape;1967;p1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8" name="Google Shape;1968;p1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9" name="Google Shape;1969;p1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0" name="Google Shape;1970;p1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1" name="Google Shape;1971;p1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2" name="Google Shape;1972;p1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3" name="Google Shape;1973;p1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4" name="Google Shape;1974;p1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5" name="Google Shape;1975;p1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6" name="Google Shape;1976;p1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7" name="Google Shape;1977;p1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8" name="Google Shape;1978;p1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9" name="Google Shape;1979;p1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0" name="Google Shape;1980;p1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1" name="Google Shape;1981;p1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2" name="Google Shape;1982;p1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3" name="Google Shape;1983;p1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4" name="Google Shape;1984;p1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5" name="Google Shape;1985;p1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6" name="Google Shape;1986;p1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7" name="Google Shape;1987;p1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8" name="Google Shape;1988;p1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9" name="Google Shape;1989;p1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0" name="Google Shape;1990;p1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1" name="Google Shape;1991;p1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2" name="Google Shape;1992;p1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3" name="Google Shape;1993;p1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4" name="Google Shape;1994;p1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5" name="Google Shape;1995;p1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6" name="Google Shape;1996;p1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7" name="Google Shape;1997;p1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8" name="Google Shape;1998;p1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9" name="Google Shape;1999;p1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0" name="Google Shape;2000;p1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001" name="Google Shape;2001;p1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2002" name="Google Shape;2002;p19"/>
          <p:cNvGrpSpPr/>
          <p:nvPr/>
        </p:nvGrpSpPr>
        <p:grpSpPr>
          <a:xfrm>
            <a:off x="-1530678" y="2991542"/>
            <a:ext cx="1404225" cy="2177095"/>
            <a:chOff x="6195941" y="562596"/>
            <a:chExt cx="1872300" cy="2902793"/>
          </a:xfrm>
        </p:grpSpPr>
        <p:grpSp>
          <p:nvGrpSpPr>
            <p:cNvPr id="2003" name="Google Shape;2003;p19"/>
            <p:cNvGrpSpPr/>
            <p:nvPr/>
          </p:nvGrpSpPr>
          <p:grpSpPr>
            <a:xfrm>
              <a:off x="6195941" y="832605"/>
              <a:ext cx="1872300" cy="2632784"/>
              <a:chOff x="-1872716" y="660661"/>
              <a:chExt cx="1872300" cy="1974637"/>
            </a:xfrm>
          </p:grpSpPr>
          <p:sp>
            <p:nvSpPr>
              <p:cNvPr id="2004" name="Google Shape;2004;p1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005" name="Google Shape;2005;p1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006" name="Google Shape;2006;p19"/>
            <p:cNvGrpSpPr/>
            <p:nvPr/>
          </p:nvGrpSpPr>
          <p:grpSpPr>
            <a:xfrm>
              <a:off x="6303954" y="562596"/>
              <a:ext cx="540000" cy="540000"/>
              <a:chOff x="6303954" y="562596"/>
              <a:chExt cx="540000" cy="540000"/>
            </a:xfrm>
          </p:grpSpPr>
          <p:sp>
            <p:nvSpPr>
              <p:cNvPr id="2007" name="Google Shape;2007;p1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008" name="Google Shape;2008;p1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009" name="Google Shape;2009;p19"/>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0" name="Google Shape;2010;p19"/>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411"/>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1" name="Google Shape;2011;p19"/>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2012" name="Google Shape;2012;p1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2013" name="Google Shape;2013;p19"/>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014" name="Google Shape;2014;p19"/>
          <p:cNvGrpSpPr/>
          <p:nvPr/>
        </p:nvGrpSpPr>
        <p:grpSpPr>
          <a:xfrm>
            <a:off x="-1530678" y="653649"/>
            <a:ext cx="1026225" cy="1698128"/>
            <a:chOff x="-1836712" y="2937191"/>
            <a:chExt cx="1368300" cy="2264171"/>
          </a:xfrm>
        </p:grpSpPr>
        <p:pic>
          <p:nvPicPr>
            <p:cNvPr id="2015" name="Google Shape;2015;p1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016" name="Google Shape;2016;p1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2017" name="Google Shape;2017;p1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018"/>
        <p:cNvGrpSpPr/>
        <p:nvPr/>
      </p:nvGrpSpPr>
      <p:grpSpPr>
        <a:xfrm>
          <a:off x="0" y="0"/>
          <a:ext cx="0" cy="0"/>
          <a:chOff x="0" y="0"/>
          <a:chExt cx="0" cy="0"/>
        </a:xfrm>
      </p:grpSpPr>
      <p:sp>
        <p:nvSpPr>
          <p:cNvPr id="2019" name="Google Shape;2019;p2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2020" name="Google Shape;2020;p2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2021" name="Google Shape;2021;p2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118"/>
        <p:cNvGrpSpPr/>
        <p:nvPr/>
      </p:nvGrpSpPr>
      <p:grpSpPr>
        <a:xfrm>
          <a:off x="0" y="0"/>
          <a:ext cx="0" cy="0"/>
          <a:chOff x="0" y="0"/>
          <a:chExt cx="0" cy="0"/>
        </a:xfrm>
      </p:grpSpPr>
      <p:sp>
        <p:nvSpPr>
          <p:cNvPr id="119" name="Google Shape;119;p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20" name="Google Shape;120;p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121" name="Google Shape;121;p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122" name="Google Shape;122;p3"/>
          <p:cNvGrpSpPr/>
          <p:nvPr/>
        </p:nvGrpSpPr>
        <p:grpSpPr>
          <a:xfrm>
            <a:off x="5221340" y="819609"/>
            <a:ext cx="1862198" cy="747695"/>
            <a:chOff x="1899" y="899"/>
            <a:chExt cx="4163" cy="1671"/>
          </a:xfrm>
        </p:grpSpPr>
        <p:sp>
          <p:nvSpPr>
            <p:cNvPr id="123" name="Google Shape;123;p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 name="Google Shape;124;p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 name="Google Shape;125;p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 name="Google Shape;126;p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 name="Google Shape;127;p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 name="Google Shape;128;p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9" name="Google Shape;129;p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0" name="Google Shape;130;p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 name="Google Shape;131;p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 name="Google Shape;132;p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 name="Google Shape;133;p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 name="Google Shape;134;p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 name="Google Shape;135;p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 name="Google Shape;136;p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 name="Google Shape;137;p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 name="Google Shape;138;p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 name="Google Shape;139;p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 name="Google Shape;140;p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1" name="Google Shape;141;p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 name="Google Shape;142;p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 name="Google Shape;143;p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 name="Google Shape;144;p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 name="Google Shape;145;p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 name="Google Shape;146;p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 name="Google Shape;147;p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 name="Google Shape;148;p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 name="Google Shape;149;p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 name="Google Shape;150;p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 name="Google Shape;151;p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 name="Google Shape;152;p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 name="Google Shape;153;p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 name="Google Shape;154;p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 name="Google Shape;155;p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 name="Google Shape;156;p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7" name="Google Shape;157;p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 name="Google Shape;158;p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 name="Google Shape;159;p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 name="Google Shape;160;p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 name="Google Shape;161;p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2" name="Google Shape;162;p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 name="Google Shape;163;p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 name="Google Shape;164;p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5" name="Google Shape;165;p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 name="Google Shape;166;p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 name="Google Shape;167;p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8" name="Google Shape;168;p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9" name="Google Shape;169;p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 name="Google Shape;170;p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 name="Google Shape;171;p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 name="Google Shape;172;p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3" name="Google Shape;173;p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 name="Google Shape;174;p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 name="Google Shape;175;p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 name="Google Shape;176;p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 name="Google Shape;177;p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 name="Google Shape;178;p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 name="Google Shape;179;p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 name="Google Shape;180;p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 name="Google Shape;181;p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 name="Google Shape;182;p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 name="Google Shape;183;p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 name="Google Shape;184;p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5" name="Google Shape;185;p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 name="Google Shape;186;p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 name="Google Shape;187;p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 name="Google Shape;188;p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 name="Google Shape;189;p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 name="Google Shape;190;p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 name="Google Shape;191;p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 name="Google Shape;192;p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 name="Google Shape;193;p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 name="Google Shape;194;p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 name="Google Shape;195;p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 name="Google Shape;196;p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 name="Google Shape;197;p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 name="Google Shape;198;p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 name="Google Shape;199;p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 name="Google Shape;200;p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 name="Google Shape;201;p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 name="Google Shape;202;p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 name="Google Shape;203;p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 name="Google Shape;204;p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 name="Google Shape;205;p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 name="Google Shape;206;p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 name="Google Shape;207;p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 name="Google Shape;208;p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 name="Google Shape;209;p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 name="Google Shape;210;p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 name="Google Shape;211;p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 name="Google Shape;212;p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 name="Google Shape;213;p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 name="Google Shape;214;p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 name="Google Shape;215;p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16" name="Google Shape;216;p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217" name="Google Shape;217;p3"/>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3000"/>
              <a:buFont typeface="Calibri"/>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218" name="Google Shape;218;p3"/>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sz="1500">
                <a:solidFill>
                  <a:schemeClr val="lt1"/>
                </a:solidFill>
              </a:defRPr>
            </a:lvl1pPr>
            <a:lvl2pPr marL="914400" lvl="1" indent="-228600" algn="l">
              <a:lnSpc>
                <a:spcPct val="90000"/>
              </a:lnSpc>
              <a:spcBef>
                <a:spcPts val="300"/>
              </a:spcBef>
              <a:spcAft>
                <a:spcPts val="0"/>
              </a:spcAft>
              <a:buClr>
                <a:schemeClr val="lt1"/>
              </a:buClr>
              <a:buSzPts val="1400"/>
              <a:buNone/>
              <a:defRPr sz="1400">
                <a:solidFill>
                  <a:schemeClr val="lt1"/>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219" name="Google Shape;219;p3"/>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220" name="Google Shape;220;p3"/>
          <p:cNvGrpSpPr/>
          <p:nvPr/>
        </p:nvGrpSpPr>
        <p:grpSpPr>
          <a:xfrm>
            <a:off x="-1449668" y="146875"/>
            <a:ext cx="1026225" cy="2044304"/>
            <a:chOff x="-1555624" y="1196393"/>
            <a:chExt cx="1368300" cy="2725739"/>
          </a:xfrm>
        </p:grpSpPr>
        <p:grpSp>
          <p:nvGrpSpPr>
            <p:cNvPr id="221" name="Google Shape;221;p3"/>
            <p:cNvGrpSpPr/>
            <p:nvPr/>
          </p:nvGrpSpPr>
          <p:grpSpPr>
            <a:xfrm>
              <a:off x="-1555624" y="1488707"/>
              <a:ext cx="1368300" cy="2433425"/>
              <a:chOff x="-1836712" y="3275837"/>
              <a:chExt cx="1368300" cy="2433425"/>
            </a:xfrm>
          </p:grpSpPr>
          <p:sp>
            <p:nvSpPr>
              <p:cNvPr id="222" name="Google Shape;222;p3"/>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223" name="Google Shape;223;p3"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224" name="Google Shape;224;p3"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225" name="Google Shape;225;p3"/>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pic>
        <p:nvPicPr>
          <p:cNvPr id="226" name="Google Shape;226;p3"/>
          <p:cNvPicPr preferRelativeResize="0"/>
          <p:nvPr/>
        </p:nvPicPr>
        <p:blipFill rotWithShape="1">
          <a:blip r:embed="rId4">
            <a:alphaModFix/>
          </a:blip>
          <a:srcRect/>
          <a:stretch/>
        </p:blipFill>
        <p:spPr>
          <a:xfrm>
            <a:off x="7421217" y="945098"/>
            <a:ext cx="1285280" cy="519529"/>
          </a:xfrm>
          <a:prstGeom prst="rect">
            <a:avLst/>
          </a:prstGeom>
          <a:noFill/>
          <a:ln>
            <a:noFill/>
          </a:ln>
        </p:spPr>
      </p:pic>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9"/>
                                        </p:tgtEl>
                                        <p:attrNameLst>
                                          <p:attrName>style.visibility</p:attrName>
                                        </p:attrNameLst>
                                      </p:cBhvr>
                                      <p:to>
                                        <p:strVal val="visible"/>
                                      </p:to>
                                    </p:set>
                                    <p:animEffect transition="in" filter="fade">
                                      <p:cBhvr>
                                        <p:cTn id="7" dur="500"/>
                                        <p:tgtEl>
                                          <p:spTgt spid="21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2"/>
                                        </p:tgtEl>
                                        <p:attrNameLst>
                                          <p:attrName>style.visibility</p:attrName>
                                        </p:attrNameLst>
                                      </p:cBhvr>
                                      <p:to>
                                        <p:strVal val="visible"/>
                                      </p:to>
                                    </p:set>
                                    <p:animEffect transition="in" filter="fade">
                                      <p:cBhvr>
                                        <p:cTn id="11" dur="500"/>
                                        <p:tgtEl>
                                          <p:spTgt spid="122"/>
                                        </p:tgtEl>
                                      </p:cBhvr>
                                    </p:animEffect>
                                  </p:childTnLst>
                                </p:cTn>
                              </p:par>
                              <p:par>
                                <p:cTn id="12" presetID="10" presetClass="entr" presetSubtype="0" fill="hold" nodeType="withEffect">
                                  <p:stCondLst>
                                    <p:cond delay="0"/>
                                  </p:stCondLst>
                                  <p:childTnLst>
                                    <p:set>
                                      <p:cBhvr>
                                        <p:cTn id="13" dur="1" fill="hold">
                                          <p:stCondLst>
                                            <p:cond delay="0"/>
                                          </p:stCondLst>
                                        </p:cTn>
                                        <p:tgtEl>
                                          <p:spTgt spid="217"/>
                                        </p:tgtEl>
                                        <p:attrNameLst>
                                          <p:attrName>style.visibility</p:attrName>
                                        </p:attrNameLst>
                                      </p:cBhvr>
                                      <p:to>
                                        <p:strVal val="visible"/>
                                      </p:to>
                                    </p:set>
                                    <p:animEffect transition="in" filter="fade">
                                      <p:cBhvr>
                                        <p:cTn id="14" dur="500"/>
                                        <p:tgtEl>
                                          <p:spTgt spid="217"/>
                                        </p:tgtEl>
                                      </p:cBhvr>
                                    </p:animEffect>
                                  </p:childTnLst>
                                </p:cTn>
                              </p:par>
                              <p:par>
                                <p:cTn id="15" presetID="10" presetClass="entr" presetSubtype="0" fill="hold" nodeType="withEffect">
                                  <p:stCondLst>
                                    <p:cond delay="0"/>
                                  </p:stCondLst>
                                  <p:childTnLst>
                                    <p:set>
                                      <p:cBhvr>
                                        <p:cTn id="16" dur="1" fill="hold">
                                          <p:stCondLst>
                                            <p:cond delay="0"/>
                                          </p:stCondLst>
                                        </p:cTn>
                                        <p:tgtEl>
                                          <p:spTgt spid="218">
                                            <p:txEl>
                                              <p:pRg st="0" end="0"/>
                                            </p:txEl>
                                          </p:spTgt>
                                        </p:tgtEl>
                                        <p:attrNameLst>
                                          <p:attrName>style.visibility</p:attrName>
                                        </p:attrNameLst>
                                      </p:cBhvr>
                                      <p:to>
                                        <p:strVal val="visible"/>
                                      </p:to>
                                    </p:set>
                                    <p:animEffect transition="in" filter="fade">
                                      <p:cBhvr>
                                        <p:cTn id="17" dur="500"/>
                                        <p:tgtEl>
                                          <p:spTgt spid="218">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218">
                                            <p:txEl>
                                              <p:pRg st="1" end="1"/>
                                            </p:txEl>
                                          </p:spTgt>
                                        </p:tgtEl>
                                        <p:attrNameLst>
                                          <p:attrName>style.visibility</p:attrName>
                                        </p:attrNameLst>
                                      </p:cBhvr>
                                      <p:to>
                                        <p:strVal val="visible"/>
                                      </p:to>
                                    </p:set>
                                    <p:animEffect transition="in" filter="fade">
                                      <p:cBhvr>
                                        <p:cTn id="20" dur="500"/>
                                        <p:tgtEl>
                                          <p:spTgt spid="218">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218">
                                            <p:txEl>
                                              <p:pRg st="2" end="2"/>
                                            </p:txEl>
                                          </p:spTgt>
                                        </p:tgtEl>
                                        <p:attrNameLst>
                                          <p:attrName>style.visibility</p:attrName>
                                        </p:attrNameLst>
                                      </p:cBhvr>
                                      <p:to>
                                        <p:strVal val="visible"/>
                                      </p:to>
                                    </p:set>
                                    <p:animEffect transition="in" filter="fade">
                                      <p:cBhvr>
                                        <p:cTn id="23" dur="500"/>
                                        <p:tgtEl>
                                          <p:spTgt spid="218">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218">
                                            <p:txEl>
                                              <p:pRg st="3" end="3"/>
                                            </p:txEl>
                                          </p:spTgt>
                                        </p:tgtEl>
                                        <p:attrNameLst>
                                          <p:attrName>style.visibility</p:attrName>
                                        </p:attrNameLst>
                                      </p:cBhvr>
                                      <p:to>
                                        <p:strVal val="visible"/>
                                      </p:to>
                                    </p:set>
                                    <p:animEffect transition="in" filter="fade">
                                      <p:cBhvr>
                                        <p:cTn id="26" dur="500"/>
                                        <p:tgtEl>
                                          <p:spTgt spid="218">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218">
                                            <p:txEl>
                                              <p:pRg st="4" end="4"/>
                                            </p:txEl>
                                          </p:spTgt>
                                        </p:tgtEl>
                                        <p:attrNameLst>
                                          <p:attrName>style.visibility</p:attrName>
                                        </p:attrNameLst>
                                      </p:cBhvr>
                                      <p:to>
                                        <p:strVal val="visible"/>
                                      </p:to>
                                    </p:set>
                                    <p:animEffect transition="in" filter="fade">
                                      <p:cBhvr>
                                        <p:cTn id="29" dur="500"/>
                                        <p:tgtEl>
                                          <p:spTgt spid="218">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18">
                                            <p:txEl>
                                              <p:pRg st="5" end="5"/>
                                            </p:txEl>
                                          </p:spTgt>
                                        </p:tgtEl>
                                        <p:attrNameLst>
                                          <p:attrName>style.visibility</p:attrName>
                                        </p:attrNameLst>
                                      </p:cBhvr>
                                      <p:to>
                                        <p:strVal val="visible"/>
                                      </p:to>
                                    </p:set>
                                    <p:animEffect transition="in" filter="fade">
                                      <p:cBhvr>
                                        <p:cTn id="32" dur="500"/>
                                        <p:tgtEl>
                                          <p:spTgt spid="218">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218">
                                            <p:txEl>
                                              <p:pRg st="6" end="6"/>
                                            </p:txEl>
                                          </p:spTgt>
                                        </p:tgtEl>
                                        <p:attrNameLst>
                                          <p:attrName>style.visibility</p:attrName>
                                        </p:attrNameLst>
                                      </p:cBhvr>
                                      <p:to>
                                        <p:strVal val="visible"/>
                                      </p:to>
                                    </p:set>
                                    <p:animEffect transition="in" filter="fade">
                                      <p:cBhvr>
                                        <p:cTn id="35" dur="500"/>
                                        <p:tgtEl>
                                          <p:spTgt spid="218">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218">
                                            <p:txEl>
                                              <p:pRg st="7" end="7"/>
                                            </p:txEl>
                                          </p:spTgt>
                                        </p:tgtEl>
                                        <p:attrNameLst>
                                          <p:attrName>style.visibility</p:attrName>
                                        </p:attrNameLst>
                                      </p:cBhvr>
                                      <p:to>
                                        <p:strVal val="visible"/>
                                      </p:to>
                                    </p:set>
                                    <p:animEffect transition="in" filter="fade">
                                      <p:cBhvr>
                                        <p:cTn id="38" dur="500"/>
                                        <p:tgtEl>
                                          <p:spTgt spid="218">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218">
                                            <p:txEl>
                                              <p:pRg st="8" end="8"/>
                                            </p:txEl>
                                          </p:spTgt>
                                        </p:tgtEl>
                                        <p:attrNameLst>
                                          <p:attrName>style.visibility</p:attrName>
                                        </p:attrNameLst>
                                      </p:cBhvr>
                                      <p:to>
                                        <p:strVal val="visible"/>
                                      </p:to>
                                    </p:set>
                                    <p:animEffect transition="in" filter="fade">
                                      <p:cBhvr>
                                        <p:cTn id="41" dur="500"/>
                                        <p:tgtEl>
                                          <p:spTgt spid="218">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226"/>
                                        </p:tgtEl>
                                        <p:attrNameLst>
                                          <p:attrName>style.visibility</p:attrName>
                                        </p:attrNameLst>
                                      </p:cBhvr>
                                      <p:to>
                                        <p:strVal val="visible"/>
                                      </p:to>
                                    </p:set>
                                    <p:animEffect transition="in" filter="fade">
                                      <p:cBhvr>
                                        <p:cTn id="45" dur="1000"/>
                                        <p:tgtEl>
                                          <p:spTgt spid="2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2022"/>
        <p:cNvGrpSpPr/>
        <p:nvPr/>
      </p:nvGrpSpPr>
      <p:grpSpPr>
        <a:xfrm>
          <a:off x="0" y="0"/>
          <a:ext cx="0" cy="0"/>
          <a:chOff x="0" y="0"/>
          <a:chExt cx="0" cy="0"/>
        </a:xfrm>
      </p:grpSpPr>
      <p:sp>
        <p:nvSpPr>
          <p:cNvPr id="2023" name="Google Shape;2023;p21"/>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024" name="Google Shape;2024;p21"/>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025" name="Google Shape;2025;p2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2026" name="Google Shape;2026;p2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027" name="Google Shape;2027;p21"/>
          <p:cNvGrpSpPr/>
          <p:nvPr/>
        </p:nvGrpSpPr>
        <p:grpSpPr>
          <a:xfrm>
            <a:off x="7915032" y="222489"/>
            <a:ext cx="895960" cy="359739"/>
            <a:chOff x="1899" y="899"/>
            <a:chExt cx="4163" cy="1671"/>
          </a:xfrm>
        </p:grpSpPr>
        <p:sp>
          <p:nvSpPr>
            <p:cNvPr id="2028" name="Google Shape;2028;p2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9" name="Google Shape;2029;p2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0" name="Google Shape;2030;p2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1" name="Google Shape;2031;p2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2" name="Google Shape;2032;p2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3" name="Google Shape;2033;p2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4" name="Google Shape;2034;p2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5" name="Google Shape;2035;p2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6" name="Google Shape;2036;p2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7" name="Google Shape;2037;p2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8" name="Google Shape;2038;p2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9" name="Google Shape;2039;p2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0" name="Google Shape;2040;p2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1" name="Google Shape;2041;p2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2" name="Google Shape;2042;p2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3" name="Google Shape;2043;p2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4" name="Google Shape;2044;p2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5" name="Google Shape;2045;p2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6" name="Google Shape;2046;p2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7" name="Google Shape;2047;p2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8" name="Google Shape;2048;p2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9" name="Google Shape;2049;p2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0" name="Google Shape;2050;p2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1" name="Google Shape;2051;p2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2" name="Google Shape;2052;p2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3" name="Google Shape;2053;p2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4" name="Google Shape;2054;p2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5" name="Google Shape;2055;p2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6" name="Google Shape;2056;p2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7" name="Google Shape;2057;p2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8" name="Google Shape;2058;p2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9" name="Google Shape;2059;p2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0" name="Google Shape;2060;p2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1" name="Google Shape;2061;p2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2" name="Google Shape;2062;p2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3" name="Google Shape;2063;p2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4" name="Google Shape;2064;p2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5" name="Google Shape;2065;p2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6" name="Google Shape;2066;p2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7" name="Google Shape;2067;p2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8" name="Google Shape;2068;p2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9" name="Google Shape;2069;p2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0" name="Google Shape;2070;p2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1" name="Google Shape;2071;p2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2" name="Google Shape;2072;p2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3" name="Google Shape;2073;p2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4" name="Google Shape;2074;p2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5" name="Google Shape;2075;p2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6" name="Google Shape;2076;p2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7" name="Google Shape;2077;p2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8" name="Google Shape;2078;p2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9" name="Google Shape;2079;p2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0" name="Google Shape;2080;p2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1" name="Google Shape;2081;p2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2" name="Google Shape;2082;p2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3" name="Google Shape;2083;p2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4" name="Google Shape;2084;p2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5" name="Google Shape;2085;p2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6" name="Google Shape;2086;p2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7" name="Google Shape;2087;p2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8" name="Google Shape;2088;p2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9" name="Google Shape;2089;p2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0" name="Google Shape;2090;p2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1" name="Google Shape;2091;p2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2" name="Google Shape;2092;p2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3" name="Google Shape;2093;p2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4" name="Google Shape;2094;p2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5" name="Google Shape;2095;p2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6" name="Google Shape;2096;p2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7" name="Google Shape;2097;p2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8" name="Google Shape;2098;p2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9" name="Google Shape;2099;p2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0" name="Google Shape;2100;p2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1" name="Google Shape;2101;p2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2" name="Google Shape;2102;p2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3" name="Google Shape;2103;p2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4" name="Google Shape;2104;p2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5" name="Google Shape;2105;p2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6" name="Google Shape;2106;p2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7" name="Google Shape;2107;p2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8" name="Google Shape;2108;p2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9" name="Google Shape;2109;p2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0" name="Google Shape;2110;p2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1" name="Google Shape;2111;p2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2" name="Google Shape;2112;p2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3" name="Google Shape;2113;p2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4" name="Google Shape;2114;p2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5" name="Google Shape;2115;p2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6" name="Google Shape;2116;p2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7" name="Google Shape;2117;p2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8" name="Google Shape;2118;p2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9" name="Google Shape;2119;p2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0" name="Google Shape;2120;p2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121" name="Google Shape;2121;p2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2122" name="Google Shape;2122;p21"/>
          <p:cNvGrpSpPr/>
          <p:nvPr/>
        </p:nvGrpSpPr>
        <p:grpSpPr>
          <a:xfrm>
            <a:off x="-1530678" y="2991542"/>
            <a:ext cx="1404225" cy="2177095"/>
            <a:chOff x="6195941" y="562596"/>
            <a:chExt cx="1872300" cy="2902793"/>
          </a:xfrm>
        </p:grpSpPr>
        <p:grpSp>
          <p:nvGrpSpPr>
            <p:cNvPr id="2123" name="Google Shape;2123;p21"/>
            <p:cNvGrpSpPr/>
            <p:nvPr/>
          </p:nvGrpSpPr>
          <p:grpSpPr>
            <a:xfrm>
              <a:off x="6195941" y="832605"/>
              <a:ext cx="1872300" cy="2632784"/>
              <a:chOff x="-1872716" y="660661"/>
              <a:chExt cx="1872300" cy="1974637"/>
            </a:xfrm>
          </p:grpSpPr>
          <p:sp>
            <p:nvSpPr>
              <p:cNvPr id="2124" name="Google Shape;2124;p2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125" name="Google Shape;2125;p2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126" name="Google Shape;2126;p21"/>
            <p:cNvGrpSpPr/>
            <p:nvPr/>
          </p:nvGrpSpPr>
          <p:grpSpPr>
            <a:xfrm>
              <a:off x="6303954" y="562596"/>
              <a:ext cx="540000" cy="540000"/>
              <a:chOff x="6303954" y="562596"/>
              <a:chExt cx="540000" cy="540000"/>
            </a:xfrm>
          </p:grpSpPr>
          <p:sp>
            <p:nvSpPr>
              <p:cNvPr id="2127" name="Google Shape;2127;p2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128" name="Google Shape;2128;p2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129" name="Google Shape;2129;p2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0" name="Google Shape;2130;p2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411"/>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1" name="Google Shape;2131;p2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2132" name="Google Shape;2132;p2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2133" name="Google Shape;2133;p2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134" name="Google Shape;2134;p21"/>
          <p:cNvGrpSpPr/>
          <p:nvPr/>
        </p:nvGrpSpPr>
        <p:grpSpPr>
          <a:xfrm>
            <a:off x="-1530678" y="653649"/>
            <a:ext cx="1026225" cy="1698128"/>
            <a:chOff x="-1836712" y="2937191"/>
            <a:chExt cx="1368300" cy="2264171"/>
          </a:xfrm>
        </p:grpSpPr>
        <p:pic>
          <p:nvPicPr>
            <p:cNvPr id="2135" name="Google Shape;2135;p2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136" name="Google Shape;2136;p2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2137" name="Google Shape;2137;p2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2138"/>
        <p:cNvGrpSpPr/>
        <p:nvPr/>
      </p:nvGrpSpPr>
      <p:grpSpPr>
        <a:xfrm>
          <a:off x="0" y="0"/>
          <a:ext cx="0" cy="0"/>
          <a:chOff x="0" y="0"/>
          <a:chExt cx="0" cy="0"/>
        </a:xfrm>
      </p:grpSpPr>
      <p:sp>
        <p:nvSpPr>
          <p:cNvPr id="2139" name="Google Shape;2139;p22"/>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140" name="Google Shape;2140;p22"/>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141" name="Google Shape;2141;p2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2142" name="Google Shape;2142;p2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143" name="Google Shape;2143;p22"/>
          <p:cNvGrpSpPr/>
          <p:nvPr/>
        </p:nvGrpSpPr>
        <p:grpSpPr>
          <a:xfrm>
            <a:off x="7915032" y="222489"/>
            <a:ext cx="895960" cy="359739"/>
            <a:chOff x="1899" y="899"/>
            <a:chExt cx="4163" cy="1671"/>
          </a:xfrm>
        </p:grpSpPr>
        <p:sp>
          <p:nvSpPr>
            <p:cNvPr id="2144" name="Google Shape;2144;p2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5" name="Google Shape;2145;p2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6" name="Google Shape;2146;p2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7" name="Google Shape;2147;p2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8" name="Google Shape;2148;p2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9" name="Google Shape;2149;p2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0" name="Google Shape;2150;p2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1" name="Google Shape;2151;p2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2" name="Google Shape;2152;p2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3" name="Google Shape;2153;p2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4" name="Google Shape;2154;p2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5" name="Google Shape;2155;p2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6" name="Google Shape;2156;p2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7" name="Google Shape;2157;p2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8" name="Google Shape;2158;p2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9" name="Google Shape;2159;p2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0" name="Google Shape;2160;p2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1" name="Google Shape;2161;p2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2" name="Google Shape;2162;p2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3" name="Google Shape;2163;p2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4" name="Google Shape;2164;p2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5" name="Google Shape;2165;p2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6" name="Google Shape;2166;p2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7" name="Google Shape;2167;p2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8" name="Google Shape;2168;p2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9" name="Google Shape;2169;p2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0" name="Google Shape;2170;p2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1" name="Google Shape;2171;p2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2" name="Google Shape;2172;p2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3" name="Google Shape;2173;p2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4" name="Google Shape;2174;p2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5" name="Google Shape;2175;p2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6" name="Google Shape;2176;p2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7" name="Google Shape;2177;p2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8" name="Google Shape;2178;p2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9" name="Google Shape;2179;p2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0" name="Google Shape;2180;p2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1" name="Google Shape;2181;p2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2" name="Google Shape;2182;p2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3" name="Google Shape;2183;p2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4" name="Google Shape;2184;p2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5" name="Google Shape;2185;p2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6" name="Google Shape;2186;p2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7" name="Google Shape;2187;p2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8" name="Google Shape;2188;p2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9" name="Google Shape;2189;p2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0" name="Google Shape;2190;p2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1" name="Google Shape;2191;p2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2" name="Google Shape;2192;p2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3" name="Google Shape;2193;p2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4" name="Google Shape;2194;p2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5" name="Google Shape;2195;p2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6" name="Google Shape;2196;p2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7" name="Google Shape;2197;p2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8" name="Google Shape;2198;p2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9" name="Google Shape;2199;p2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0" name="Google Shape;2200;p2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1" name="Google Shape;2201;p2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2" name="Google Shape;2202;p2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3" name="Google Shape;2203;p2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4" name="Google Shape;2204;p2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5" name="Google Shape;2205;p2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6" name="Google Shape;2206;p2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7" name="Google Shape;2207;p2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8" name="Google Shape;2208;p2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9" name="Google Shape;2209;p2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0" name="Google Shape;2210;p2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1" name="Google Shape;2211;p2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2" name="Google Shape;2212;p2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3" name="Google Shape;2213;p2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4" name="Google Shape;2214;p2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5" name="Google Shape;2215;p2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6" name="Google Shape;2216;p2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7" name="Google Shape;2217;p2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8" name="Google Shape;2218;p2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9" name="Google Shape;2219;p2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0" name="Google Shape;2220;p2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1" name="Google Shape;2221;p2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2" name="Google Shape;2222;p2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3" name="Google Shape;2223;p2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4" name="Google Shape;2224;p2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5" name="Google Shape;2225;p2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6" name="Google Shape;2226;p2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7" name="Google Shape;2227;p2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8" name="Google Shape;2228;p2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9" name="Google Shape;2229;p2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0" name="Google Shape;2230;p2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1" name="Google Shape;2231;p2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2" name="Google Shape;2232;p2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3" name="Google Shape;2233;p2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4" name="Google Shape;2234;p2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5" name="Google Shape;2235;p2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6" name="Google Shape;2236;p2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237" name="Google Shape;2237;p2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2238" name="Google Shape;2238;p22"/>
          <p:cNvGrpSpPr/>
          <p:nvPr/>
        </p:nvGrpSpPr>
        <p:grpSpPr>
          <a:xfrm>
            <a:off x="-1530678" y="2991542"/>
            <a:ext cx="1404225" cy="2177095"/>
            <a:chOff x="6195941" y="562596"/>
            <a:chExt cx="1872300" cy="2902793"/>
          </a:xfrm>
        </p:grpSpPr>
        <p:grpSp>
          <p:nvGrpSpPr>
            <p:cNvPr id="2239" name="Google Shape;2239;p22"/>
            <p:cNvGrpSpPr/>
            <p:nvPr/>
          </p:nvGrpSpPr>
          <p:grpSpPr>
            <a:xfrm>
              <a:off x="6195941" y="832605"/>
              <a:ext cx="1872300" cy="2632784"/>
              <a:chOff x="-1872716" y="660661"/>
              <a:chExt cx="1872300" cy="1974637"/>
            </a:xfrm>
          </p:grpSpPr>
          <p:sp>
            <p:nvSpPr>
              <p:cNvPr id="2240" name="Google Shape;2240;p2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241" name="Google Shape;2241;p2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242" name="Google Shape;2242;p22"/>
            <p:cNvGrpSpPr/>
            <p:nvPr/>
          </p:nvGrpSpPr>
          <p:grpSpPr>
            <a:xfrm>
              <a:off x="6303954" y="562596"/>
              <a:ext cx="540000" cy="540000"/>
              <a:chOff x="6303954" y="562596"/>
              <a:chExt cx="540000" cy="540000"/>
            </a:xfrm>
          </p:grpSpPr>
          <p:sp>
            <p:nvSpPr>
              <p:cNvPr id="2243" name="Google Shape;2243;p2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244" name="Google Shape;2244;p2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245" name="Google Shape;2245;p2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6" name="Google Shape;2246;p2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411"/>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7" name="Google Shape;2247;p2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2248" name="Google Shape;2248;p2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2249" name="Google Shape;2249;p2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250" name="Google Shape;2250;p22"/>
          <p:cNvGrpSpPr/>
          <p:nvPr/>
        </p:nvGrpSpPr>
        <p:grpSpPr>
          <a:xfrm>
            <a:off x="-1530678" y="653649"/>
            <a:ext cx="1026225" cy="1698128"/>
            <a:chOff x="-1836712" y="2937191"/>
            <a:chExt cx="1368300" cy="2264171"/>
          </a:xfrm>
        </p:grpSpPr>
        <p:pic>
          <p:nvPicPr>
            <p:cNvPr id="2251" name="Google Shape;2251;p2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252" name="Google Shape;2252;p2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2253" name="Google Shape;2253;p2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2254"/>
        <p:cNvGrpSpPr/>
        <p:nvPr/>
      </p:nvGrpSpPr>
      <p:grpSpPr>
        <a:xfrm>
          <a:off x="0" y="0"/>
          <a:ext cx="0" cy="0"/>
          <a:chOff x="0" y="0"/>
          <a:chExt cx="0" cy="0"/>
        </a:xfrm>
      </p:grpSpPr>
      <p:sp>
        <p:nvSpPr>
          <p:cNvPr id="2255" name="Google Shape;2255;p23"/>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256" name="Google Shape;2256;p23"/>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257" name="Google Shape;2257;p2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2258" name="Google Shape;2258;p2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259" name="Google Shape;2259;p23"/>
          <p:cNvGrpSpPr/>
          <p:nvPr/>
        </p:nvGrpSpPr>
        <p:grpSpPr>
          <a:xfrm>
            <a:off x="7915032" y="222489"/>
            <a:ext cx="895960" cy="359739"/>
            <a:chOff x="1899" y="899"/>
            <a:chExt cx="4163" cy="1671"/>
          </a:xfrm>
        </p:grpSpPr>
        <p:sp>
          <p:nvSpPr>
            <p:cNvPr id="2260" name="Google Shape;2260;p2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1" name="Google Shape;2261;p2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2" name="Google Shape;2262;p2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3" name="Google Shape;2263;p2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4" name="Google Shape;2264;p2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5" name="Google Shape;2265;p2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6" name="Google Shape;2266;p2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7" name="Google Shape;2267;p2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8" name="Google Shape;2268;p2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9" name="Google Shape;2269;p2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0" name="Google Shape;2270;p2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1" name="Google Shape;2271;p2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2" name="Google Shape;2272;p2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3" name="Google Shape;2273;p2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4" name="Google Shape;2274;p2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5" name="Google Shape;2275;p2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6" name="Google Shape;2276;p2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7" name="Google Shape;2277;p2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8" name="Google Shape;2278;p2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9" name="Google Shape;2279;p2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0" name="Google Shape;2280;p2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1" name="Google Shape;2281;p2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2" name="Google Shape;2282;p2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3" name="Google Shape;2283;p2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4" name="Google Shape;2284;p2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5" name="Google Shape;2285;p2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6" name="Google Shape;2286;p2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7" name="Google Shape;2287;p2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8" name="Google Shape;2288;p2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9" name="Google Shape;2289;p2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0" name="Google Shape;2290;p2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1" name="Google Shape;2291;p2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2" name="Google Shape;2292;p2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3" name="Google Shape;2293;p2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4" name="Google Shape;2294;p2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5" name="Google Shape;2295;p2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6" name="Google Shape;2296;p2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7" name="Google Shape;2297;p2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8" name="Google Shape;2298;p2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9" name="Google Shape;2299;p2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0" name="Google Shape;2300;p2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1" name="Google Shape;2301;p2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2" name="Google Shape;2302;p2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3" name="Google Shape;2303;p2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4" name="Google Shape;2304;p2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5" name="Google Shape;2305;p2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6" name="Google Shape;2306;p2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7" name="Google Shape;2307;p2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8" name="Google Shape;2308;p2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9" name="Google Shape;2309;p2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10" name="Google Shape;2310;p2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11" name="Google Shape;2311;p2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12" name="Google Shape;2312;p2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13" name="Google Shape;2313;p2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14" name="Google Shape;2314;p2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15" name="Google Shape;2315;p2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16" name="Google Shape;2316;p2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17" name="Google Shape;2317;p2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18" name="Google Shape;2318;p2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19" name="Google Shape;2319;p2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0" name="Google Shape;2320;p2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1" name="Google Shape;2321;p2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2" name="Google Shape;2322;p2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3" name="Google Shape;2323;p2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4" name="Google Shape;2324;p2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5" name="Google Shape;2325;p2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6" name="Google Shape;2326;p2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7" name="Google Shape;2327;p2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8" name="Google Shape;2328;p2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9" name="Google Shape;2329;p2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0" name="Google Shape;2330;p2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1" name="Google Shape;2331;p2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2" name="Google Shape;2332;p2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3" name="Google Shape;2333;p2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4" name="Google Shape;2334;p2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5" name="Google Shape;2335;p2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6" name="Google Shape;2336;p2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7" name="Google Shape;2337;p2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8" name="Google Shape;2338;p2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9" name="Google Shape;2339;p2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0" name="Google Shape;2340;p2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1" name="Google Shape;2341;p2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2" name="Google Shape;2342;p2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3" name="Google Shape;2343;p2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4" name="Google Shape;2344;p2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5" name="Google Shape;2345;p2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6" name="Google Shape;2346;p2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7" name="Google Shape;2347;p2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8" name="Google Shape;2348;p2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9" name="Google Shape;2349;p2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0" name="Google Shape;2350;p2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1" name="Google Shape;2351;p2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2" name="Google Shape;2352;p2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353" name="Google Shape;2353;p2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2354" name="Google Shape;2354;p23"/>
          <p:cNvGrpSpPr/>
          <p:nvPr/>
        </p:nvGrpSpPr>
        <p:grpSpPr>
          <a:xfrm>
            <a:off x="-1530678" y="2991542"/>
            <a:ext cx="1404225" cy="2177095"/>
            <a:chOff x="6195941" y="562596"/>
            <a:chExt cx="1872300" cy="2902793"/>
          </a:xfrm>
        </p:grpSpPr>
        <p:grpSp>
          <p:nvGrpSpPr>
            <p:cNvPr id="2355" name="Google Shape;2355;p23"/>
            <p:cNvGrpSpPr/>
            <p:nvPr/>
          </p:nvGrpSpPr>
          <p:grpSpPr>
            <a:xfrm>
              <a:off x="6195941" y="832605"/>
              <a:ext cx="1872300" cy="2632784"/>
              <a:chOff x="-1872716" y="660661"/>
              <a:chExt cx="1872300" cy="1974637"/>
            </a:xfrm>
          </p:grpSpPr>
          <p:sp>
            <p:nvSpPr>
              <p:cNvPr id="2356" name="Google Shape;2356;p2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357" name="Google Shape;2357;p23"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358" name="Google Shape;2358;p23"/>
            <p:cNvGrpSpPr/>
            <p:nvPr/>
          </p:nvGrpSpPr>
          <p:grpSpPr>
            <a:xfrm>
              <a:off x="6303954" y="562596"/>
              <a:ext cx="540000" cy="540000"/>
              <a:chOff x="6303954" y="562596"/>
              <a:chExt cx="540000" cy="540000"/>
            </a:xfrm>
          </p:grpSpPr>
          <p:sp>
            <p:nvSpPr>
              <p:cNvPr id="2359" name="Google Shape;2359;p2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360" name="Google Shape;2360;p23"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361" name="Google Shape;2361;p23"/>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2" name="Google Shape;2362;p23"/>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411"/>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3" name="Google Shape;2363;p23"/>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2364" name="Google Shape;2364;p2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2365" name="Google Shape;2365;p23"/>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366" name="Google Shape;2366;p23"/>
          <p:cNvGrpSpPr/>
          <p:nvPr/>
        </p:nvGrpSpPr>
        <p:grpSpPr>
          <a:xfrm>
            <a:off x="-1530678" y="653649"/>
            <a:ext cx="1026225" cy="1698128"/>
            <a:chOff x="-1836712" y="2937191"/>
            <a:chExt cx="1368300" cy="2264171"/>
          </a:xfrm>
        </p:grpSpPr>
        <p:pic>
          <p:nvPicPr>
            <p:cNvPr id="2367" name="Google Shape;2367;p23"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368" name="Google Shape;2368;p2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2369" name="Google Shape;2369;p23"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2370"/>
        <p:cNvGrpSpPr/>
        <p:nvPr/>
      </p:nvGrpSpPr>
      <p:grpSpPr>
        <a:xfrm>
          <a:off x="0" y="0"/>
          <a:ext cx="0" cy="0"/>
          <a:chOff x="0" y="0"/>
          <a:chExt cx="0" cy="0"/>
        </a:xfrm>
      </p:grpSpPr>
      <p:sp>
        <p:nvSpPr>
          <p:cNvPr id="2371" name="Google Shape;2371;p24"/>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372" name="Google Shape;2372;p24"/>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373" name="Google Shape;2373;p2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2374" name="Google Shape;2374;p2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375" name="Google Shape;2375;p24"/>
          <p:cNvGrpSpPr/>
          <p:nvPr/>
        </p:nvGrpSpPr>
        <p:grpSpPr>
          <a:xfrm>
            <a:off x="7915032" y="222489"/>
            <a:ext cx="895960" cy="359739"/>
            <a:chOff x="1899" y="899"/>
            <a:chExt cx="4163" cy="1671"/>
          </a:xfrm>
        </p:grpSpPr>
        <p:sp>
          <p:nvSpPr>
            <p:cNvPr id="2376" name="Google Shape;2376;p2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7" name="Google Shape;2377;p2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8" name="Google Shape;2378;p2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9" name="Google Shape;2379;p2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0" name="Google Shape;2380;p2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1" name="Google Shape;2381;p2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2" name="Google Shape;2382;p2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3" name="Google Shape;2383;p2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4" name="Google Shape;2384;p2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5" name="Google Shape;2385;p2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6" name="Google Shape;2386;p2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7" name="Google Shape;2387;p2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8" name="Google Shape;2388;p2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9" name="Google Shape;2389;p2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0" name="Google Shape;2390;p2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1" name="Google Shape;2391;p2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2" name="Google Shape;2392;p2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3" name="Google Shape;2393;p2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4" name="Google Shape;2394;p2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5" name="Google Shape;2395;p2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6" name="Google Shape;2396;p2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7" name="Google Shape;2397;p2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8" name="Google Shape;2398;p2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9" name="Google Shape;2399;p2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0" name="Google Shape;2400;p2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1" name="Google Shape;2401;p2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2" name="Google Shape;2402;p2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3" name="Google Shape;2403;p2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4" name="Google Shape;2404;p2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5" name="Google Shape;2405;p2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6" name="Google Shape;2406;p2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7" name="Google Shape;2407;p2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8" name="Google Shape;2408;p2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9" name="Google Shape;2409;p2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10" name="Google Shape;2410;p2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11" name="Google Shape;2411;p2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12" name="Google Shape;2412;p2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13" name="Google Shape;2413;p2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14" name="Google Shape;2414;p2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15" name="Google Shape;2415;p2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16" name="Google Shape;2416;p2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17" name="Google Shape;2417;p2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18" name="Google Shape;2418;p2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19" name="Google Shape;2419;p2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0" name="Google Shape;2420;p2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1" name="Google Shape;2421;p2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2" name="Google Shape;2422;p2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3" name="Google Shape;2423;p2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4" name="Google Shape;2424;p2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5" name="Google Shape;2425;p2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6" name="Google Shape;2426;p2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7" name="Google Shape;2427;p2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8" name="Google Shape;2428;p2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9" name="Google Shape;2429;p2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0" name="Google Shape;2430;p2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1" name="Google Shape;2431;p2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2" name="Google Shape;2432;p2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3" name="Google Shape;2433;p2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4" name="Google Shape;2434;p2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5" name="Google Shape;2435;p2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6" name="Google Shape;2436;p2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7" name="Google Shape;2437;p2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8" name="Google Shape;2438;p2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9" name="Google Shape;2439;p2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0" name="Google Shape;2440;p2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1" name="Google Shape;2441;p2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2" name="Google Shape;2442;p2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3" name="Google Shape;2443;p2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4" name="Google Shape;2444;p2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5" name="Google Shape;2445;p2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6" name="Google Shape;2446;p2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7" name="Google Shape;2447;p2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8" name="Google Shape;2448;p2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9" name="Google Shape;2449;p2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0" name="Google Shape;2450;p2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1" name="Google Shape;2451;p2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2" name="Google Shape;2452;p2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3" name="Google Shape;2453;p2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4" name="Google Shape;2454;p2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5" name="Google Shape;2455;p2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6" name="Google Shape;2456;p2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7" name="Google Shape;2457;p2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8" name="Google Shape;2458;p2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9" name="Google Shape;2459;p2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0" name="Google Shape;2460;p2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1" name="Google Shape;2461;p2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2" name="Google Shape;2462;p2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3" name="Google Shape;2463;p2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4" name="Google Shape;2464;p2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5" name="Google Shape;2465;p2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6" name="Google Shape;2466;p2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7" name="Google Shape;2467;p2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8" name="Google Shape;2468;p2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469" name="Google Shape;2469;p2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2470" name="Google Shape;2470;p24"/>
          <p:cNvGrpSpPr/>
          <p:nvPr/>
        </p:nvGrpSpPr>
        <p:grpSpPr>
          <a:xfrm>
            <a:off x="-1530678" y="2991542"/>
            <a:ext cx="1404225" cy="2177095"/>
            <a:chOff x="6195941" y="562596"/>
            <a:chExt cx="1872300" cy="2902793"/>
          </a:xfrm>
        </p:grpSpPr>
        <p:grpSp>
          <p:nvGrpSpPr>
            <p:cNvPr id="2471" name="Google Shape;2471;p24"/>
            <p:cNvGrpSpPr/>
            <p:nvPr/>
          </p:nvGrpSpPr>
          <p:grpSpPr>
            <a:xfrm>
              <a:off x="6195941" y="832605"/>
              <a:ext cx="1872300" cy="2632784"/>
              <a:chOff x="-1872716" y="660661"/>
              <a:chExt cx="1872300" cy="1974637"/>
            </a:xfrm>
          </p:grpSpPr>
          <p:sp>
            <p:nvSpPr>
              <p:cNvPr id="2472" name="Google Shape;2472;p2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473" name="Google Shape;2473;p2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474" name="Google Shape;2474;p24"/>
            <p:cNvGrpSpPr/>
            <p:nvPr/>
          </p:nvGrpSpPr>
          <p:grpSpPr>
            <a:xfrm>
              <a:off x="6303954" y="562596"/>
              <a:ext cx="540000" cy="540000"/>
              <a:chOff x="6303954" y="562596"/>
              <a:chExt cx="540000" cy="540000"/>
            </a:xfrm>
          </p:grpSpPr>
          <p:sp>
            <p:nvSpPr>
              <p:cNvPr id="2475" name="Google Shape;2475;p2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476" name="Google Shape;2476;p2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477" name="Google Shape;2477;p2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8" name="Google Shape;2478;p2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411"/>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9" name="Google Shape;2479;p2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2480" name="Google Shape;2480;p2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2481" name="Google Shape;2481;p2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482" name="Google Shape;2482;p24"/>
          <p:cNvGrpSpPr/>
          <p:nvPr/>
        </p:nvGrpSpPr>
        <p:grpSpPr>
          <a:xfrm>
            <a:off x="-1530678" y="653649"/>
            <a:ext cx="1026225" cy="1698128"/>
            <a:chOff x="-1836712" y="2937191"/>
            <a:chExt cx="1368300" cy="2264171"/>
          </a:xfrm>
        </p:grpSpPr>
        <p:pic>
          <p:nvPicPr>
            <p:cNvPr id="2483" name="Google Shape;2483;p2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484" name="Google Shape;2484;p2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2485" name="Google Shape;2485;p2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2486"/>
        <p:cNvGrpSpPr/>
        <p:nvPr/>
      </p:nvGrpSpPr>
      <p:grpSpPr>
        <a:xfrm>
          <a:off x="0" y="0"/>
          <a:ext cx="0" cy="0"/>
          <a:chOff x="0" y="0"/>
          <a:chExt cx="0" cy="0"/>
        </a:xfrm>
      </p:grpSpPr>
      <p:sp>
        <p:nvSpPr>
          <p:cNvPr id="2487" name="Google Shape;2487;p25"/>
          <p:cNvSpPr txBox="1">
            <a:spLocks noGrp="1"/>
          </p:cNvSpPr>
          <p:nvPr>
            <p:ph type="ctrTitle"/>
          </p:nvPr>
        </p:nvSpPr>
        <p:spPr>
          <a:xfrm>
            <a:off x="311708" y="744575"/>
            <a:ext cx="8520600" cy="2052600"/>
          </a:xfrm>
          <a:prstGeom prst="rect">
            <a:avLst/>
          </a:prstGeom>
          <a:noFill/>
          <a:ln>
            <a:noFill/>
          </a:ln>
        </p:spPr>
        <p:txBody>
          <a:bodyPr spcFirstLastPara="1" wrap="square" lIns="0" tIns="0" rIns="0" bIns="0" anchor="b" anchorCtr="0"/>
          <a:lstStyle>
            <a:lvl1pPr lvl="0" algn="ctr">
              <a:lnSpc>
                <a:spcPct val="90000"/>
              </a:lnSpc>
              <a:spcBef>
                <a:spcPts val="0"/>
              </a:spcBef>
              <a:spcAft>
                <a:spcPts val="0"/>
              </a:spcAft>
              <a:buSzPts val="5200"/>
              <a:buNone/>
              <a:defRPr sz="52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2488" name="Google Shape;2488;p25"/>
          <p:cNvSpPr txBox="1">
            <a:spLocks noGrp="1"/>
          </p:cNvSpPr>
          <p:nvPr>
            <p:ph type="subTitle" idx="1"/>
          </p:nvPr>
        </p:nvSpPr>
        <p:spPr>
          <a:xfrm>
            <a:off x="311700" y="2834125"/>
            <a:ext cx="8520600" cy="792600"/>
          </a:xfrm>
          <a:prstGeom prst="rect">
            <a:avLst/>
          </a:prstGeom>
          <a:noFill/>
          <a:ln>
            <a:noFill/>
          </a:ln>
        </p:spPr>
        <p:txBody>
          <a:bodyPr spcFirstLastPara="1" wrap="square" lIns="0" tIns="0" rIns="0" bIns="0" anchor="t" anchorCtr="0"/>
          <a:lstStyle>
            <a:lvl1pPr lvl="0" algn="ctr">
              <a:lnSpc>
                <a:spcPct val="100000"/>
              </a:lnSpc>
              <a:spcBef>
                <a:spcPts val="300"/>
              </a:spcBef>
              <a:spcAft>
                <a:spcPts val="0"/>
              </a:spcAft>
              <a:buSzPts val="2800"/>
              <a:buNone/>
              <a:defRPr sz="2800"/>
            </a:lvl1pPr>
            <a:lvl2pPr lvl="1" algn="ctr">
              <a:lnSpc>
                <a:spcPct val="100000"/>
              </a:lnSpc>
              <a:spcBef>
                <a:spcPts val="300"/>
              </a:spcBef>
              <a:spcAft>
                <a:spcPts val="0"/>
              </a:spcAft>
              <a:buSzPts val="2800"/>
              <a:buNone/>
              <a:defRPr sz="2800"/>
            </a:lvl2pPr>
            <a:lvl3pPr lvl="2" algn="ctr">
              <a:lnSpc>
                <a:spcPct val="100000"/>
              </a:lnSpc>
              <a:spcBef>
                <a:spcPts val="300"/>
              </a:spcBef>
              <a:spcAft>
                <a:spcPts val="0"/>
              </a:spcAft>
              <a:buSzPts val="2800"/>
              <a:buNone/>
              <a:defRPr sz="2800"/>
            </a:lvl3pPr>
            <a:lvl4pPr lvl="3" algn="ctr">
              <a:lnSpc>
                <a:spcPct val="100000"/>
              </a:lnSpc>
              <a:spcBef>
                <a:spcPts val="300"/>
              </a:spcBef>
              <a:spcAft>
                <a:spcPts val="0"/>
              </a:spcAft>
              <a:buSzPts val="2800"/>
              <a:buNone/>
              <a:defRPr sz="2800"/>
            </a:lvl4pPr>
            <a:lvl5pPr lvl="4" algn="ctr">
              <a:lnSpc>
                <a:spcPct val="100000"/>
              </a:lnSpc>
              <a:spcBef>
                <a:spcPts val="600"/>
              </a:spcBef>
              <a:spcAft>
                <a:spcPts val="0"/>
              </a:spcAft>
              <a:buSzPts val="2800"/>
              <a:buNone/>
              <a:defRPr sz="2800"/>
            </a:lvl5pPr>
            <a:lvl6pPr lvl="5" algn="ctr">
              <a:lnSpc>
                <a:spcPct val="100000"/>
              </a:lnSpc>
              <a:spcBef>
                <a:spcPts val="400"/>
              </a:spcBef>
              <a:spcAft>
                <a:spcPts val="0"/>
              </a:spcAft>
              <a:buSzPts val="2800"/>
              <a:buNone/>
              <a:defRPr sz="2800"/>
            </a:lvl6pPr>
            <a:lvl7pPr lvl="6" algn="ctr">
              <a:lnSpc>
                <a:spcPct val="100000"/>
              </a:lnSpc>
              <a:spcBef>
                <a:spcPts val="400"/>
              </a:spcBef>
              <a:spcAft>
                <a:spcPts val="0"/>
              </a:spcAft>
              <a:buSzPts val="2800"/>
              <a:buNone/>
              <a:defRPr sz="2800"/>
            </a:lvl7pPr>
            <a:lvl8pPr lvl="7" algn="ctr">
              <a:lnSpc>
                <a:spcPct val="100000"/>
              </a:lnSpc>
              <a:spcBef>
                <a:spcPts val="400"/>
              </a:spcBef>
              <a:spcAft>
                <a:spcPts val="0"/>
              </a:spcAft>
              <a:buSzPts val="2800"/>
              <a:buNone/>
              <a:defRPr sz="2800"/>
            </a:lvl8pPr>
            <a:lvl9pPr lvl="8" algn="ctr">
              <a:lnSpc>
                <a:spcPct val="100000"/>
              </a:lnSpc>
              <a:spcBef>
                <a:spcPts val="400"/>
              </a:spcBef>
              <a:spcAft>
                <a:spcPts val="0"/>
              </a:spcAft>
              <a:buSzPts val="2800"/>
              <a:buNone/>
              <a:defRPr sz="2800"/>
            </a:lvl9pPr>
          </a:lstStyle>
          <a:p>
            <a:endParaRPr/>
          </a:p>
        </p:txBody>
      </p:sp>
      <p:sp>
        <p:nvSpPr>
          <p:cNvPr id="2489" name="Google Shape;2489;p25"/>
          <p:cNvSpPr txBox="1">
            <a:spLocks noGrp="1"/>
          </p:cNvSpPr>
          <p:nvPr>
            <p:ph type="sldNum" idx="12"/>
          </p:nvPr>
        </p:nvSpPr>
        <p:spPr>
          <a:xfrm>
            <a:off x="8472458" y="4663217"/>
            <a:ext cx="548700" cy="3936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2496"/>
        <p:cNvGrpSpPr/>
        <p:nvPr/>
      </p:nvGrpSpPr>
      <p:grpSpPr>
        <a:xfrm>
          <a:off x="0" y="0"/>
          <a:ext cx="0" cy="0"/>
          <a:chOff x="0" y="0"/>
          <a:chExt cx="0" cy="0"/>
        </a:xfrm>
      </p:grpSpPr>
      <p:sp>
        <p:nvSpPr>
          <p:cNvPr id="2497" name="Google Shape;2497;p27"/>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498" name="Google Shape;2498;p27"/>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2499" name="Google Shape;2499;p2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500" name="Google Shape;2500;p2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501" name="Google Shape;2501;p2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2502" name="Google Shape;2502;p27"/>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2503" name="Google Shape;2503;p27"/>
          <p:cNvGrpSpPr/>
          <p:nvPr/>
        </p:nvGrpSpPr>
        <p:grpSpPr>
          <a:xfrm>
            <a:off x="-1530678" y="2991542"/>
            <a:ext cx="1404225" cy="2177095"/>
            <a:chOff x="6195941" y="562596"/>
            <a:chExt cx="1872300" cy="2902793"/>
          </a:xfrm>
        </p:grpSpPr>
        <p:grpSp>
          <p:nvGrpSpPr>
            <p:cNvPr id="2504" name="Google Shape;2504;p27"/>
            <p:cNvGrpSpPr/>
            <p:nvPr/>
          </p:nvGrpSpPr>
          <p:grpSpPr>
            <a:xfrm>
              <a:off x="6195941" y="832605"/>
              <a:ext cx="1872300" cy="2632784"/>
              <a:chOff x="-1872716" y="660661"/>
              <a:chExt cx="1872300" cy="1974637"/>
            </a:xfrm>
          </p:grpSpPr>
          <p:sp>
            <p:nvSpPr>
              <p:cNvPr id="2505" name="Google Shape;2505;p2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506" name="Google Shape;2506;p2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2507" name="Google Shape;2507;p27"/>
            <p:cNvGrpSpPr/>
            <p:nvPr/>
          </p:nvGrpSpPr>
          <p:grpSpPr>
            <a:xfrm>
              <a:off x="6303954" y="562596"/>
              <a:ext cx="540000" cy="540000"/>
              <a:chOff x="6303954" y="562596"/>
              <a:chExt cx="540000" cy="540000"/>
            </a:xfrm>
          </p:grpSpPr>
          <p:sp>
            <p:nvSpPr>
              <p:cNvPr id="2508" name="Google Shape;2508;p2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509" name="Google Shape;2509;p2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2510" name="Google Shape;2510;p27"/>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1"/>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2511" name="Google Shape;2511;p27"/>
          <p:cNvGrpSpPr/>
          <p:nvPr/>
        </p:nvGrpSpPr>
        <p:grpSpPr>
          <a:xfrm>
            <a:off x="7916400" y="221400"/>
            <a:ext cx="893994" cy="358950"/>
            <a:chOff x="1899" y="899"/>
            <a:chExt cx="4163" cy="1671"/>
          </a:xfrm>
        </p:grpSpPr>
        <p:sp>
          <p:nvSpPr>
            <p:cNvPr id="2512" name="Google Shape;2512;p2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3" name="Google Shape;2513;p2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4" name="Google Shape;2514;p2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5" name="Google Shape;2515;p2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6" name="Google Shape;2516;p2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7" name="Google Shape;2517;p2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8" name="Google Shape;2518;p2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9" name="Google Shape;2519;p2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0" name="Google Shape;2520;p2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1" name="Google Shape;2521;p2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2" name="Google Shape;2522;p2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3" name="Google Shape;2523;p2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4" name="Google Shape;2524;p2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5" name="Google Shape;2525;p2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6" name="Google Shape;2526;p2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7" name="Google Shape;2527;p2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8" name="Google Shape;2528;p2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9" name="Google Shape;2529;p2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0" name="Google Shape;2530;p2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1" name="Google Shape;2531;p2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2" name="Google Shape;2532;p2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3" name="Google Shape;2533;p2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4" name="Google Shape;2534;p2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5" name="Google Shape;2535;p2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6" name="Google Shape;2536;p2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7" name="Google Shape;2537;p2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8" name="Google Shape;2538;p2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9" name="Google Shape;2539;p2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0" name="Google Shape;2540;p2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1" name="Google Shape;2541;p2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2" name="Google Shape;2542;p2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3" name="Google Shape;2543;p2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4" name="Google Shape;2544;p2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5" name="Google Shape;2545;p2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6" name="Google Shape;2546;p2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7" name="Google Shape;2547;p2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8" name="Google Shape;2548;p2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9" name="Google Shape;2549;p2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0" name="Google Shape;2550;p2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1" name="Google Shape;2551;p2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2" name="Google Shape;2552;p2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3" name="Google Shape;2553;p2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4" name="Google Shape;2554;p2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5" name="Google Shape;2555;p2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6" name="Google Shape;2556;p2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7" name="Google Shape;2557;p2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8" name="Google Shape;2558;p2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9" name="Google Shape;2559;p2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0" name="Google Shape;2560;p2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1" name="Google Shape;2561;p2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2" name="Google Shape;2562;p2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3" name="Google Shape;2563;p2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4" name="Google Shape;2564;p2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5" name="Google Shape;2565;p2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6" name="Google Shape;2566;p2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7" name="Google Shape;2567;p2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8" name="Google Shape;2568;p2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9" name="Google Shape;2569;p2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0" name="Google Shape;2570;p2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1" name="Google Shape;2571;p2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2" name="Google Shape;2572;p2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3" name="Google Shape;2573;p2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4" name="Google Shape;2574;p2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5" name="Google Shape;2575;p2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6" name="Google Shape;2576;p2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7" name="Google Shape;2577;p2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8" name="Google Shape;2578;p2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9" name="Google Shape;2579;p2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0" name="Google Shape;2580;p2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1" name="Google Shape;2581;p2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2" name="Google Shape;2582;p2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3" name="Google Shape;2583;p2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4" name="Google Shape;2584;p2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5" name="Google Shape;2585;p2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6" name="Google Shape;2586;p2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7" name="Google Shape;2587;p2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8" name="Google Shape;2588;p2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9" name="Google Shape;2589;p2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0" name="Google Shape;2590;p2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1" name="Google Shape;2591;p2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2" name="Google Shape;2592;p2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3" name="Google Shape;2593;p2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4" name="Google Shape;2594;p2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5" name="Google Shape;2595;p2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6" name="Google Shape;2596;p2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7" name="Google Shape;2597;p2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8" name="Google Shape;2598;p2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9" name="Google Shape;2599;p2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0" name="Google Shape;2600;p2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1" name="Google Shape;2601;p2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2" name="Google Shape;2602;p2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3" name="Google Shape;2603;p2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4" name="Google Shape;2604;p2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605" name="Google Shape;2605;p2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2606"/>
        <p:cNvGrpSpPr/>
        <p:nvPr/>
      </p:nvGrpSpPr>
      <p:grpSpPr>
        <a:xfrm>
          <a:off x="0" y="0"/>
          <a:ext cx="0" cy="0"/>
          <a:chOff x="0" y="0"/>
          <a:chExt cx="0" cy="0"/>
        </a:xfrm>
      </p:grpSpPr>
      <p:sp>
        <p:nvSpPr>
          <p:cNvPr id="2607" name="Google Shape;2607;p28"/>
          <p:cNvSpPr/>
          <p:nvPr/>
        </p:nvSpPr>
        <p:spPr>
          <a:xfrm rot="-5400000">
            <a:off x="2802271" y="-1200601"/>
            <a:ext cx="5143500" cy="7544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608" name="Google Shape;2608;p2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609" name="Google Shape;2609;p2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610" name="Google Shape;2610;p2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611" name="Google Shape;2611;p28"/>
          <p:cNvGrpSpPr/>
          <p:nvPr/>
        </p:nvGrpSpPr>
        <p:grpSpPr>
          <a:xfrm>
            <a:off x="5221340" y="819609"/>
            <a:ext cx="1862198" cy="747695"/>
            <a:chOff x="1899" y="899"/>
            <a:chExt cx="4163" cy="1671"/>
          </a:xfrm>
        </p:grpSpPr>
        <p:sp>
          <p:nvSpPr>
            <p:cNvPr id="2612" name="Google Shape;2612;p2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3" name="Google Shape;2613;p2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4" name="Google Shape;2614;p2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5" name="Google Shape;2615;p2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6" name="Google Shape;2616;p2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7" name="Google Shape;2617;p2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8" name="Google Shape;2618;p2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9" name="Google Shape;2619;p2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0" name="Google Shape;2620;p2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1" name="Google Shape;2621;p2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2" name="Google Shape;2622;p2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3" name="Google Shape;2623;p2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4" name="Google Shape;2624;p2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5" name="Google Shape;2625;p2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6" name="Google Shape;2626;p2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7" name="Google Shape;2627;p2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8" name="Google Shape;2628;p2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9" name="Google Shape;2629;p2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0" name="Google Shape;2630;p2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1" name="Google Shape;2631;p2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2" name="Google Shape;2632;p2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3" name="Google Shape;2633;p2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4" name="Google Shape;2634;p2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5" name="Google Shape;2635;p2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6" name="Google Shape;2636;p2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7" name="Google Shape;2637;p2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8" name="Google Shape;2638;p2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9" name="Google Shape;2639;p2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0" name="Google Shape;2640;p2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1" name="Google Shape;2641;p2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2" name="Google Shape;2642;p2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3" name="Google Shape;2643;p2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4" name="Google Shape;2644;p2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5" name="Google Shape;2645;p2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6" name="Google Shape;2646;p2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7" name="Google Shape;2647;p2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8" name="Google Shape;2648;p2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9" name="Google Shape;2649;p2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0" name="Google Shape;2650;p2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1" name="Google Shape;2651;p2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2" name="Google Shape;2652;p2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3" name="Google Shape;2653;p2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4" name="Google Shape;2654;p2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5" name="Google Shape;2655;p2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6" name="Google Shape;2656;p2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7" name="Google Shape;2657;p2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8" name="Google Shape;2658;p2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9" name="Google Shape;2659;p2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0" name="Google Shape;2660;p2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1" name="Google Shape;2661;p2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2" name="Google Shape;2662;p2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3" name="Google Shape;2663;p2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4" name="Google Shape;2664;p2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5" name="Google Shape;2665;p2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6" name="Google Shape;2666;p2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7" name="Google Shape;2667;p2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8" name="Google Shape;2668;p2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9" name="Google Shape;2669;p2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0" name="Google Shape;2670;p2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1" name="Google Shape;2671;p2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2" name="Google Shape;2672;p2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3" name="Google Shape;2673;p2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4" name="Google Shape;2674;p2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5" name="Google Shape;2675;p2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6" name="Google Shape;2676;p2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7" name="Google Shape;2677;p2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8" name="Google Shape;2678;p2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9" name="Google Shape;2679;p2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0" name="Google Shape;2680;p2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1" name="Google Shape;2681;p2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2" name="Google Shape;2682;p2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3" name="Google Shape;2683;p2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4" name="Google Shape;2684;p2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5" name="Google Shape;2685;p2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6" name="Google Shape;2686;p2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7" name="Google Shape;2687;p2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8" name="Google Shape;2688;p2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9" name="Google Shape;2689;p2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0" name="Google Shape;2690;p2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1" name="Google Shape;2691;p2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2" name="Google Shape;2692;p2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3" name="Google Shape;2693;p2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4" name="Google Shape;2694;p2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5" name="Google Shape;2695;p2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6" name="Google Shape;2696;p2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7" name="Google Shape;2697;p2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8" name="Google Shape;2698;p2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9" name="Google Shape;2699;p2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0" name="Google Shape;2700;p2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1" name="Google Shape;2701;p2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2" name="Google Shape;2702;p2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3" name="Google Shape;2703;p2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4" name="Google Shape;2704;p2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705" name="Google Shape;2705;p2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2706" name="Google Shape;2706;p28"/>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2707" name="Google Shape;2707;p28"/>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2708" name="Google Shape;2708;p28"/>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709" name="Google Shape;2709;p28"/>
          <p:cNvPicPr preferRelativeResize="0"/>
          <p:nvPr/>
        </p:nvPicPr>
        <p:blipFill rotWithShape="1">
          <a:blip r:embed="rId3">
            <a:alphaModFix/>
          </a:blip>
          <a:srcRect/>
          <a:stretch/>
        </p:blipFill>
        <p:spPr>
          <a:xfrm>
            <a:off x="7630942" y="927426"/>
            <a:ext cx="1215133" cy="615925"/>
          </a:xfrm>
          <a:prstGeom prst="rect">
            <a:avLst/>
          </a:prstGeom>
          <a:noFill/>
          <a:ln>
            <a:noFill/>
          </a:ln>
        </p:spPr>
      </p:pic>
      <p:grpSp>
        <p:nvGrpSpPr>
          <p:cNvPr id="2710" name="Google Shape;2710;p28"/>
          <p:cNvGrpSpPr/>
          <p:nvPr/>
        </p:nvGrpSpPr>
        <p:grpSpPr>
          <a:xfrm>
            <a:off x="-1530678" y="653649"/>
            <a:ext cx="1026225" cy="1698128"/>
            <a:chOff x="-1836712" y="2937191"/>
            <a:chExt cx="1368300" cy="2264171"/>
          </a:xfrm>
        </p:grpSpPr>
        <p:pic>
          <p:nvPicPr>
            <p:cNvPr id="2711" name="Google Shape;2711;p28" descr="icon_camera_circle.png"/>
            <p:cNvPicPr preferRelativeResize="0"/>
            <p:nvPr/>
          </p:nvPicPr>
          <p:blipFill rotWithShape="1">
            <a:blip r:embed="rId4">
              <a:alphaModFix/>
            </a:blip>
            <a:srcRect/>
            <a:stretch/>
          </p:blipFill>
          <p:spPr>
            <a:xfrm>
              <a:off x="-1728699" y="2937191"/>
              <a:ext cx="640111" cy="640111"/>
            </a:xfrm>
            <a:prstGeom prst="rect">
              <a:avLst/>
            </a:prstGeom>
            <a:noFill/>
            <a:ln>
              <a:noFill/>
            </a:ln>
          </p:spPr>
        </p:pic>
        <p:sp>
          <p:nvSpPr>
            <p:cNvPr id="2712" name="Google Shape;2712;p28"/>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2713" name="Google Shape;2713;p28" descr="icon_information-white.png"/>
            <p:cNvPicPr preferRelativeResize="0"/>
            <p:nvPr/>
          </p:nvPicPr>
          <p:blipFill rotWithShape="1">
            <a:blip r:embed="rId5">
              <a:alphaModFix/>
            </a:blip>
            <a:srcRect/>
            <a:stretch/>
          </p:blipFill>
          <p:spPr>
            <a:xfrm>
              <a:off x="-1728699" y="3245911"/>
              <a:ext cx="121592" cy="320113"/>
            </a:xfrm>
            <a:prstGeom prst="rect">
              <a:avLst/>
            </a:prstGeom>
            <a:noFill/>
            <a:ln>
              <a:noFill/>
            </a:ln>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708"/>
                                        </p:tgtEl>
                                        <p:attrNameLst>
                                          <p:attrName>style.visibility</p:attrName>
                                        </p:attrNameLst>
                                      </p:cBhvr>
                                      <p:to>
                                        <p:strVal val="visible"/>
                                      </p:to>
                                    </p:set>
                                    <p:animEffect transition="in" filter="fade">
                                      <p:cBhvr>
                                        <p:cTn id="7" dur="500"/>
                                        <p:tgtEl>
                                          <p:spTgt spid="270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611"/>
                                        </p:tgtEl>
                                        <p:attrNameLst>
                                          <p:attrName>style.visibility</p:attrName>
                                        </p:attrNameLst>
                                      </p:cBhvr>
                                      <p:to>
                                        <p:strVal val="visible"/>
                                      </p:to>
                                    </p:set>
                                    <p:animEffect transition="in" filter="fade">
                                      <p:cBhvr>
                                        <p:cTn id="11" dur="500"/>
                                        <p:tgtEl>
                                          <p:spTgt spid="2611"/>
                                        </p:tgtEl>
                                      </p:cBhvr>
                                    </p:animEffect>
                                  </p:childTnLst>
                                </p:cTn>
                              </p:par>
                              <p:par>
                                <p:cTn id="12" presetID="10" presetClass="entr" presetSubtype="0" fill="hold" nodeType="withEffect">
                                  <p:stCondLst>
                                    <p:cond delay="0"/>
                                  </p:stCondLst>
                                  <p:childTnLst>
                                    <p:set>
                                      <p:cBhvr>
                                        <p:cTn id="13" dur="1" fill="hold">
                                          <p:stCondLst>
                                            <p:cond delay="0"/>
                                          </p:stCondLst>
                                        </p:cTn>
                                        <p:tgtEl>
                                          <p:spTgt spid="2706"/>
                                        </p:tgtEl>
                                        <p:attrNameLst>
                                          <p:attrName>style.visibility</p:attrName>
                                        </p:attrNameLst>
                                      </p:cBhvr>
                                      <p:to>
                                        <p:strVal val="visible"/>
                                      </p:to>
                                    </p:set>
                                    <p:animEffect transition="in" filter="fade">
                                      <p:cBhvr>
                                        <p:cTn id="14" dur="500"/>
                                        <p:tgtEl>
                                          <p:spTgt spid="2706"/>
                                        </p:tgtEl>
                                      </p:cBhvr>
                                    </p:animEffect>
                                  </p:childTnLst>
                                </p:cTn>
                              </p:par>
                              <p:par>
                                <p:cTn id="15" presetID="10" presetClass="entr" presetSubtype="0" fill="hold" nodeType="withEffect">
                                  <p:stCondLst>
                                    <p:cond delay="0"/>
                                  </p:stCondLst>
                                  <p:childTnLst>
                                    <p:set>
                                      <p:cBhvr>
                                        <p:cTn id="16" dur="1" fill="hold">
                                          <p:stCondLst>
                                            <p:cond delay="0"/>
                                          </p:stCondLst>
                                        </p:cTn>
                                        <p:tgtEl>
                                          <p:spTgt spid="2707">
                                            <p:txEl>
                                              <p:pRg st="0" end="0"/>
                                            </p:txEl>
                                          </p:spTgt>
                                        </p:tgtEl>
                                        <p:attrNameLst>
                                          <p:attrName>style.visibility</p:attrName>
                                        </p:attrNameLst>
                                      </p:cBhvr>
                                      <p:to>
                                        <p:strVal val="visible"/>
                                      </p:to>
                                    </p:set>
                                    <p:animEffect transition="in" filter="fade">
                                      <p:cBhvr>
                                        <p:cTn id="17" dur="500"/>
                                        <p:tgtEl>
                                          <p:spTgt spid="2707">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2707">
                                            <p:txEl>
                                              <p:pRg st="1" end="1"/>
                                            </p:txEl>
                                          </p:spTgt>
                                        </p:tgtEl>
                                        <p:attrNameLst>
                                          <p:attrName>style.visibility</p:attrName>
                                        </p:attrNameLst>
                                      </p:cBhvr>
                                      <p:to>
                                        <p:strVal val="visible"/>
                                      </p:to>
                                    </p:set>
                                    <p:animEffect transition="in" filter="fade">
                                      <p:cBhvr>
                                        <p:cTn id="20" dur="500"/>
                                        <p:tgtEl>
                                          <p:spTgt spid="2707">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2707">
                                            <p:txEl>
                                              <p:pRg st="2" end="2"/>
                                            </p:txEl>
                                          </p:spTgt>
                                        </p:tgtEl>
                                        <p:attrNameLst>
                                          <p:attrName>style.visibility</p:attrName>
                                        </p:attrNameLst>
                                      </p:cBhvr>
                                      <p:to>
                                        <p:strVal val="visible"/>
                                      </p:to>
                                    </p:set>
                                    <p:animEffect transition="in" filter="fade">
                                      <p:cBhvr>
                                        <p:cTn id="23" dur="500"/>
                                        <p:tgtEl>
                                          <p:spTgt spid="2707">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2707">
                                            <p:txEl>
                                              <p:pRg st="3" end="3"/>
                                            </p:txEl>
                                          </p:spTgt>
                                        </p:tgtEl>
                                        <p:attrNameLst>
                                          <p:attrName>style.visibility</p:attrName>
                                        </p:attrNameLst>
                                      </p:cBhvr>
                                      <p:to>
                                        <p:strVal val="visible"/>
                                      </p:to>
                                    </p:set>
                                    <p:animEffect transition="in" filter="fade">
                                      <p:cBhvr>
                                        <p:cTn id="26" dur="500"/>
                                        <p:tgtEl>
                                          <p:spTgt spid="2707">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2707">
                                            <p:txEl>
                                              <p:pRg st="4" end="4"/>
                                            </p:txEl>
                                          </p:spTgt>
                                        </p:tgtEl>
                                        <p:attrNameLst>
                                          <p:attrName>style.visibility</p:attrName>
                                        </p:attrNameLst>
                                      </p:cBhvr>
                                      <p:to>
                                        <p:strVal val="visible"/>
                                      </p:to>
                                    </p:set>
                                    <p:animEffect transition="in" filter="fade">
                                      <p:cBhvr>
                                        <p:cTn id="29" dur="500"/>
                                        <p:tgtEl>
                                          <p:spTgt spid="2707">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707">
                                            <p:txEl>
                                              <p:pRg st="5" end="5"/>
                                            </p:txEl>
                                          </p:spTgt>
                                        </p:tgtEl>
                                        <p:attrNameLst>
                                          <p:attrName>style.visibility</p:attrName>
                                        </p:attrNameLst>
                                      </p:cBhvr>
                                      <p:to>
                                        <p:strVal val="visible"/>
                                      </p:to>
                                    </p:set>
                                    <p:animEffect transition="in" filter="fade">
                                      <p:cBhvr>
                                        <p:cTn id="32" dur="500"/>
                                        <p:tgtEl>
                                          <p:spTgt spid="2707">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2707">
                                            <p:txEl>
                                              <p:pRg st="6" end="6"/>
                                            </p:txEl>
                                          </p:spTgt>
                                        </p:tgtEl>
                                        <p:attrNameLst>
                                          <p:attrName>style.visibility</p:attrName>
                                        </p:attrNameLst>
                                      </p:cBhvr>
                                      <p:to>
                                        <p:strVal val="visible"/>
                                      </p:to>
                                    </p:set>
                                    <p:animEffect transition="in" filter="fade">
                                      <p:cBhvr>
                                        <p:cTn id="35" dur="500"/>
                                        <p:tgtEl>
                                          <p:spTgt spid="2707">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2707">
                                            <p:txEl>
                                              <p:pRg st="7" end="7"/>
                                            </p:txEl>
                                          </p:spTgt>
                                        </p:tgtEl>
                                        <p:attrNameLst>
                                          <p:attrName>style.visibility</p:attrName>
                                        </p:attrNameLst>
                                      </p:cBhvr>
                                      <p:to>
                                        <p:strVal val="visible"/>
                                      </p:to>
                                    </p:set>
                                    <p:animEffect transition="in" filter="fade">
                                      <p:cBhvr>
                                        <p:cTn id="38" dur="500"/>
                                        <p:tgtEl>
                                          <p:spTgt spid="2707">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2707">
                                            <p:txEl>
                                              <p:pRg st="8" end="8"/>
                                            </p:txEl>
                                          </p:spTgt>
                                        </p:tgtEl>
                                        <p:attrNameLst>
                                          <p:attrName>style.visibility</p:attrName>
                                        </p:attrNameLst>
                                      </p:cBhvr>
                                      <p:to>
                                        <p:strVal val="visible"/>
                                      </p:to>
                                    </p:set>
                                    <p:animEffect transition="in" filter="fade">
                                      <p:cBhvr>
                                        <p:cTn id="41" dur="500"/>
                                        <p:tgtEl>
                                          <p:spTgt spid="2707">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2709"/>
                                        </p:tgtEl>
                                        <p:attrNameLst>
                                          <p:attrName>style.visibility</p:attrName>
                                        </p:attrNameLst>
                                      </p:cBhvr>
                                      <p:to>
                                        <p:strVal val="visible"/>
                                      </p:to>
                                    </p:set>
                                    <p:animEffect transition="in" filter="fade">
                                      <p:cBhvr>
                                        <p:cTn id="45" dur="1000"/>
                                        <p:tgtEl>
                                          <p:spTgt spid="27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2714"/>
        <p:cNvGrpSpPr/>
        <p:nvPr/>
      </p:nvGrpSpPr>
      <p:grpSpPr>
        <a:xfrm>
          <a:off x="0" y="0"/>
          <a:ext cx="0" cy="0"/>
          <a:chOff x="0" y="0"/>
          <a:chExt cx="0" cy="0"/>
        </a:xfrm>
      </p:grpSpPr>
      <p:sp>
        <p:nvSpPr>
          <p:cNvPr id="2715" name="Google Shape;2715;p2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716" name="Google Shape;2716;p2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717" name="Google Shape;2717;p2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718" name="Google Shape;2718;p29"/>
          <p:cNvGrpSpPr/>
          <p:nvPr/>
        </p:nvGrpSpPr>
        <p:grpSpPr>
          <a:xfrm>
            <a:off x="5221340" y="819609"/>
            <a:ext cx="1862198" cy="747695"/>
            <a:chOff x="1899" y="899"/>
            <a:chExt cx="4163" cy="1671"/>
          </a:xfrm>
        </p:grpSpPr>
        <p:sp>
          <p:nvSpPr>
            <p:cNvPr id="2719" name="Google Shape;2719;p2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0" name="Google Shape;2720;p2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1" name="Google Shape;2721;p2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2" name="Google Shape;2722;p2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3" name="Google Shape;2723;p2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4" name="Google Shape;2724;p2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5" name="Google Shape;2725;p2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6" name="Google Shape;2726;p2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7" name="Google Shape;2727;p2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8" name="Google Shape;2728;p2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9" name="Google Shape;2729;p2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0" name="Google Shape;2730;p2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1" name="Google Shape;2731;p2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2" name="Google Shape;2732;p2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3" name="Google Shape;2733;p2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4" name="Google Shape;2734;p2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5" name="Google Shape;2735;p2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6" name="Google Shape;2736;p2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7" name="Google Shape;2737;p2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8" name="Google Shape;2738;p2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9" name="Google Shape;2739;p2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0" name="Google Shape;2740;p2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1" name="Google Shape;2741;p2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2" name="Google Shape;2742;p2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3" name="Google Shape;2743;p2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4" name="Google Shape;2744;p2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5" name="Google Shape;2745;p2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6" name="Google Shape;2746;p2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7" name="Google Shape;2747;p2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8" name="Google Shape;2748;p2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9" name="Google Shape;2749;p2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0" name="Google Shape;2750;p2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1" name="Google Shape;2751;p2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2" name="Google Shape;2752;p2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3" name="Google Shape;2753;p2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4" name="Google Shape;2754;p2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5" name="Google Shape;2755;p2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6" name="Google Shape;2756;p2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7" name="Google Shape;2757;p2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8" name="Google Shape;2758;p2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9" name="Google Shape;2759;p2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0" name="Google Shape;2760;p2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1" name="Google Shape;2761;p2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2" name="Google Shape;2762;p2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3" name="Google Shape;2763;p2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4" name="Google Shape;2764;p2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5" name="Google Shape;2765;p2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6" name="Google Shape;2766;p2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7" name="Google Shape;2767;p2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8" name="Google Shape;2768;p2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9" name="Google Shape;2769;p2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0" name="Google Shape;2770;p2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1" name="Google Shape;2771;p2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2" name="Google Shape;2772;p2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3" name="Google Shape;2773;p2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4" name="Google Shape;2774;p2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5" name="Google Shape;2775;p2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6" name="Google Shape;2776;p2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7" name="Google Shape;2777;p2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8" name="Google Shape;2778;p2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9" name="Google Shape;2779;p2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0" name="Google Shape;2780;p2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1" name="Google Shape;2781;p2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2" name="Google Shape;2782;p2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3" name="Google Shape;2783;p2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4" name="Google Shape;2784;p2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5" name="Google Shape;2785;p2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6" name="Google Shape;2786;p2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7" name="Google Shape;2787;p2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8" name="Google Shape;2788;p2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9" name="Google Shape;2789;p2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0" name="Google Shape;2790;p2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1" name="Google Shape;2791;p2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2" name="Google Shape;2792;p2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3" name="Google Shape;2793;p2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4" name="Google Shape;2794;p2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5" name="Google Shape;2795;p2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6" name="Google Shape;2796;p2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7" name="Google Shape;2797;p2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8" name="Google Shape;2798;p2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9" name="Google Shape;2799;p2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0" name="Google Shape;2800;p2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1" name="Google Shape;2801;p2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2" name="Google Shape;2802;p2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3" name="Google Shape;2803;p2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4" name="Google Shape;2804;p2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5" name="Google Shape;2805;p2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6" name="Google Shape;2806;p2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7" name="Google Shape;2807;p2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8" name="Google Shape;2808;p2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9" name="Google Shape;2809;p2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0" name="Google Shape;2810;p2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1" name="Google Shape;2811;p2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812" name="Google Shape;2812;p2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2813" name="Google Shape;2813;p29"/>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2814" name="Google Shape;2814;p29"/>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2815" name="Google Shape;2815;p29"/>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816" name="Google Shape;2816;p29"/>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2817" name="Google Shape;2817;p29"/>
          <p:cNvGrpSpPr/>
          <p:nvPr/>
        </p:nvGrpSpPr>
        <p:grpSpPr>
          <a:xfrm>
            <a:off x="-1449668" y="146875"/>
            <a:ext cx="1026225" cy="2044304"/>
            <a:chOff x="-1555624" y="1196393"/>
            <a:chExt cx="1368300" cy="2725739"/>
          </a:xfrm>
        </p:grpSpPr>
        <p:grpSp>
          <p:nvGrpSpPr>
            <p:cNvPr id="2818" name="Google Shape;2818;p29"/>
            <p:cNvGrpSpPr/>
            <p:nvPr/>
          </p:nvGrpSpPr>
          <p:grpSpPr>
            <a:xfrm>
              <a:off x="-1555624" y="1488707"/>
              <a:ext cx="1368300" cy="2433425"/>
              <a:chOff x="-1836712" y="3275837"/>
              <a:chExt cx="1368300" cy="2433425"/>
            </a:xfrm>
          </p:grpSpPr>
          <p:sp>
            <p:nvSpPr>
              <p:cNvPr id="2819" name="Google Shape;2819;p29"/>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2820" name="Google Shape;2820;p29" descr="icon_information-white.png"/>
              <p:cNvPicPr preferRelativeResize="0"/>
              <p:nvPr/>
            </p:nvPicPr>
            <p:blipFill rotWithShape="1">
              <a:blip r:embed="rId3">
                <a:alphaModFix/>
              </a:blip>
              <a:srcRect/>
              <a:stretch/>
            </p:blipFill>
            <p:spPr>
              <a:xfrm>
                <a:off x="-1728699" y="3275837"/>
                <a:ext cx="121592" cy="320113"/>
              </a:xfrm>
              <a:prstGeom prst="rect">
                <a:avLst/>
              </a:prstGeom>
              <a:noFill/>
              <a:ln>
                <a:noFill/>
              </a:ln>
            </p:spPr>
          </p:pic>
        </p:grpSp>
        <p:pic>
          <p:nvPicPr>
            <p:cNvPr id="2821" name="Google Shape;2821;p29"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2822" name="Google Shape;2822;p29"/>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815"/>
                                        </p:tgtEl>
                                        <p:attrNameLst>
                                          <p:attrName>style.visibility</p:attrName>
                                        </p:attrNameLst>
                                      </p:cBhvr>
                                      <p:to>
                                        <p:strVal val="visible"/>
                                      </p:to>
                                    </p:set>
                                    <p:animEffect transition="in" filter="fade">
                                      <p:cBhvr>
                                        <p:cTn id="7" dur="500"/>
                                        <p:tgtEl>
                                          <p:spTgt spid="281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718"/>
                                        </p:tgtEl>
                                        <p:attrNameLst>
                                          <p:attrName>style.visibility</p:attrName>
                                        </p:attrNameLst>
                                      </p:cBhvr>
                                      <p:to>
                                        <p:strVal val="visible"/>
                                      </p:to>
                                    </p:set>
                                    <p:animEffect transition="in" filter="fade">
                                      <p:cBhvr>
                                        <p:cTn id="11" dur="500"/>
                                        <p:tgtEl>
                                          <p:spTgt spid="2718"/>
                                        </p:tgtEl>
                                      </p:cBhvr>
                                    </p:animEffect>
                                  </p:childTnLst>
                                </p:cTn>
                              </p:par>
                              <p:par>
                                <p:cTn id="12" presetID="10" presetClass="entr" presetSubtype="0" fill="hold" nodeType="withEffect">
                                  <p:stCondLst>
                                    <p:cond delay="0"/>
                                  </p:stCondLst>
                                  <p:childTnLst>
                                    <p:set>
                                      <p:cBhvr>
                                        <p:cTn id="13" dur="1" fill="hold">
                                          <p:stCondLst>
                                            <p:cond delay="0"/>
                                          </p:stCondLst>
                                        </p:cTn>
                                        <p:tgtEl>
                                          <p:spTgt spid="2813"/>
                                        </p:tgtEl>
                                        <p:attrNameLst>
                                          <p:attrName>style.visibility</p:attrName>
                                        </p:attrNameLst>
                                      </p:cBhvr>
                                      <p:to>
                                        <p:strVal val="visible"/>
                                      </p:to>
                                    </p:set>
                                    <p:animEffect transition="in" filter="fade">
                                      <p:cBhvr>
                                        <p:cTn id="14" dur="500"/>
                                        <p:tgtEl>
                                          <p:spTgt spid="2813"/>
                                        </p:tgtEl>
                                      </p:cBhvr>
                                    </p:animEffect>
                                  </p:childTnLst>
                                </p:cTn>
                              </p:par>
                              <p:par>
                                <p:cTn id="15" presetID="10" presetClass="entr" presetSubtype="0" fill="hold" nodeType="withEffect">
                                  <p:stCondLst>
                                    <p:cond delay="0"/>
                                  </p:stCondLst>
                                  <p:childTnLst>
                                    <p:set>
                                      <p:cBhvr>
                                        <p:cTn id="16" dur="1" fill="hold">
                                          <p:stCondLst>
                                            <p:cond delay="0"/>
                                          </p:stCondLst>
                                        </p:cTn>
                                        <p:tgtEl>
                                          <p:spTgt spid="2814">
                                            <p:txEl>
                                              <p:pRg st="0" end="0"/>
                                            </p:txEl>
                                          </p:spTgt>
                                        </p:tgtEl>
                                        <p:attrNameLst>
                                          <p:attrName>style.visibility</p:attrName>
                                        </p:attrNameLst>
                                      </p:cBhvr>
                                      <p:to>
                                        <p:strVal val="visible"/>
                                      </p:to>
                                    </p:set>
                                    <p:animEffect transition="in" filter="fade">
                                      <p:cBhvr>
                                        <p:cTn id="17" dur="500"/>
                                        <p:tgtEl>
                                          <p:spTgt spid="2814">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2814">
                                            <p:txEl>
                                              <p:pRg st="1" end="1"/>
                                            </p:txEl>
                                          </p:spTgt>
                                        </p:tgtEl>
                                        <p:attrNameLst>
                                          <p:attrName>style.visibility</p:attrName>
                                        </p:attrNameLst>
                                      </p:cBhvr>
                                      <p:to>
                                        <p:strVal val="visible"/>
                                      </p:to>
                                    </p:set>
                                    <p:animEffect transition="in" filter="fade">
                                      <p:cBhvr>
                                        <p:cTn id="20" dur="500"/>
                                        <p:tgtEl>
                                          <p:spTgt spid="2814">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2814">
                                            <p:txEl>
                                              <p:pRg st="2" end="2"/>
                                            </p:txEl>
                                          </p:spTgt>
                                        </p:tgtEl>
                                        <p:attrNameLst>
                                          <p:attrName>style.visibility</p:attrName>
                                        </p:attrNameLst>
                                      </p:cBhvr>
                                      <p:to>
                                        <p:strVal val="visible"/>
                                      </p:to>
                                    </p:set>
                                    <p:animEffect transition="in" filter="fade">
                                      <p:cBhvr>
                                        <p:cTn id="23" dur="500"/>
                                        <p:tgtEl>
                                          <p:spTgt spid="2814">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2814">
                                            <p:txEl>
                                              <p:pRg st="3" end="3"/>
                                            </p:txEl>
                                          </p:spTgt>
                                        </p:tgtEl>
                                        <p:attrNameLst>
                                          <p:attrName>style.visibility</p:attrName>
                                        </p:attrNameLst>
                                      </p:cBhvr>
                                      <p:to>
                                        <p:strVal val="visible"/>
                                      </p:to>
                                    </p:set>
                                    <p:animEffect transition="in" filter="fade">
                                      <p:cBhvr>
                                        <p:cTn id="26" dur="500"/>
                                        <p:tgtEl>
                                          <p:spTgt spid="2814">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2814">
                                            <p:txEl>
                                              <p:pRg st="4" end="4"/>
                                            </p:txEl>
                                          </p:spTgt>
                                        </p:tgtEl>
                                        <p:attrNameLst>
                                          <p:attrName>style.visibility</p:attrName>
                                        </p:attrNameLst>
                                      </p:cBhvr>
                                      <p:to>
                                        <p:strVal val="visible"/>
                                      </p:to>
                                    </p:set>
                                    <p:animEffect transition="in" filter="fade">
                                      <p:cBhvr>
                                        <p:cTn id="29" dur="500"/>
                                        <p:tgtEl>
                                          <p:spTgt spid="2814">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814">
                                            <p:txEl>
                                              <p:pRg st="5" end="5"/>
                                            </p:txEl>
                                          </p:spTgt>
                                        </p:tgtEl>
                                        <p:attrNameLst>
                                          <p:attrName>style.visibility</p:attrName>
                                        </p:attrNameLst>
                                      </p:cBhvr>
                                      <p:to>
                                        <p:strVal val="visible"/>
                                      </p:to>
                                    </p:set>
                                    <p:animEffect transition="in" filter="fade">
                                      <p:cBhvr>
                                        <p:cTn id="32" dur="500"/>
                                        <p:tgtEl>
                                          <p:spTgt spid="2814">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2814">
                                            <p:txEl>
                                              <p:pRg st="6" end="6"/>
                                            </p:txEl>
                                          </p:spTgt>
                                        </p:tgtEl>
                                        <p:attrNameLst>
                                          <p:attrName>style.visibility</p:attrName>
                                        </p:attrNameLst>
                                      </p:cBhvr>
                                      <p:to>
                                        <p:strVal val="visible"/>
                                      </p:to>
                                    </p:set>
                                    <p:animEffect transition="in" filter="fade">
                                      <p:cBhvr>
                                        <p:cTn id="35" dur="500"/>
                                        <p:tgtEl>
                                          <p:spTgt spid="2814">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2814">
                                            <p:txEl>
                                              <p:pRg st="7" end="7"/>
                                            </p:txEl>
                                          </p:spTgt>
                                        </p:tgtEl>
                                        <p:attrNameLst>
                                          <p:attrName>style.visibility</p:attrName>
                                        </p:attrNameLst>
                                      </p:cBhvr>
                                      <p:to>
                                        <p:strVal val="visible"/>
                                      </p:to>
                                    </p:set>
                                    <p:animEffect transition="in" filter="fade">
                                      <p:cBhvr>
                                        <p:cTn id="38" dur="500"/>
                                        <p:tgtEl>
                                          <p:spTgt spid="2814">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2814">
                                            <p:txEl>
                                              <p:pRg st="8" end="8"/>
                                            </p:txEl>
                                          </p:spTgt>
                                        </p:tgtEl>
                                        <p:attrNameLst>
                                          <p:attrName>style.visibility</p:attrName>
                                        </p:attrNameLst>
                                      </p:cBhvr>
                                      <p:to>
                                        <p:strVal val="visible"/>
                                      </p:to>
                                    </p:set>
                                    <p:animEffect transition="in" filter="fade">
                                      <p:cBhvr>
                                        <p:cTn id="41" dur="500"/>
                                        <p:tgtEl>
                                          <p:spTgt spid="2814">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2816"/>
                                        </p:tgtEl>
                                        <p:attrNameLst>
                                          <p:attrName>style.visibility</p:attrName>
                                        </p:attrNameLst>
                                      </p:cBhvr>
                                      <p:to>
                                        <p:strVal val="visible"/>
                                      </p:to>
                                    </p:set>
                                    <p:animEffect transition="in" filter="fade">
                                      <p:cBhvr>
                                        <p:cTn id="45" dur="1000"/>
                                        <p:tgtEl>
                                          <p:spTgt spid="28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2823"/>
        <p:cNvGrpSpPr/>
        <p:nvPr/>
      </p:nvGrpSpPr>
      <p:grpSpPr>
        <a:xfrm>
          <a:off x="0" y="0"/>
          <a:ext cx="0" cy="0"/>
          <a:chOff x="0" y="0"/>
          <a:chExt cx="0" cy="0"/>
        </a:xfrm>
      </p:grpSpPr>
      <p:sp>
        <p:nvSpPr>
          <p:cNvPr id="2824" name="Google Shape;2824;p30"/>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2825" name="Google Shape;2825;p3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826" name="Google Shape;2826;p3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827" name="Google Shape;2827;p3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2828" name="Google Shape;2828;p30"/>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2829" name="Google Shape;2829;p30"/>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2830" name="Google Shape;2830;p30"/>
          <p:cNvGrpSpPr/>
          <p:nvPr/>
        </p:nvGrpSpPr>
        <p:grpSpPr>
          <a:xfrm>
            <a:off x="-1530678" y="2991542"/>
            <a:ext cx="1404225" cy="2177095"/>
            <a:chOff x="6195941" y="562596"/>
            <a:chExt cx="1872300" cy="2902793"/>
          </a:xfrm>
        </p:grpSpPr>
        <p:grpSp>
          <p:nvGrpSpPr>
            <p:cNvPr id="2831" name="Google Shape;2831;p30"/>
            <p:cNvGrpSpPr/>
            <p:nvPr/>
          </p:nvGrpSpPr>
          <p:grpSpPr>
            <a:xfrm>
              <a:off x="6195941" y="832605"/>
              <a:ext cx="1872300" cy="2632784"/>
              <a:chOff x="-1872716" y="660661"/>
              <a:chExt cx="1872300" cy="1974637"/>
            </a:xfrm>
          </p:grpSpPr>
          <p:sp>
            <p:nvSpPr>
              <p:cNvPr id="2832" name="Google Shape;2832;p3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833" name="Google Shape;2833;p3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2834" name="Google Shape;2834;p30"/>
            <p:cNvGrpSpPr/>
            <p:nvPr/>
          </p:nvGrpSpPr>
          <p:grpSpPr>
            <a:xfrm>
              <a:off x="6303954" y="562596"/>
              <a:ext cx="540000" cy="540000"/>
              <a:chOff x="6303954" y="562596"/>
              <a:chExt cx="540000" cy="540000"/>
            </a:xfrm>
          </p:grpSpPr>
          <p:sp>
            <p:nvSpPr>
              <p:cNvPr id="2835" name="Google Shape;2835;p3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836" name="Google Shape;2836;p3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2837" name="Google Shape;2837;p30"/>
          <p:cNvGrpSpPr/>
          <p:nvPr/>
        </p:nvGrpSpPr>
        <p:grpSpPr>
          <a:xfrm>
            <a:off x="-1449668" y="146875"/>
            <a:ext cx="1026225" cy="2044304"/>
            <a:chOff x="-1555624" y="1196393"/>
            <a:chExt cx="1368300" cy="2725739"/>
          </a:xfrm>
        </p:grpSpPr>
        <p:grpSp>
          <p:nvGrpSpPr>
            <p:cNvPr id="2838" name="Google Shape;2838;p30"/>
            <p:cNvGrpSpPr/>
            <p:nvPr/>
          </p:nvGrpSpPr>
          <p:grpSpPr>
            <a:xfrm>
              <a:off x="-1555624" y="1488707"/>
              <a:ext cx="1368300" cy="2433425"/>
              <a:chOff x="-1836712" y="3275837"/>
              <a:chExt cx="1368300" cy="2433425"/>
            </a:xfrm>
          </p:grpSpPr>
          <p:sp>
            <p:nvSpPr>
              <p:cNvPr id="2839" name="Google Shape;2839;p30"/>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2840" name="Google Shape;2840;p30"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2841" name="Google Shape;2841;p30"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2842" name="Google Shape;2842;p30"/>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2843" name="Google Shape;2843;p30"/>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411"/>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2844" name="Google Shape;2844;p30"/>
          <p:cNvGrpSpPr/>
          <p:nvPr/>
        </p:nvGrpSpPr>
        <p:grpSpPr>
          <a:xfrm>
            <a:off x="7915032" y="222489"/>
            <a:ext cx="895960" cy="359739"/>
            <a:chOff x="1899" y="899"/>
            <a:chExt cx="4163" cy="1671"/>
          </a:xfrm>
        </p:grpSpPr>
        <p:sp>
          <p:nvSpPr>
            <p:cNvPr id="2845" name="Google Shape;2845;p3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6" name="Google Shape;2846;p3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7" name="Google Shape;2847;p3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8" name="Google Shape;2848;p3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9" name="Google Shape;2849;p3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0" name="Google Shape;2850;p3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1" name="Google Shape;2851;p3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2" name="Google Shape;2852;p3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3" name="Google Shape;2853;p3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4" name="Google Shape;2854;p3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5" name="Google Shape;2855;p3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6" name="Google Shape;2856;p3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7" name="Google Shape;2857;p3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8" name="Google Shape;2858;p3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9" name="Google Shape;2859;p3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0" name="Google Shape;2860;p3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1" name="Google Shape;2861;p3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2" name="Google Shape;2862;p3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3" name="Google Shape;2863;p3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4" name="Google Shape;2864;p3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5" name="Google Shape;2865;p3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6" name="Google Shape;2866;p3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7" name="Google Shape;2867;p3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8" name="Google Shape;2868;p3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9" name="Google Shape;2869;p3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0" name="Google Shape;2870;p3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1" name="Google Shape;2871;p3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2" name="Google Shape;2872;p3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3" name="Google Shape;2873;p3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4" name="Google Shape;2874;p3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5" name="Google Shape;2875;p3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6" name="Google Shape;2876;p3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7" name="Google Shape;2877;p3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8" name="Google Shape;2878;p3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9" name="Google Shape;2879;p3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0" name="Google Shape;2880;p3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1" name="Google Shape;2881;p3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2" name="Google Shape;2882;p3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3" name="Google Shape;2883;p3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4" name="Google Shape;2884;p3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5" name="Google Shape;2885;p3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6" name="Google Shape;2886;p3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7" name="Google Shape;2887;p3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8" name="Google Shape;2888;p3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9" name="Google Shape;2889;p3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0" name="Google Shape;2890;p3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1" name="Google Shape;2891;p3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2" name="Google Shape;2892;p3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3" name="Google Shape;2893;p3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4" name="Google Shape;2894;p3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5" name="Google Shape;2895;p3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6" name="Google Shape;2896;p3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7" name="Google Shape;2897;p3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8" name="Google Shape;2898;p3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9" name="Google Shape;2899;p3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0" name="Google Shape;2900;p3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1" name="Google Shape;2901;p3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2" name="Google Shape;2902;p3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3" name="Google Shape;2903;p3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4" name="Google Shape;2904;p3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5" name="Google Shape;2905;p3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6" name="Google Shape;2906;p3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7" name="Google Shape;2907;p3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8" name="Google Shape;2908;p3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9" name="Google Shape;2909;p3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0" name="Google Shape;2910;p3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1" name="Google Shape;2911;p3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2" name="Google Shape;2912;p3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3" name="Google Shape;2913;p3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4" name="Google Shape;2914;p3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5" name="Google Shape;2915;p3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6" name="Google Shape;2916;p3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7" name="Google Shape;2917;p3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8" name="Google Shape;2918;p3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9" name="Google Shape;2919;p3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0" name="Google Shape;2920;p3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1" name="Google Shape;2921;p3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2" name="Google Shape;2922;p3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3" name="Google Shape;2923;p3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4" name="Google Shape;2924;p3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5" name="Google Shape;2925;p3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6" name="Google Shape;2926;p3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7" name="Google Shape;2927;p3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8" name="Google Shape;2928;p3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9" name="Google Shape;2929;p3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0" name="Google Shape;2930;p3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1" name="Google Shape;2931;p3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2" name="Google Shape;2932;p3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3" name="Google Shape;2933;p3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4" name="Google Shape;2934;p3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5" name="Google Shape;2935;p3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6" name="Google Shape;2936;p3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7" name="Google Shape;2937;p3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938" name="Google Shape;2938;p3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2939"/>
        <p:cNvGrpSpPr/>
        <p:nvPr/>
      </p:nvGrpSpPr>
      <p:grpSpPr>
        <a:xfrm>
          <a:off x="0" y="0"/>
          <a:ext cx="0" cy="0"/>
          <a:chOff x="0" y="0"/>
          <a:chExt cx="0" cy="0"/>
        </a:xfrm>
      </p:grpSpPr>
      <p:sp>
        <p:nvSpPr>
          <p:cNvPr id="2940" name="Google Shape;2940;p31"/>
          <p:cNvSpPr/>
          <p:nvPr/>
        </p:nvSpPr>
        <p:spPr>
          <a:xfrm>
            <a:off x="0" y="0"/>
            <a:ext cx="9144000" cy="5143500"/>
          </a:xfrm>
          <a:prstGeom prst="rect">
            <a:avLst/>
          </a:prstGeom>
          <a:solidFill>
            <a:srgbClr val="000000">
              <a:alpha val="69411"/>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941" name="Google Shape;2941;p31"/>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2942" name="Google Shape;2942;p3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943" name="Google Shape;2943;p3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944" name="Google Shape;2944;p3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2945" name="Google Shape;2945;p31"/>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2946" name="Google Shape;2946;p31"/>
          <p:cNvGrpSpPr/>
          <p:nvPr/>
        </p:nvGrpSpPr>
        <p:grpSpPr>
          <a:xfrm>
            <a:off x="-1530678" y="2991542"/>
            <a:ext cx="1404225" cy="2177095"/>
            <a:chOff x="6195941" y="562596"/>
            <a:chExt cx="1872300" cy="2902793"/>
          </a:xfrm>
        </p:grpSpPr>
        <p:grpSp>
          <p:nvGrpSpPr>
            <p:cNvPr id="2947" name="Google Shape;2947;p31"/>
            <p:cNvGrpSpPr/>
            <p:nvPr/>
          </p:nvGrpSpPr>
          <p:grpSpPr>
            <a:xfrm>
              <a:off x="6195941" y="832605"/>
              <a:ext cx="1872300" cy="2632784"/>
              <a:chOff x="-1872716" y="660661"/>
              <a:chExt cx="1872300" cy="1974637"/>
            </a:xfrm>
          </p:grpSpPr>
          <p:sp>
            <p:nvSpPr>
              <p:cNvPr id="2948" name="Google Shape;2948;p3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949" name="Google Shape;2949;p3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950" name="Google Shape;2950;p31"/>
            <p:cNvGrpSpPr/>
            <p:nvPr/>
          </p:nvGrpSpPr>
          <p:grpSpPr>
            <a:xfrm>
              <a:off x="6303954" y="562596"/>
              <a:ext cx="540000" cy="540000"/>
              <a:chOff x="6303954" y="562596"/>
              <a:chExt cx="540000" cy="540000"/>
            </a:xfrm>
          </p:grpSpPr>
          <p:sp>
            <p:nvSpPr>
              <p:cNvPr id="2951" name="Google Shape;2951;p3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952" name="Google Shape;2952;p3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953" name="Google Shape;2953;p31"/>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411"/>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2954" name="Google Shape;2954;p31"/>
          <p:cNvGrpSpPr/>
          <p:nvPr/>
        </p:nvGrpSpPr>
        <p:grpSpPr>
          <a:xfrm>
            <a:off x="7915032" y="222489"/>
            <a:ext cx="895960" cy="359739"/>
            <a:chOff x="1899" y="899"/>
            <a:chExt cx="4163" cy="1671"/>
          </a:xfrm>
        </p:grpSpPr>
        <p:sp>
          <p:nvSpPr>
            <p:cNvPr id="2955" name="Google Shape;2955;p3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6" name="Google Shape;2956;p3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7" name="Google Shape;2957;p3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8" name="Google Shape;2958;p3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9" name="Google Shape;2959;p3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0" name="Google Shape;2960;p3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1" name="Google Shape;2961;p3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2" name="Google Shape;2962;p3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3" name="Google Shape;2963;p3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4" name="Google Shape;2964;p3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5" name="Google Shape;2965;p3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6" name="Google Shape;2966;p3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7" name="Google Shape;2967;p3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8" name="Google Shape;2968;p3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9" name="Google Shape;2969;p3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0" name="Google Shape;2970;p3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1" name="Google Shape;2971;p3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2" name="Google Shape;2972;p3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3" name="Google Shape;2973;p3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4" name="Google Shape;2974;p3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5" name="Google Shape;2975;p3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6" name="Google Shape;2976;p3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7" name="Google Shape;2977;p3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8" name="Google Shape;2978;p3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9" name="Google Shape;2979;p3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0" name="Google Shape;2980;p3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1" name="Google Shape;2981;p3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2" name="Google Shape;2982;p3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3" name="Google Shape;2983;p3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4" name="Google Shape;2984;p3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5" name="Google Shape;2985;p3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6" name="Google Shape;2986;p3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7" name="Google Shape;2987;p3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8" name="Google Shape;2988;p3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9" name="Google Shape;2989;p3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0" name="Google Shape;2990;p3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1" name="Google Shape;2991;p3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2" name="Google Shape;2992;p3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3" name="Google Shape;2993;p3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4" name="Google Shape;2994;p3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5" name="Google Shape;2995;p3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6" name="Google Shape;2996;p3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7" name="Google Shape;2997;p3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8" name="Google Shape;2998;p3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9" name="Google Shape;2999;p3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0" name="Google Shape;3000;p3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1" name="Google Shape;3001;p3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2" name="Google Shape;3002;p3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3" name="Google Shape;3003;p3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4" name="Google Shape;3004;p3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5" name="Google Shape;3005;p3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6" name="Google Shape;3006;p3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7" name="Google Shape;3007;p3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8" name="Google Shape;3008;p3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9" name="Google Shape;3009;p3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0" name="Google Shape;3010;p3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1" name="Google Shape;3011;p3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2" name="Google Shape;3012;p3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3" name="Google Shape;3013;p3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4" name="Google Shape;3014;p3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5" name="Google Shape;3015;p3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6" name="Google Shape;3016;p3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7" name="Google Shape;3017;p3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8" name="Google Shape;3018;p3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9" name="Google Shape;3019;p3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0" name="Google Shape;3020;p3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1" name="Google Shape;3021;p3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2" name="Google Shape;3022;p3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3" name="Google Shape;3023;p3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4" name="Google Shape;3024;p3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5" name="Google Shape;3025;p3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6" name="Google Shape;3026;p3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7" name="Google Shape;3027;p3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8" name="Google Shape;3028;p3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9" name="Google Shape;3029;p3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0" name="Google Shape;3030;p3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1" name="Google Shape;3031;p3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2" name="Google Shape;3032;p3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3" name="Google Shape;3033;p3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4" name="Google Shape;3034;p3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5" name="Google Shape;3035;p3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6" name="Google Shape;3036;p3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7" name="Google Shape;3037;p3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8" name="Google Shape;3038;p3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9" name="Google Shape;3039;p3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40" name="Google Shape;3040;p3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41" name="Google Shape;3041;p3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42" name="Google Shape;3042;p3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43" name="Google Shape;3043;p3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44" name="Google Shape;3044;p3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45" name="Google Shape;3045;p3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46" name="Google Shape;3046;p3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47" name="Google Shape;3047;p3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048" name="Google Shape;3048;p3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3049" name="Google Shape;3049;p31"/>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050" name="Google Shape;3050;p31"/>
          <p:cNvGrpSpPr/>
          <p:nvPr/>
        </p:nvGrpSpPr>
        <p:grpSpPr>
          <a:xfrm>
            <a:off x="-1530678" y="653649"/>
            <a:ext cx="1026225" cy="1698128"/>
            <a:chOff x="-1836712" y="2937191"/>
            <a:chExt cx="1368300" cy="2264171"/>
          </a:xfrm>
        </p:grpSpPr>
        <p:pic>
          <p:nvPicPr>
            <p:cNvPr id="3051" name="Google Shape;3051;p3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052" name="Google Shape;3052;p3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053" name="Google Shape;3053;p3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227"/>
        <p:cNvGrpSpPr/>
        <p:nvPr/>
      </p:nvGrpSpPr>
      <p:grpSpPr>
        <a:xfrm>
          <a:off x="0" y="0"/>
          <a:ext cx="0" cy="0"/>
          <a:chOff x="0" y="0"/>
          <a:chExt cx="0" cy="0"/>
        </a:xfrm>
      </p:grpSpPr>
      <p:sp>
        <p:nvSpPr>
          <p:cNvPr id="228" name="Google Shape;228;p4"/>
          <p:cNvSpPr/>
          <p:nvPr/>
        </p:nvSpPr>
        <p:spPr>
          <a:xfrm rot="-5400000">
            <a:off x="2802271" y="-1200601"/>
            <a:ext cx="5143500" cy="7544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29" name="Google Shape;229;p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230" name="Google Shape;230;p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231" name="Google Shape;231;p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32" name="Google Shape;232;p4"/>
          <p:cNvGrpSpPr/>
          <p:nvPr/>
        </p:nvGrpSpPr>
        <p:grpSpPr>
          <a:xfrm>
            <a:off x="5221340" y="819609"/>
            <a:ext cx="1862198" cy="747695"/>
            <a:chOff x="1899" y="899"/>
            <a:chExt cx="4163" cy="1671"/>
          </a:xfrm>
        </p:grpSpPr>
        <p:sp>
          <p:nvSpPr>
            <p:cNvPr id="233" name="Google Shape;233;p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 name="Google Shape;234;p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 name="Google Shape;235;p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 name="Google Shape;236;p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 name="Google Shape;237;p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 name="Google Shape;238;p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 name="Google Shape;239;p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 name="Google Shape;240;p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1" name="Google Shape;241;p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 name="Google Shape;242;p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 name="Google Shape;243;p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 name="Google Shape;244;p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 name="Google Shape;245;p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 name="Google Shape;246;p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 name="Google Shape;247;p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 name="Google Shape;248;p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 name="Google Shape;249;p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 name="Google Shape;250;p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 name="Google Shape;251;p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 name="Google Shape;252;p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 name="Google Shape;253;p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 name="Google Shape;254;p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 name="Google Shape;255;p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 name="Google Shape;256;p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 name="Google Shape;257;p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 name="Google Shape;258;p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 name="Google Shape;259;p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 name="Google Shape;260;p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 name="Google Shape;261;p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 name="Google Shape;262;p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 name="Google Shape;263;p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 name="Google Shape;264;p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 name="Google Shape;265;p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 name="Google Shape;266;p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 name="Google Shape;267;p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 name="Google Shape;268;p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 name="Google Shape;269;p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 name="Google Shape;270;p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1" name="Google Shape;271;p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 name="Google Shape;272;p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 name="Google Shape;273;p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 name="Google Shape;274;p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 name="Google Shape;275;p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 name="Google Shape;276;p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 name="Google Shape;277;p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 name="Google Shape;278;p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 name="Google Shape;279;p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 name="Google Shape;280;p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 name="Google Shape;281;p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2" name="Google Shape;282;p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 name="Google Shape;283;p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 name="Google Shape;284;p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 name="Google Shape;285;p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 name="Google Shape;286;p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 name="Google Shape;287;p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 name="Google Shape;288;p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 name="Google Shape;289;p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 name="Google Shape;290;p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 name="Google Shape;291;p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 name="Google Shape;292;p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 name="Google Shape;293;p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 name="Google Shape;294;p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 name="Google Shape;295;p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 name="Google Shape;296;p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 name="Google Shape;297;p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 name="Google Shape;298;p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 name="Google Shape;299;p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 name="Google Shape;300;p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 name="Google Shape;301;p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 name="Google Shape;302;p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 name="Google Shape;303;p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4" name="Google Shape;304;p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5" name="Google Shape;305;p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 name="Google Shape;306;p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 name="Google Shape;307;p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 name="Google Shape;308;p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 name="Google Shape;309;p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 name="Google Shape;310;p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 name="Google Shape;311;p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 name="Google Shape;312;p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 name="Google Shape;313;p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 name="Google Shape;314;p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 name="Google Shape;315;p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6" name="Google Shape;316;p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 name="Google Shape;317;p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 name="Google Shape;318;p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 name="Google Shape;319;p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 name="Google Shape;320;p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 name="Google Shape;321;p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 name="Google Shape;322;p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 name="Google Shape;323;p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 name="Google Shape;324;p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 name="Google Shape;325;p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26" name="Google Shape;326;p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327" name="Google Shape;327;p4"/>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3000"/>
              <a:buFont typeface="Calibri"/>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328" name="Google Shape;328;p4"/>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sz="1500">
                <a:solidFill>
                  <a:schemeClr val="lt1"/>
                </a:solidFill>
              </a:defRPr>
            </a:lvl1pPr>
            <a:lvl2pPr marL="914400" lvl="1" indent="-228600" algn="l">
              <a:lnSpc>
                <a:spcPct val="90000"/>
              </a:lnSpc>
              <a:spcBef>
                <a:spcPts val="300"/>
              </a:spcBef>
              <a:spcAft>
                <a:spcPts val="0"/>
              </a:spcAft>
              <a:buClr>
                <a:schemeClr val="lt1"/>
              </a:buClr>
              <a:buSzPts val="1400"/>
              <a:buNone/>
              <a:defRPr sz="1400">
                <a:solidFill>
                  <a:schemeClr val="lt1"/>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329" name="Google Shape;329;p4"/>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330" name="Google Shape;330;p4"/>
          <p:cNvGrpSpPr/>
          <p:nvPr/>
        </p:nvGrpSpPr>
        <p:grpSpPr>
          <a:xfrm>
            <a:off x="-1530678" y="653649"/>
            <a:ext cx="1026225" cy="1698128"/>
            <a:chOff x="-1836712" y="2937191"/>
            <a:chExt cx="1368300" cy="2264171"/>
          </a:xfrm>
        </p:grpSpPr>
        <p:pic>
          <p:nvPicPr>
            <p:cNvPr id="331" name="Google Shape;331;p4" descr="icon_camera_circle.png"/>
            <p:cNvPicPr preferRelativeResize="0"/>
            <p:nvPr/>
          </p:nvPicPr>
          <p:blipFill rotWithShape="1">
            <a:blip r:embed="rId3">
              <a:alphaModFix/>
            </a:blip>
            <a:srcRect/>
            <a:stretch/>
          </p:blipFill>
          <p:spPr>
            <a:xfrm>
              <a:off x="-1728699" y="2937191"/>
              <a:ext cx="640111" cy="640111"/>
            </a:xfrm>
            <a:prstGeom prst="rect">
              <a:avLst/>
            </a:prstGeom>
            <a:noFill/>
            <a:ln>
              <a:noFill/>
            </a:ln>
          </p:spPr>
        </p:pic>
        <p:sp>
          <p:nvSpPr>
            <p:cNvPr id="332" name="Google Shape;332;p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33" name="Google Shape;333;p4" descr="icon_information-white.png"/>
            <p:cNvPicPr preferRelativeResize="0"/>
            <p:nvPr/>
          </p:nvPicPr>
          <p:blipFill rotWithShape="1">
            <a:blip r:embed="rId4">
              <a:alphaModFix/>
            </a:blip>
            <a:srcRect/>
            <a:stretch/>
          </p:blipFill>
          <p:spPr>
            <a:xfrm>
              <a:off x="-1728699" y="3245911"/>
              <a:ext cx="121592" cy="320113"/>
            </a:xfrm>
            <a:prstGeom prst="rect">
              <a:avLst/>
            </a:prstGeom>
            <a:noFill/>
            <a:ln>
              <a:noFill/>
            </a:ln>
          </p:spPr>
        </p:pic>
      </p:grpSp>
      <p:pic>
        <p:nvPicPr>
          <p:cNvPr id="334" name="Google Shape;334;p4"/>
          <p:cNvPicPr preferRelativeResize="0"/>
          <p:nvPr/>
        </p:nvPicPr>
        <p:blipFill rotWithShape="1">
          <a:blip r:embed="rId5">
            <a:alphaModFix/>
          </a:blip>
          <a:srcRect/>
          <a:stretch/>
        </p:blipFill>
        <p:spPr>
          <a:xfrm>
            <a:off x="7421217" y="945098"/>
            <a:ext cx="1285280" cy="519529"/>
          </a:xfrm>
          <a:prstGeom prst="rect">
            <a:avLst/>
          </a:prstGeom>
          <a:noFill/>
          <a:ln>
            <a:noFill/>
          </a:ln>
        </p:spPr>
      </p:pic>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29"/>
                                        </p:tgtEl>
                                        <p:attrNameLst>
                                          <p:attrName>style.visibility</p:attrName>
                                        </p:attrNameLst>
                                      </p:cBhvr>
                                      <p:to>
                                        <p:strVal val="visible"/>
                                      </p:to>
                                    </p:set>
                                    <p:animEffect transition="in" filter="fade">
                                      <p:cBhvr>
                                        <p:cTn id="7" dur="500"/>
                                        <p:tgtEl>
                                          <p:spTgt spid="32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32"/>
                                        </p:tgtEl>
                                        <p:attrNameLst>
                                          <p:attrName>style.visibility</p:attrName>
                                        </p:attrNameLst>
                                      </p:cBhvr>
                                      <p:to>
                                        <p:strVal val="visible"/>
                                      </p:to>
                                    </p:set>
                                    <p:animEffect transition="in" filter="fade">
                                      <p:cBhvr>
                                        <p:cTn id="11" dur="500"/>
                                        <p:tgtEl>
                                          <p:spTgt spid="232"/>
                                        </p:tgtEl>
                                      </p:cBhvr>
                                    </p:animEffect>
                                  </p:childTnLst>
                                </p:cTn>
                              </p:par>
                              <p:par>
                                <p:cTn id="12" presetID="10" presetClass="entr" presetSubtype="0" fill="hold" nodeType="withEffect">
                                  <p:stCondLst>
                                    <p:cond delay="0"/>
                                  </p:stCondLst>
                                  <p:childTnLst>
                                    <p:set>
                                      <p:cBhvr>
                                        <p:cTn id="13" dur="1" fill="hold">
                                          <p:stCondLst>
                                            <p:cond delay="0"/>
                                          </p:stCondLst>
                                        </p:cTn>
                                        <p:tgtEl>
                                          <p:spTgt spid="327"/>
                                        </p:tgtEl>
                                        <p:attrNameLst>
                                          <p:attrName>style.visibility</p:attrName>
                                        </p:attrNameLst>
                                      </p:cBhvr>
                                      <p:to>
                                        <p:strVal val="visible"/>
                                      </p:to>
                                    </p:set>
                                    <p:animEffect transition="in" filter="fade">
                                      <p:cBhvr>
                                        <p:cTn id="14" dur="500"/>
                                        <p:tgtEl>
                                          <p:spTgt spid="327"/>
                                        </p:tgtEl>
                                      </p:cBhvr>
                                    </p:animEffect>
                                  </p:childTnLst>
                                </p:cTn>
                              </p:par>
                              <p:par>
                                <p:cTn id="15" presetID="10" presetClass="entr" presetSubtype="0" fill="hold" nodeType="withEffect">
                                  <p:stCondLst>
                                    <p:cond delay="0"/>
                                  </p:stCondLst>
                                  <p:childTnLst>
                                    <p:set>
                                      <p:cBhvr>
                                        <p:cTn id="16" dur="1" fill="hold">
                                          <p:stCondLst>
                                            <p:cond delay="0"/>
                                          </p:stCondLst>
                                        </p:cTn>
                                        <p:tgtEl>
                                          <p:spTgt spid="328">
                                            <p:txEl>
                                              <p:pRg st="0" end="0"/>
                                            </p:txEl>
                                          </p:spTgt>
                                        </p:tgtEl>
                                        <p:attrNameLst>
                                          <p:attrName>style.visibility</p:attrName>
                                        </p:attrNameLst>
                                      </p:cBhvr>
                                      <p:to>
                                        <p:strVal val="visible"/>
                                      </p:to>
                                    </p:set>
                                    <p:animEffect transition="in" filter="fade">
                                      <p:cBhvr>
                                        <p:cTn id="17" dur="500"/>
                                        <p:tgtEl>
                                          <p:spTgt spid="328">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328">
                                            <p:txEl>
                                              <p:pRg st="1" end="1"/>
                                            </p:txEl>
                                          </p:spTgt>
                                        </p:tgtEl>
                                        <p:attrNameLst>
                                          <p:attrName>style.visibility</p:attrName>
                                        </p:attrNameLst>
                                      </p:cBhvr>
                                      <p:to>
                                        <p:strVal val="visible"/>
                                      </p:to>
                                    </p:set>
                                    <p:animEffect transition="in" filter="fade">
                                      <p:cBhvr>
                                        <p:cTn id="20" dur="500"/>
                                        <p:tgtEl>
                                          <p:spTgt spid="328">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328">
                                            <p:txEl>
                                              <p:pRg st="2" end="2"/>
                                            </p:txEl>
                                          </p:spTgt>
                                        </p:tgtEl>
                                        <p:attrNameLst>
                                          <p:attrName>style.visibility</p:attrName>
                                        </p:attrNameLst>
                                      </p:cBhvr>
                                      <p:to>
                                        <p:strVal val="visible"/>
                                      </p:to>
                                    </p:set>
                                    <p:animEffect transition="in" filter="fade">
                                      <p:cBhvr>
                                        <p:cTn id="23" dur="500"/>
                                        <p:tgtEl>
                                          <p:spTgt spid="328">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328">
                                            <p:txEl>
                                              <p:pRg st="3" end="3"/>
                                            </p:txEl>
                                          </p:spTgt>
                                        </p:tgtEl>
                                        <p:attrNameLst>
                                          <p:attrName>style.visibility</p:attrName>
                                        </p:attrNameLst>
                                      </p:cBhvr>
                                      <p:to>
                                        <p:strVal val="visible"/>
                                      </p:to>
                                    </p:set>
                                    <p:animEffect transition="in" filter="fade">
                                      <p:cBhvr>
                                        <p:cTn id="26" dur="500"/>
                                        <p:tgtEl>
                                          <p:spTgt spid="328">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328">
                                            <p:txEl>
                                              <p:pRg st="4" end="4"/>
                                            </p:txEl>
                                          </p:spTgt>
                                        </p:tgtEl>
                                        <p:attrNameLst>
                                          <p:attrName>style.visibility</p:attrName>
                                        </p:attrNameLst>
                                      </p:cBhvr>
                                      <p:to>
                                        <p:strVal val="visible"/>
                                      </p:to>
                                    </p:set>
                                    <p:animEffect transition="in" filter="fade">
                                      <p:cBhvr>
                                        <p:cTn id="29" dur="500"/>
                                        <p:tgtEl>
                                          <p:spTgt spid="328">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328">
                                            <p:txEl>
                                              <p:pRg st="5" end="5"/>
                                            </p:txEl>
                                          </p:spTgt>
                                        </p:tgtEl>
                                        <p:attrNameLst>
                                          <p:attrName>style.visibility</p:attrName>
                                        </p:attrNameLst>
                                      </p:cBhvr>
                                      <p:to>
                                        <p:strVal val="visible"/>
                                      </p:to>
                                    </p:set>
                                    <p:animEffect transition="in" filter="fade">
                                      <p:cBhvr>
                                        <p:cTn id="32" dur="500"/>
                                        <p:tgtEl>
                                          <p:spTgt spid="328">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328">
                                            <p:txEl>
                                              <p:pRg st="6" end="6"/>
                                            </p:txEl>
                                          </p:spTgt>
                                        </p:tgtEl>
                                        <p:attrNameLst>
                                          <p:attrName>style.visibility</p:attrName>
                                        </p:attrNameLst>
                                      </p:cBhvr>
                                      <p:to>
                                        <p:strVal val="visible"/>
                                      </p:to>
                                    </p:set>
                                    <p:animEffect transition="in" filter="fade">
                                      <p:cBhvr>
                                        <p:cTn id="35" dur="500"/>
                                        <p:tgtEl>
                                          <p:spTgt spid="328">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328">
                                            <p:txEl>
                                              <p:pRg st="7" end="7"/>
                                            </p:txEl>
                                          </p:spTgt>
                                        </p:tgtEl>
                                        <p:attrNameLst>
                                          <p:attrName>style.visibility</p:attrName>
                                        </p:attrNameLst>
                                      </p:cBhvr>
                                      <p:to>
                                        <p:strVal val="visible"/>
                                      </p:to>
                                    </p:set>
                                    <p:animEffect transition="in" filter="fade">
                                      <p:cBhvr>
                                        <p:cTn id="38" dur="500"/>
                                        <p:tgtEl>
                                          <p:spTgt spid="328">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328">
                                            <p:txEl>
                                              <p:pRg st="8" end="8"/>
                                            </p:txEl>
                                          </p:spTgt>
                                        </p:tgtEl>
                                        <p:attrNameLst>
                                          <p:attrName>style.visibility</p:attrName>
                                        </p:attrNameLst>
                                      </p:cBhvr>
                                      <p:to>
                                        <p:strVal val="visible"/>
                                      </p:to>
                                    </p:set>
                                    <p:animEffect transition="in" filter="fade">
                                      <p:cBhvr>
                                        <p:cTn id="41" dur="500"/>
                                        <p:tgtEl>
                                          <p:spTgt spid="328">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334"/>
                                        </p:tgtEl>
                                        <p:attrNameLst>
                                          <p:attrName>style.visibility</p:attrName>
                                        </p:attrNameLst>
                                      </p:cBhvr>
                                      <p:to>
                                        <p:strVal val="visible"/>
                                      </p:to>
                                    </p:set>
                                    <p:animEffect transition="in" filter="fade">
                                      <p:cBhvr>
                                        <p:cTn id="45" dur="1000"/>
                                        <p:tgtEl>
                                          <p:spTgt spid="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3054"/>
        <p:cNvGrpSpPr/>
        <p:nvPr/>
      </p:nvGrpSpPr>
      <p:grpSpPr>
        <a:xfrm>
          <a:off x="0" y="0"/>
          <a:ext cx="0" cy="0"/>
          <a:chOff x="0" y="0"/>
          <a:chExt cx="0" cy="0"/>
        </a:xfrm>
      </p:grpSpPr>
      <p:sp>
        <p:nvSpPr>
          <p:cNvPr id="3055" name="Google Shape;3055;p32"/>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056" name="Google Shape;3056;p32"/>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057" name="Google Shape;3057;p3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058" name="Google Shape;3058;p3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059" name="Google Shape;3059;p32"/>
          <p:cNvGrpSpPr/>
          <p:nvPr/>
        </p:nvGrpSpPr>
        <p:grpSpPr>
          <a:xfrm>
            <a:off x="7915032" y="222489"/>
            <a:ext cx="895960" cy="359739"/>
            <a:chOff x="1899" y="899"/>
            <a:chExt cx="4163" cy="1671"/>
          </a:xfrm>
        </p:grpSpPr>
        <p:sp>
          <p:nvSpPr>
            <p:cNvPr id="3060" name="Google Shape;3060;p3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1" name="Google Shape;3061;p3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2" name="Google Shape;3062;p3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3" name="Google Shape;3063;p3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4" name="Google Shape;3064;p3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5" name="Google Shape;3065;p3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6" name="Google Shape;3066;p3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7" name="Google Shape;3067;p3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8" name="Google Shape;3068;p3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9" name="Google Shape;3069;p3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0" name="Google Shape;3070;p3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1" name="Google Shape;3071;p3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2" name="Google Shape;3072;p3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3" name="Google Shape;3073;p3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4" name="Google Shape;3074;p3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5" name="Google Shape;3075;p3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6" name="Google Shape;3076;p3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7" name="Google Shape;3077;p3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8" name="Google Shape;3078;p3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9" name="Google Shape;3079;p3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0" name="Google Shape;3080;p3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1" name="Google Shape;3081;p3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2" name="Google Shape;3082;p3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3" name="Google Shape;3083;p3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4" name="Google Shape;3084;p3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5" name="Google Shape;3085;p3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6" name="Google Shape;3086;p3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7" name="Google Shape;3087;p3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8" name="Google Shape;3088;p3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9" name="Google Shape;3089;p3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0" name="Google Shape;3090;p3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1" name="Google Shape;3091;p3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2" name="Google Shape;3092;p3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3" name="Google Shape;3093;p3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4" name="Google Shape;3094;p3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5" name="Google Shape;3095;p3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6" name="Google Shape;3096;p3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7" name="Google Shape;3097;p3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8" name="Google Shape;3098;p3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9" name="Google Shape;3099;p3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0" name="Google Shape;3100;p3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1" name="Google Shape;3101;p3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2" name="Google Shape;3102;p3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3" name="Google Shape;3103;p3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4" name="Google Shape;3104;p3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5" name="Google Shape;3105;p3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6" name="Google Shape;3106;p3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7" name="Google Shape;3107;p3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8" name="Google Shape;3108;p3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9" name="Google Shape;3109;p3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0" name="Google Shape;3110;p3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1" name="Google Shape;3111;p3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2" name="Google Shape;3112;p3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3" name="Google Shape;3113;p3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4" name="Google Shape;3114;p3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5" name="Google Shape;3115;p3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6" name="Google Shape;3116;p3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7" name="Google Shape;3117;p3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8" name="Google Shape;3118;p3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9" name="Google Shape;3119;p3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0" name="Google Shape;3120;p3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1" name="Google Shape;3121;p3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2" name="Google Shape;3122;p3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3" name="Google Shape;3123;p3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4" name="Google Shape;3124;p3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5" name="Google Shape;3125;p3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6" name="Google Shape;3126;p3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7" name="Google Shape;3127;p3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8" name="Google Shape;3128;p3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9" name="Google Shape;3129;p3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0" name="Google Shape;3130;p3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1" name="Google Shape;3131;p3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2" name="Google Shape;3132;p3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3" name="Google Shape;3133;p3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4" name="Google Shape;3134;p3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5" name="Google Shape;3135;p3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6" name="Google Shape;3136;p3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7" name="Google Shape;3137;p3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8" name="Google Shape;3138;p3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9" name="Google Shape;3139;p3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0" name="Google Shape;3140;p3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1" name="Google Shape;3141;p3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2" name="Google Shape;3142;p3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3" name="Google Shape;3143;p3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4" name="Google Shape;3144;p3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5" name="Google Shape;3145;p3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6" name="Google Shape;3146;p3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7" name="Google Shape;3147;p3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8" name="Google Shape;3148;p3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9" name="Google Shape;3149;p3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0" name="Google Shape;3150;p3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1" name="Google Shape;3151;p3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2" name="Google Shape;3152;p3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153" name="Google Shape;3153;p3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154" name="Google Shape;3154;p32"/>
          <p:cNvGrpSpPr/>
          <p:nvPr/>
        </p:nvGrpSpPr>
        <p:grpSpPr>
          <a:xfrm>
            <a:off x="-1530678" y="2991542"/>
            <a:ext cx="1404225" cy="2177095"/>
            <a:chOff x="6195941" y="562596"/>
            <a:chExt cx="1872300" cy="2902793"/>
          </a:xfrm>
        </p:grpSpPr>
        <p:grpSp>
          <p:nvGrpSpPr>
            <p:cNvPr id="3155" name="Google Shape;3155;p32"/>
            <p:cNvGrpSpPr/>
            <p:nvPr/>
          </p:nvGrpSpPr>
          <p:grpSpPr>
            <a:xfrm>
              <a:off x="6195941" y="832605"/>
              <a:ext cx="1872300" cy="2632784"/>
              <a:chOff x="-1872716" y="660661"/>
              <a:chExt cx="1872300" cy="1974637"/>
            </a:xfrm>
          </p:grpSpPr>
          <p:sp>
            <p:nvSpPr>
              <p:cNvPr id="3156" name="Google Shape;3156;p3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157" name="Google Shape;3157;p3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158" name="Google Shape;3158;p32"/>
            <p:cNvGrpSpPr/>
            <p:nvPr/>
          </p:nvGrpSpPr>
          <p:grpSpPr>
            <a:xfrm>
              <a:off x="6303954" y="562596"/>
              <a:ext cx="540000" cy="540000"/>
              <a:chOff x="6303954" y="562596"/>
              <a:chExt cx="540000" cy="540000"/>
            </a:xfrm>
          </p:grpSpPr>
          <p:sp>
            <p:nvSpPr>
              <p:cNvPr id="3159" name="Google Shape;3159;p3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160" name="Google Shape;3160;p3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161" name="Google Shape;3161;p3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62" name="Google Shape;3162;p3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411"/>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63" name="Google Shape;3163;p3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3164" name="Google Shape;3164;p3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165" name="Google Shape;3165;p3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166" name="Google Shape;3166;p32"/>
          <p:cNvGrpSpPr/>
          <p:nvPr/>
        </p:nvGrpSpPr>
        <p:grpSpPr>
          <a:xfrm>
            <a:off x="-1530678" y="653649"/>
            <a:ext cx="1026225" cy="1698128"/>
            <a:chOff x="-1836712" y="2937191"/>
            <a:chExt cx="1368300" cy="2264171"/>
          </a:xfrm>
        </p:grpSpPr>
        <p:pic>
          <p:nvPicPr>
            <p:cNvPr id="3167" name="Google Shape;3167;p3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168" name="Google Shape;3168;p3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169" name="Google Shape;3169;p3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3170"/>
        <p:cNvGrpSpPr/>
        <p:nvPr/>
      </p:nvGrpSpPr>
      <p:grpSpPr>
        <a:xfrm>
          <a:off x="0" y="0"/>
          <a:ext cx="0" cy="0"/>
          <a:chOff x="0" y="0"/>
          <a:chExt cx="0" cy="0"/>
        </a:xfrm>
      </p:grpSpPr>
      <p:sp>
        <p:nvSpPr>
          <p:cNvPr id="3171" name="Google Shape;3171;p33"/>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172" name="Google Shape;3172;p33"/>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173" name="Google Shape;3173;p3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174" name="Google Shape;3174;p3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175" name="Google Shape;3175;p33"/>
          <p:cNvGrpSpPr/>
          <p:nvPr/>
        </p:nvGrpSpPr>
        <p:grpSpPr>
          <a:xfrm>
            <a:off x="7915032" y="222489"/>
            <a:ext cx="895960" cy="359739"/>
            <a:chOff x="1899" y="899"/>
            <a:chExt cx="4163" cy="1671"/>
          </a:xfrm>
        </p:grpSpPr>
        <p:sp>
          <p:nvSpPr>
            <p:cNvPr id="3176" name="Google Shape;3176;p3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7" name="Google Shape;3177;p3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8" name="Google Shape;3178;p3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9" name="Google Shape;3179;p3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0" name="Google Shape;3180;p3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1" name="Google Shape;3181;p3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2" name="Google Shape;3182;p3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3" name="Google Shape;3183;p3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4" name="Google Shape;3184;p3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5" name="Google Shape;3185;p3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6" name="Google Shape;3186;p3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7" name="Google Shape;3187;p3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8" name="Google Shape;3188;p3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9" name="Google Shape;3189;p3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0" name="Google Shape;3190;p3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1" name="Google Shape;3191;p3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2" name="Google Shape;3192;p3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3" name="Google Shape;3193;p3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4" name="Google Shape;3194;p3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5" name="Google Shape;3195;p3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6" name="Google Shape;3196;p3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7" name="Google Shape;3197;p3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8" name="Google Shape;3198;p3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9" name="Google Shape;3199;p3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0" name="Google Shape;3200;p3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1" name="Google Shape;3201;p3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2" name="Google Shape;3202;p3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3" name="Google Shape;3203;p3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4" name="Google Shape;3204;p3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5" name="Google Shape;3205;p3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6" name="Google Shape;3206;p3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7" name="Google Shape;3207;p3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8" name="Google Shape;3208;p3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9" name="Google Shape;3209;p3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0" name="Google Shape;3210;p3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1" name="Google Shape;3211;p3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2" name="Google Shape;3212;p3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3" name="Google Shape;3213;p3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4" name="Google Shape;3214;p3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5" name="Google Shape;3215;p3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6" name="Google Shape;3216;p3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7" name="Google Shape;3217;p3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8" name="Google Shape;3218;p3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9" name="Google Shape;3219;p3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0" name="Google Shape;3220;p3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1" name="Google Shape;3221;p3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2" name="Google Shape;3222;p3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3" name="Google Shape;3223;p3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4" name="Google Shape;3224;p3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5" name="Google Shape;3225;p3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6" name="Google Shape;3226;p3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7" name="Google Shape;3227;p3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8" name="Google Shape;3228;p3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9" name="Google Shape;3229;p3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0" name="Google Shape;3230;p3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1" name="Google Shape;3231;p3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2" name="Google Shape;3232;p3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3" name="Google Shape;3233;p3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4" name="Google Shape;3234;p3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5" name="Google Shape;3235;p3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6" name="Google Shape;3236;p3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7" name="Google Shape;3237;p3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8" name="Google Shape;3238;p3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9" name="Google Shape;3239;p3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0" name="Google Shape;3240;p3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1" name="Google Shape;3241;p3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2" name="Google Shape;3242;p3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3" name="Google Shape;3243;p3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4" name="Google Shape;3244;p3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5" name="Google Shape;3245;p3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6" name="Google Shape;3246;p3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7" name="Google Shape;3247;p3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8" name="Google Shape;3248;p3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9" name="Google Shape;3249;p3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0" name="Google Shape;3250;p3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1" name="Google Shape;3251;p3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2" name="Google Shape;3252;p3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3" name="Google Shape;3253;p3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4" name="Google Shape;3254;p3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5" name="Google Shape;3255;p3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6" name="Google Shape;3256;p3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7" name="Google Shape;3257;p3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8" name="Google Shape;3258;p3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9" name="Google Shape;3259;p3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0" name="Google Shape;3260;p3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1" name="Google Shape;3261;p3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2" name="Google Shape;3262;p3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3" name="Google Shape;3263;p3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4" name="Google Shape;3264;p3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5" name="Google Shape;3265;p3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6" name="Google Shape;3266;p3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7" name="Google Shape;3267;p3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8" name="Google Shape;3268;p3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269" name="Google Shape;3269;p3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270" name="Google Shape;3270;p33"/>
          <p:cNvGrpSpPr/>
          <p:nvPr/>
        </p:nvGrpSpPr>
        <p:grpSpPr>
          <a:xfrm>
            <a:off x="-1530678" y="2991542"/>
            <a:ext cx="1404225" cy="2177095"/>
            <a:chOff x="6195941" y="562596"/>
            <a:chExt cx="1872300" cy="2902793"/>
          </a:xfrm>
        </p:grpSpPr>
        <p:grpSp>
          <p:nvGrpSpPr>
            <p:cNvPr id="3271" name="Google Shape;3271;p33"/>
            <p:cNvGrpSpPr/>
            <p:nvPr/>
          </p:nvGrpSpPr>
          <p:grpSpPr>
            <a:xfrm>
              <a:off x="6195941" y="832605"/>
              <a:ext cx="1872300" cy="2632784"/>
              <a:chOff x="-1872716" y="660661"/>
              <a:chExt cx="1872300" cy="1974637"/>
            </a:xfrm>
          </p:grpSpPr>
          <p:sp>
            <p:nvSpPr>
              <p:cNvPr id="3272" name="Google Shape;3272;p3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273" name="Google Shape;3273;p33"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274" name="Google Shape;3274;p33"/>
            <p:cNvGrpSpPr/>
            <p:nvPr/>
          </p:nvGrpSpPr>
          <p:grpSpPr>
            <a:xfrm>
              <a:off x="6303954" y="562596"/>
              <a:ext cx="540000" cy="540000"/>
              <a:chOff x="6303954" y="562596"/>
              <a:chExt cx="540000" cy="540000"/>
            </a:xfrm>
          </p:grpSpPr>
          <p:sp>
            <p:nvSpPr>
              <p:cNvPr id="3275" name="Google Shape;3275;p3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276" name="Google Shape;3276;p33"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277" name="Google Shape;3277;p33"/>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8" name="Google Shape;3278;p33"/>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411"/>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9" name="Google Shape;3279;p33"/>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3280" name="Google Shape;3280;p3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281" name="Google Shape;3281;p33"/>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282" name="Google Shape;3282;p33"/>
          <p:cNvGrpSpPr/>
          <p:nvPr/>
        </p:nvGrpSpPr>
        <p:grpSpPr>
          <a:xfrm>
            <a:off x="-1530678" y="653649"/>
            <a:ext cx="1026225" cy="1698128"/>
            <a:chOff x="-1836712" y="2937191"/>
            <a:chExt cx="1368300" cy="2264171"/>
          </a:xfrm>
        </p:grpSpPr>
        <p:pic>
          <p:nvPicPr>
            <p:cNvPr id="3283" name="Google Shape;3283;p33"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284" name="Google Shape;3284;p3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285" name="Google Shape;3285;p33"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3286"/>
        <p:cNvGrpSpPr/>
        <p:nvPr/>
      </p:nvGrpSpPr>
      <p:grpSpPr>
        <a:xfrm>
          <a:off x="0" y="0"/>
          <a:ext cx="0" cy="0"/>
          <a:chOff x="0" y="0"/>
          <a:chExt cx="0" cy="0"/>
        </a:xfrm>
      </p:grpSpPr>
      <p:sp>
        <p:nvSpPr>
          <p:cNvPr id="3287" name="Google Shape;3287;p34"/>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288" name="Google Shape;3288;p34"/>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289" name="Google Shape;3289;p3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290" name="Google Shape;3290;p3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291" name="Google Shape;3291;p34"/>
          <p:cNvGrpSpPr/>
          <p:nvPr/>
        </p:nvGrpSpPr>
        <p:grpSpPr>
          <a:xfrm>
            <a:off x="7915032" y="222489"/>
            <a:ext cx="895960" cy="359739"/>
            <a:chOff x="1899" y="899"/>
            <a:chExt cx="4163" cy="1671"/>
          </a:xfrm>
        </p:grpSpPr>
        <p:sp>
          <p:nvSpPr>
            <p:cNvPr id="3292" name="Google Shape;3292;p3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3" name="Google Shape;3293;p3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4" name="Google Shape;3294;p3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5" name="Google Shape;3295;p3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6" name="Google Shape;3296;p3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7" name="Google Shape;3297;p3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8" name="Google Shape;3298;p3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9" name="Google Shape;3299;p3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0" name="Google Shape;3300;p3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1" name="Google Shape;3301;p3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2" name="Google Shape;3302;p3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3" name="Google Shape;3303;p3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4" name="Google Shape;3304;p3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5" name="Google Shape;3305;p3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6" name="Google Shape;3306;p3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7" name="Google Shape;3307;p3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8" name="Google Shape;3308;p3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9" name="Google Shape;3309;p3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0" name="Google Shape;3310;p3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1" name="Google Shape;3311;p3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2" name="Google Shape;3312;p3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3" name="Google Shape;3313;p3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4" name="Google Shape;3314;p3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5" name="Google Shape;3315;p3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6" name="Google Shape;3316;p3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7" name="Google Shape;3317;p3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8" name="Google Shape;3318;p3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9" name="Google Shape;3319;p3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0" name="Google Shape;3320;p3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1" name="Google Shape;3321;p3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2" name="Google Shape;3322;p3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3" name="Google Shape;3323;p3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4" name="Google Shape;3324;p3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5" name="Google Shape;3325;p3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6" name="Google Shape;3326;p3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7" name="Google Shape;3327;p3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8" name="Google Shape;3328;p3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9" name="Google Shape;3329;p3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0" name="Google Shape;3330;p3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1" name="Google Shape;3331;p3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2" name="Google Shape;3332;p3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3" name="Google Shape;3333;p3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4" name="Google Shape;3334;p3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5" name="Google Shape;3335;p3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6" name="Google Shape;3336;p3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7" name="Google Shape;3337;p3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8" name="Google Shape;3338;p3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9" name="Google Shape;3339;p3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0" name="Google Shape;3340;p3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1" name="Google Shape;3341;p3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2" name="Google Shape;3342;p3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3" name="Google Shape;3343;p3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4" name="Google Shape;3344;p3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5" name="Google Shape;3345;p3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6" name="Google Shape;3346;p3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7" name="Google Shape;3347;p3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8" name="Google Shape;3348;p3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9" name="Google Shape;3349;p3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0" name="Google Shape;3350;p3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1" name="Google Shape;3351;p3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2" name="Google Shape;3352;p3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3" name="Google Shape;3353;p3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4" name="Google Shape;3354;p3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5" name="Google Shape;3355;p3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6" name="Google Shape;3356;p3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7" name="Google Shape;3357;p3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8" name="Google Shape;3358;p3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9" name="Google Shape;3359;p3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0" name="Google Shape;3360;p3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1" name="Google Shape;3361;p3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2" name="Google Shape;3362;p3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3" name="Google Shape;3363;p3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4" name="Google Shape;3364;p3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5" name="Google Shape;3365;p3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6" name="Google Shape;3366;p3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7" name="Google Shape;3367;p3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8" name="Google Shape;3368;p3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9" name="Google Shape;3369;p3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0" name="Google Shape;3370;p3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1" name="Google Shape;3371;p3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2" name="Google Shape;3372;p3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3" name="Google Shape;3373;p3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4" name="Google Shape;3374;p3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5" name="Google Shape;3375;p3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6" name="Google Shape;3376;p3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7" name="Google Shape;3377;p3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8" name="Google Shape;3378;p3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9" name="Google Shape;3379;p3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0" name="Google Shape;3380;p3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1" name="Google Shape;3381;p3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2" name="Google Shape;3382;p3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3" name="Google Shape;3383;p3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4" name="Google Shape;3384;p3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385" name="Google Shape;3385;p3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386" name="Google Shape;3386;p34"/>
          <p:cNvGrpSpPr/>
          <p:nvPr/>
        </p:nvGrpSpPr>
        <p:grpSpPr>
          <a:xfrm>
            <a:off x="-1530678" y="2991542"/>
            <a:ext cx="1404225" cy="2177095"/>
            <a:chOff x="6195941" y="562596"/>
            <a:chExt cx="1872300" cy="2902793"/>
          </a:xfrm>
        </p:grpSpPr>
        <p:grpSp>
          <p:nvGrpSpPr>
            <p:cNvPr id="3387" name="Google Shape;3387;p34"/>
            <p:cNvGrpSpPr/>
            <p:nvPr/>
          </p:nvGrpSpPr>
          <p:grpSpPr>
            <a:xfrm>
              <a:off x="6195941" y="832605"/>
              <a:ext cx="1872300" cy="2632784"/>
              <a:chOff x="-1872716" y="660661"/>
              <a:chExt cx="1872300" cy="1974637"/>
            </a:xfrm>
          </p:grpSpPr>
          <p:sp>
            <p:nvSpPr>
              <p:cNvPr id="3388" name="Google Shape;3388;p3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389" name="Google Shape;3389;p3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390" name="Google Shape;3390;p34"/>
            <p:cNvGrpSpPr/>
            <p:nvPr/>
          </p:nvGrpSpPr>
          <p:grpSpPr>
            <a:xfrm>
              <a:off x="6303954" y="562596"/>
              <a:ext cx="540000" cy="540000"/>
              <a:chOff x="6303954" y="562596"/>
              <a:chExt cx="540000" cy="540000"/>
            </a:xfrm>
          </p:grpSpPr>
          <p:sp>
            <p:nvSpPr>
              <p:cNvPr id="3391" name="Google Shape;3391;p3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392" name="Google Shape;3392;p3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393" name="Google Shape;3393;p3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4" name="Google Shape;3394;p3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411"/>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5" name="Google Shape;3395;p3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3396" name="Google Shape;3396;p3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397" name="Google Shape;3397;p3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398" name="Google Shape;3398;p34"/>
          <p:cNvGrpSpPr/>
          <p:nvPr/>
        </p:nvGrpSpPr>
        <p:grpSpPr>
          <a:xfrm>
            <a:off x="-1530678" y="653649"/>
            <a:ext cx="1026225" cy="1698128"/>
            <a:chOff x="-1836712" y="2937191"/>
            <a:chExt cx="1368300" cy="2264171"/>
          </a:xfrm>
        </p:grpSpPr>
        <p:pic>
          <p:nvPicPr>
            <p:cNvPr id="3399" name="Google Shape;3399;p3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400" name="Google Shape;3400;p3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401" name="Google Shape;3401;p3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3402"/>
        <p:cNvGrpSpPr/>
        <p:nvPr/>
      </p:nvGrpSpPr>
      <p:grpSpPr>
        <a:xfrm>
          <a:off x="0" y="0"/>
          <a:ext cx="0" cy="0"/>
          <a:chOff x="0" y="0"/>
          <a:chExt cx="0" cy="0"/>
        </a:xfrm>
      </p:grpSpPr>
      <p:sp>
        <p:nvSpPr>
          <p:cNvPr id="3403" name="Google Shape;3403;p35"/>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404" name="Google Shape;3404;p35"/>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405" name="Google Shape;3405;p3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406" name="Google Shape;3406;p3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407" name="Google Shape;3407;p35"/>
          <p:cNvGrpSpPr/>
          <p:nvPr/>
        </p:nvGrpSpPr>
        <p:grpSpPr>
          <a:xfrm>
            <a:off x="7915032" y="222489"/>
            <a:ext cx="895960" cy="359739"/>
            <a:chOff x="1899" y="899"/>
            <a:chExt cx="4163" cy="1671"/>
          </a:xfrm>
        </p:grpSpPr>
        <p:sp>
          <p:nvSpPr>
            <p:cNvPr id="3408" name="Google Shape;3408;p3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9" name="Google Shape;3409;p3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0" name="Google Shape;3410;p3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1" name="Google Shape;3411;p3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2" name="Google Shape;3412;p3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3" name="Google Shape;3413;p3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4" name="Google Shape;3414;p3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5" name="Google Shape;3415;p3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6" name="Google Shape;3416;p3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7" name="Google Shape;3417;p3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8" name="Google Shape;3418;p3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9" name="Google Shape;3419;p3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0" name="Google Shape;3420;p3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1" name="Google Shape;3421;p3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2" name="Google Shape;3422;p3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3" name="Google Shape;3423;p3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4" name="Google Shape;3424;p3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5" name="Google Shape;3425;p3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6" name="Google Shape;3426;p3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7" name="Google Shape;3427;p3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8" name="Google Shape;3428;p3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9" name="Google Shape;3429;p3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0" name="Google Shape;3430;p3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1" name="Google Shape;3431;p3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2" name="Google Shape;3432;p3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3" name="Google Shape;3433;p3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4" name="Google Shape;3434;p3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5" name="Google Shape;3435;p3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6" name="Google Shape;3436;p3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7" name="Google Shape;3437;p3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8" name="Google Shape;3438;p3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9" name="Google Shape;3439;p3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0" name="Google Shape;3440;p3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1" name="Google Shape;3441;p3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2" name="Google Shape;3442;p3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3" name="Google Shape;3443;p3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4" name="Google Shape;3444;p3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5" name="Google Shape;3445;p3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6" name="Google Shape;3446;p3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7" name="Google Shape;3447;p3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8" name="Google Shape;3448;p3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9" name="Google Shape;3449;p3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0" name="Google Shape;3450;p3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1" name="Google Shape;3451;p3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2" name="Google Shape;3452;p3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3" name="Google Shape;3453;p3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4" name="Google Shape;3454;p3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5" name="Google Shape;3455;p3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6" name="Google Shape;3456;p3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7" name="Google Shape;3457;p3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8" name="Google Shape;3458;p3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9" name="Google Shape;3459;p3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0" name="Google Shape;3460;p3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1" name="Google Shape;3461;p3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2" name="Google Shape;3462;p3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3" name="Google Shape;3463;p3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4" name="Google Shape;3464;p3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5" name="Google Shape;3465;p3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6" name="Google Shape;3466;p3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7" name="Google Shape;3467;p3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8" name="Google Shape;3468;p3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9" name="Google Shape;3469;p3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0" name="Google Shape;3470;p3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1" name="Google Shape;3471;p3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2" name="Google Shape;3472;p3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3" name="Google Shape;3473;p3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4" name="Google Shape;3474;p3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5" name="Google Shape;3475;p3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6" name="Google Shape;3476;p3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7" name="Google Shape;3477;p3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8" name="Google Shape;3478;p3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9" name="Google Shape;3479;p3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0" name="Google Shape;3480;p3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1" name="Google Shape;3481;p3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2" name="Google Shape;3482;p3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3" name="Google Shape;3483;p3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4" name="Google Shape;3484;p3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5" name="Google Shape;3485;p3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6" name="Google Shape;3486;p3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7" name="Google Shape;3487;p3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8" name="Google Shape;3488;p3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9" name="Google Shape;3489;p3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0" name="Google Shape;3490;p3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1" name="Google Shape;3491;p3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2" name="Google Shape;3492;p3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3" name="Google Shape;3493;p3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4" name="Google Shape;3494;p3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5" name="Google Shape;3495;p3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6" name="Google Shape;3496;p3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7" name="Google Shape;3497;p3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8" name="Google Shape;3498;p3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9" name="Google Shape;3499;p3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0" name="Google Shape;3500;p3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501" name="Google Shape;3501;p3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502" name="Google Shape;3502;p35"/>
          <p:cNvGrpSpPr/>
          <p:nvPr/>
        </p:nvGrpSpPr>
        <p:grpSpPr>
          <a:xfrm>
            <a:off x="-1530678" y="2991542"/>
            <a:ext cx="1404225" cy="2177095"/>
            <a:chOff x="6195941" y="562596"/>
            <a:chExt cx="1872300" cy="2902793"/>
          </a:xfrm>
        </p:grpSpPr>
        <p:grpSp>
          <p:nvGrpSpPr>
            <p:cNvPr id="3503" name="Google Shape;3503;p35"/>
            <p:cNvGrpSpPr/>
            <p:nvPr/>
          </p:nvGrpSpPr>
          <p:grpSpPr>
            <a:xfrm>
              <a:off x="6195941" y="832605"/>
              <a:ext cx="1872300" cy="2632784"/>
              <a:chOff x="-1872716" y="660661"/>
              <a:chExt cx="1872300" cy="1974637"/>
            </a:xfrm>
          </p:grpSpPr>
          <p:sp>
            <p:nvSpPr>
              <p:cNvPr id="3504" name="Google Shape;3504;p3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505" name="Google Shape;3505;p35"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506" name="Google Shape;3506;p35"/>
            <p:cNvGrpSpPr/>
            <p:nvPr/>
          </p:nvGrpSpPr>
          <p:grpSpPr>
            <a:xfrm>
              <a:off x="6303954" y="562596"/>
              <a:ext cx="540000" cy="540000"/>
              <a:chOff x="6303954" y="562596"/>
              <a:chExt cx="540000" cy="540000"/>
            </a:xfrm>
          </p:grpSpPr>
          <p:sp>
            <p:nvSpPr>
              <p:cNvPr id="3507" name="Google Shape;3507;p3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508" name="Google Shape;3508;p35"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509" name="Google Shape;3509;p35"/>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0" name="Google Shape;3510;p35"/>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411"/>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1" name="Google Shape;3511;p35"/>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3512" name="Google Shape;3512;p3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513" name="Google Shape;3513;p35"/>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514" name="Google Shape;3514;p35"/>
          <p:cNvGrpSpPr/>
          <p:nvPr/>
        </p:nvGrpSpPr>
        <p:grpSpPr>
          <a:xfrm>
            <a:off x="-1530678" y="653649"/>
            <a:ext cx="1026225" cy="1698128"/>
            <a:chOff x="-1836712" y="2937191"/>
            <a:chExt cx="1368300" cy="2264171"/>
          </a:xfrm>
        </p:grpSpPr>
        <p:pic>
          <p:nvPicPr>
            <p:cNvPr id="3515" name="Google Shape;3515;p35"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516" name="Google Shape;3516;p35"/>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517" name="Google Shape;3517;p35"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3518"/>
        <p:cNvGrpSpPr/>
        <p:nvPr/>
      </p:nvGrpSpPr>
      <p:grpSpPr>
        <a:xfrm>
          <a:off x="0" y="0"/>
          <a:ext cx="0" cy="0"/>
          <a:chOff x="0" y="0"/>
          <a:chExt cx="0" cy="0"/>
        </a:xfrm>
      </p:grpSpPr>
      <p:sp>
        <p:nvSpPr>
          <p:cNvPr id="3519" name="Google Shape;3519;p36"/>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520" name="Google Shape;3520;p36"/>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521" name="Google Shape;3521;p3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522" name="Google Shape;3522;p3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523" name="Google Shape;3523;p36"/>
          <p:cNvGrpSpPr/>
          <p:nvPr/>
        </p:nvGrpSpPr>
        <p:grpSpPr>
          <a:xfrm>
            <a:off x="7915032" y="222489"/>
            <a:ext cx="895960" cy="359739"/>
            <a:chOff x="1899" y="899"/>
            <a:chExt cx="4163" cy="1671"/>
          </a:xfrm>
        </p:grpSpPr>
        <p:sp>
          <p:nvSpPr>
            <p:cNvPr id="3524" name="Google Shape;3524;p3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5" name="Google Shape;3525;p3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6" name="Google Shape;3526;p3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7" name="Google Shape;3527;p3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8" name="Google Shape;3528;p3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9" name="Google Shape;3529;p3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0" name="Google Shape;3530;p3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1" name="Google Shape;3531;p3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2" name="Google Shape;3532;p3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3" name="Google Shape;3533;p3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4" name="Google Shape;3534;p3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5" name="Google Shape;3535;p3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6" name="Google Shape;3536;p3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7" name="Google Shape;3537;p3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8" name="Google Shape;3538;p3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9" name="Google Shape;3539;p3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0" name="Google Shape;3540;p3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1" name="Google Shape;3541;p3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2" name="Google Shape;3542;p3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3" name="Google Shape;3543;p3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4" name="Google Shape;3544;p3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5" name="Google Shape;3545;p3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6" name="Google Shape;3546;p3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7" name="Google Shape;3547;p3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8" name="Google Shape;3548;p3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9" name="Google Shape;3549;p3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0" name="Google Shape;3550;p3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1" name="Google Shape;3551;p3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2" name="Google Shape;3552;p3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3" name="Google Shape;3553;p3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4" name="Google Shape;3554;p3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5" name="Google Shape;3555;p3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6" name="Google Shape;3556;p3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7" name="Google Shape;3557;p3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8" name="Google Shape;3558;p3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9" name="Google Shape;3559;p3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0" name="Google Shape;3560;p3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1" name="Google Shape;3561;p3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2" name="Google Shape;3562;p3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3" name="Google Shape;3563;p3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4" name="Google Shape;3564;p3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5" name="Google Shape;3565;p3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6" name="Google Shape;3566;p3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7" name="Google Shape;3567;p3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8" name="Google Shape;3568;p3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9" name="Google Shape;3569;p3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0" name="Google Shape;3570;p3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1" name="Google Shape;3571;p3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2" name="Google Shape;3572;p3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3" name="Google Shape;3573;p3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4" name="Google Shape;3574;p3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5" name="Google Shape;3575;p3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6" name="Google Shape;3576;p3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7" name="Google Shape;3577;p3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8" name="Google Shape;3578;p3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9" name="Google Shape;3579;p3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0" name="Google Shape;3580;p3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1" name="Google Shape;3581;p3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2" name="Google Shape;3582;p3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3" name="Google Shape;3583;p3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4" name="Google Shape;3584;p3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5" name="Google Shape;3585;p3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6" name="Google Shape;3586;p3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7" name="Google Shape;3587;p3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8" name="Google Shape;3588;p3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9" name="Google Shape;3589;p3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0" name="Google Shape;3590;p3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1" name="Google Shape;3591;p3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2" name="Google Shape;3592;p3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3" name="Google Shape;3593;p3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4" name="Google Shape;3594;p3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5" name="Google Shape;3595;p3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6" name="Google Shape;3596;p3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7" name="Google Shape;3597;p3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8" name="Google Shape;3598;p3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9" name="Google Shape;3599;p3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0" name="Google Shape;3600;p3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1" name="Google Shape;3601;p3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2" name="Google Shape;3602;p3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3" name="Google Shape;3603;p3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4" name="Google Shape;3604;p3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5" name="Google Shape;3605;p3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6" name="Google Shape;3606;p3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7" name="Google Shape;3607;p3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8" name="Google Shape;3608;p3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9" name="Google Shape;3609;p3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0" name="Google Shape;3610;p3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1" name="Google Shape;3611;p3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2" name="Google Shape;3612;p3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3" name="Google Shape;3613;p3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4" name="Google Shape;3614;p3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5" name="Google Shape;3615;p3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6" name="Google Shape;3616;p3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617" name="Google Shape;3617;p3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618" name="Google Shape;3618;p36"/>
          <p:cNvGrpSpPr/>
          <p:nvPr/>
        </p:nvGrpSpPr>
        <p:grpSpPr>
          <a:xfrm>
            <a:off x="-1530678" y="2991542"/>
            <a:ext cx="1404225" cy="2177095"/>
            <a:chOff x="6195941" y="562596"/>
            <a:chExt cx="1872300" cy="2902793"/>
          </a:xfrm>
        </p:grpSpPr>
        <p:grpSp>
          <p:nvGrpSpPr>
            <p:cNvPr id="3619" name="Google Shape;3619;p36"/>
            <p:cNvGrpSpPr/>
            <p:nvPr/>
          </p:nvGrpSpPr>
          <p:grpSpPr>
            <a:xfrm>
              <a:off x="6195941" y="832605"/>
              <a:ext cx="1872300" cy="2632784"/>
              <a:chOff x="-1872716" y="660661"/>
              <a:chExt cx="1872300" cy="1974637"/>
            </a:xfrm>
          </p:grpSpPr>
          <p:sp>
            <p:nvSpPr>
              <p:cNvPr id="3620" name="Google Shape;3620;p3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621" name="Google Shape;3621;p36"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622" name="Google Shape;3622;p36"/>
            <p:cNvGrpSpPr/>
            <p:nvPr/>
          </p:nvGrpSpPr>
          <p:grpSpPr>
            <a:xfrm>
              <a:off x="6303954" y="562596"/>
              <a:ext cx="540000" cy="540000"/>
              <a:chOff x="6303954" y="562596"/>
              <a:chExt cx="540000" cy="540000"/>
            </a:xfrm>
          </p:grpSpPr>
          <p:sp>
            <p:nvSpPr>
              <p:cNvPr id="3623" name="Google Shape;3623;p3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624" name="Google Shape;3624;p36"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625" name="Google Shape;3625;p36"/>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6" name="Google Shape;3626;p36"/>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411"/>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7" name="Google Shape;3627;p36"/>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3628" name="Google Shape;3628;p3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629" name="Google Shape;3629;p36"/>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630" name="Google Shape;3630;p36"/>
          <p:cNvGrpSpPr/>
          <p:nvPr/>
        </p:nvGrpSpPr>
        <p:grpSpPr>
          <a:xfrm>
            <a:off x="-1530678" y="653649"/>
            <a:ext cx="1026225" cy="1698128"/>
            <a:chOff x="-1836712" y="2937191"/>
            <a:chExt cx="1368300" cy="2264171"/>
          </a:xfrm>
        </p:grpSpPr>
        <p:pic>
          <p:nvPicPr>
            <p:cNvPr id="3631" name="Google Shape;3631;p36"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632" name="Google Shape;3632;p36"/>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633" name="Google Shape;3633;p36"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3634"/>
        <p:cNvGrpSpPr/>
        <p:nvPr/>
      </p:nvGrpSpPr>
      <p:grpSpPr>
        <a:xfrm>
          <a:off x="0" y="0"/>
          <a:ext cx="0" cy="0"/>
          <a:chOff x="0" y="0"/>
          <a:chExt cx="0" cy="0"/>
        </a:xfrm>
      </p:grpSpPr>
      <p:sp>
        <p:nvSpPr>
          <p:cNvPr id="3635" name="Google Shape;3635;p37"/>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636" name="Google Shape;3636;p37"/>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637" name="Google Shape;3637;p3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638" name="Google Shape;3638;p3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639" name="Google Shape;3639;p37"/>
          <p:cNvGrpSpPr/>
          <p:nvPr/>
        </p:nvGrpSpPr>
        <p:grpSpPr>
          <a:xfrm>
            <a:off x="7915032" y="222489"/>
            <a:ext cx="895960" cy="359739"/>
            <a:chOff x="1899" y="899"/>
            <a:chExt cx="4163" cy="1671"/>
          </a:xfrm>
        </p:grpSpPr>
        <p:sp>
          <p:nvSpPr>
            <p:cNvPr id="3640" name="Google Shape;3640;p3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1" name="Google Shape;3641;p3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2" name="Google Shape;3642;p3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3" name="Google Shape;3643;p3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4" name="Google Shape;3644;p3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5" name="Google Shape;3645;p3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6" name="Google Shape;3646;p3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7" name="Google Shape;3647;p3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8" name="Google Shape;3648;p3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9" name="Google Shape;3649;p3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0" name="Google Shape;3650;p3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1" name="Google Shape;3651;p3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2" name="Google Shape;3652;p3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3" name="Google Shape;3653;p3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4" name="Google Shape;3654;p3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5" name="Google Shape;3655;p3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6" name="Google Shape;3656;p3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7" name="Google Shape;3657;p3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8" name="Google Shape;3658;p3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9" name="Google Shape;3659;p3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0" name="Google Shape;3660;p3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1" name="Google Shape;3661;p3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2" name="Google Shape;3662;p3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3" name="Google Shape;3663;p3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4" name="Google Shape;3664;p3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5" name="Google Shape;3665;p3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6" name="Google Shape;3666;p3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7" name="Google Shape;3667;p3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8" name="Google Shape;3668;p3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9" name="Google Shape;3669;p3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0" name="Google Shape;3670;p3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1" name="Google Shape;3671;p3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2" name="Google Shape;3672;p3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3" name="Google Shape;3673;p3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4" name="Google Shape;3674;p3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5" name="Google Shape;3675;p3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6" name="Google Shape;3676;p3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7" name="Google Shape;3677;p3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8" name="Google Shape;3678;p3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9" name="Google Shape;3679;p3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0" name="Google Shape;3680;p3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1" name="Google Shape;3681;p3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2" name="Google Shape;3682;p3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3" name="Google Shape;3683;p3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4" name="Google Shape;3684;p3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5" name="Google Shape;3685;p3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6" name="Google Shape;3686;p3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7" name="Google Shape;3687;p3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8" name="Google Shape;3688;p3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9" name="Google Shape;3689;p3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0" name="Google Shape;3690;p3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1" name="Google Shape;3691;p3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2" name="Google Shape;3692;p3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3" name="Google Shape;3693;p3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4" name="Google Shape;3694;p3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5" name="Google Shape;3695;p3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6" name="Google Shape;3696;p3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7" name="Google Shape;3697;p3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8" name="Google Shape;3698;p3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9" name="Google Shape;3699;p3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0" name="Google Shape;3700;p3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1" name="Google Shape;3701;p3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2" name="Google Shape;3702;p3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3" name="Google Shape;3703;p3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4" name="Google Shape;3704;p3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5" name="Google Shape;3705;p3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6" name="Google Shape;3706;p3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7" name="Google Shape;3707;p3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8" name="Google Shape;3708;p3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9" name="Google Shape;3709;p3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0" name="Google Shape;3710;p3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1" name="Google Shape;3711;p3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2" name="Google Shape;3712;p3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3" name="Google Shape;3713;p3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4" name="Google Shape;3714;p3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5" name="Google Shape;3715;p3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6" name="Google Shape;3716;p3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7" name="Google Shape;3717;p3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8" name="Google Shape;3718;p3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9" name="Google Shape;3719;p3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0" name="Google Shape;3720;p3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1" name="Google Shape;3721;p3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2" name="Google Shape;3722;p3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3" name="Google Shape;3723;p3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4" name="Google Shape;3724;p3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5" name="Google Shape;3725;p3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6" name="Google Shape;3726;p3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7" name="Google Shape;3727;p3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8" name="Google Shape;3728;p3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9" name="Google Shape;3729;p3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0" name="Google Shape;3730;p3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1" name="Google Shape;3731;p3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2" name="Google Shape;3732;p3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733" name="Google Shape;3733;p3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734" name="Google Shape;3734;p37"/>
          <p:cNvGrpSpPr/>
          <p:nvPr/>
        </p:nvGrpSpPr>
        <p:grpSpPr>
          <a:xfrm>
            <a:off x="-1530678" y="2991542"/>
            <a:ext cx="1404225" cy="2177095"/>
            <a:chOff x="6195941" y="562596"/>
            <a:chExt cx="1872300" cy="2902793"/>
          </a:xfrm>
        </p:grpSpPr>
        <p:grpSp>
          <p:nvGrpSpPr>
            <p:cNvPr id="3735" name="Google Shape;3735;p37"/>
            <p:cNvGrpSpPr/>
            <p:nvPr/>
          </p:nvGrpSpPr>
          <p:grpSpPr>
            <a:xfrm>
              <a:off x="6195941" y="832605"/>
              <a:ext cx="1872300" cy="2632784"/>
              <a:chOff x="-1872716" y="660661"/>
              <a:chExt cx="1872300" cy="1974637"/>
            </a:xfrm>
          </p:grpSpPr>
          <p:sp>
            <p:nvSpPr>
              <p:cNvPr id="3736" name="Google Shape;3736;p3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737" name="Google Shape;3737;p37"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738" name="Google Shape;3738;p37"/>
            <p:cNvGrpSpPr/>
            <p:nvPr/>
          </p:nvGrpSpPr>
          <p:grpSpPr>
            <a:xfrm>
              <a:off x="6303954" y="562596"/>
              <a:ext cx="540000" cy="540000"/>
              <a:chOff x="6303954" y="562596"/>
              <a:chExt cx="540000" cy="540000"/>
            </a:xfrm>
          </p:grpSpPr>
          <p:sp>
            <p:nvSpPr>
              <p:cNvPr id="3739" name="Google Shape;3739;p3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740" name="Google Shape;3740;p37"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741" name="Google Shape;3741;p37"/>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2" name="Google Shape;3742;p37"/>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411"/>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3" name="Google Shape;3743;p37"/>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3744" name="Google Shape;3744;p3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745" name="Google Shape;3745;p37"/>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746" name="Google Shape;3746;p37"/>
          <p:cNvGrpSpPr/>
          <p:nvPr/>
        </p:nvGrpSpPr>
        <p:grpSpPr>
          <a:xfrm>
            <a:off x="-1530678" y="653649"/>
            <a:ext cx="1026225" cy="1698128"/>
            <a:chOff x="-1836712" y="2937191"/>
            <a:chExt cx="1368300" cy="2264171"/>
          </a:xfrm>
        </p:grpSpPr>
        <p:pic>
          <p:nvPicPr>
            <p:cNvPr id="3747" name="Google Shape;3747;p37"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748" name="Google Shape;3748;p37"/>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749" name="Google Shape;3749;p37"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3750"/>
        <p:cNvGrpSpPr/>
        <p:nvPr/>
      </p:nvGrpSpPr>
      <p:grpSpPr>
        <a:xfrm>
          <a:off x="0" y="0"/>
          <a:ext cx="0" cy="0"/>
          <a:chOff x="0" y="0"/>
          <a:chExt cx="0" cy="0"/>
        </a:xfrm>
      </p:grpSpPr>
      <p:sp>
        <p:nvSpPr>
          <p:cNvPr id="3751" name="Google Shape;3751;p38"/>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411"/>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2" name="Google Shape;3752;p3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753" name="Google Shape;3753;p3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754" name="Google Shape;3754;p3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3755" name="Google Shape;3755;p38"/>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756" name="Google Shape;3756;p38"/>
          <p:cNvGrpSpPr/>
          <p:nvPr/>
        </p:nvGrpSpPr>
        <p:grpSpPr>
          <a:xfrm>
            <a:off x="7915032" y="222489"/>
            <a:ext cx="895960" cy="359739"/>
            <a:chOff x="1899" y="899"/>
            <a:chExt cx="4163" cy="1671"/>
          </a:xfrm>
        </p:grpSpPr>
        <p:sp>
          <p:nvSpPr>
            <p:cNvPr id="3757" name="Google Shape;3757;p3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8" name="Google Shape;3758;p3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9" name="Google Shape;3759;p3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0" name="Google Shape;3760;p3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1" name="Google Shape;3761;p3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2" name="Google Shape;3762;p3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3" name="Google Shape;3763;p3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4" name="Google Shape;3764;p3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5" name="Google Shape;3765;p3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6" name="Google Shape;3766;p3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7" name="Google Shape;3767;p3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8" name="Google Shape;3768;p3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9" name="Google Shape;3769;p3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0" name="Google Shape;3770;p3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1" name="Google Shape;3771;p3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2" name="Google Shape;3772;p3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3" name="Google Shape;3773;p3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4" name="Google Shape;3774;p3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5" name="Google Shape;3775;p3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6" name="Google Shape;3776;p3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7" name="Google Shape;3777;p3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8" name="Google Shape;3778;p3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9" name="Google Shape;3779;p3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0" name="Google Shape;3780;p3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1" name="Google Shape;3781;p3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2" name="Google Shape;3782;p3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3" name="Google Shape;3783;p3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4" name="Google Shape;3784;p3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5" name="Google Shape;3785;p3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6" name="Google Shape;3786;p3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7" name="Google Shape;3787;p3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8" name="Google Shape;3788;p3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9" name="Google Shape;3789;p3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0" name="Google Shape;3790;p3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1" name="Google Shape;3791;p3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2" name="Google Shape;3792;p3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3" name="Google Shape;3793;p3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4" name="Google Shape;3794;p3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5" name="Google Shape;3795;p3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6" name="Google Shape;3796;p3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7" name="Google Shape;3797;p3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8" name="Google Shape;3798;p3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9" name="Google Shape;3799;p3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0" name="Google Shape;3800;p3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1" name="Google Shape;3801;p3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2" name="Google Shape;3802;p3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3" name="Google Shape;3803;p3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4" name="Google Shape;3804;p3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5" name="Google Shape;3805;p3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6" name="Google Shape;3806;p3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7" name="Google Shape;3807;p3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8" name="Google Shape;3808;p3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9" name="Google Shape;3809;p3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0" name="Google Shape;3810;p3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1" name="Google Shape;3811;p3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2" name="Google Shape;3812;p3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3" name="Google Shape;3813;p3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4" name="Google Shape;3814;p3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5" name="Google Shape;3815;p3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6" name="Google Shape;3816;p3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7" name="Google Shape;3817;p3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8" name="Google Shape;3818;p3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9" name="Google Shape;3819;p3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0" name="Google Shape;3820;p3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1" name="Google Shape;3821;p3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2" name="Google Shape;3822;p3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3" name="Google Shape;3823;p3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4" name="Google Shape;3824;p3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5" name="Google Shape;3825;p3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6" name="Google Shape;3826;p3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7" name="Google Shape;3827;p3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8" name="Google Shape;3828;p3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9" name="Google Shape;3829;p3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0" name="Google Shape;3830;p3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1" name="Google Shape;3831;p3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2" name="Google Shape;3832;p3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3" name="Google Shape;3833;p3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4" name="Google Shape;3834;p3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5" name="Google Shape;3835;p3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6" name="Google Shape;3836;p3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7" name="Google Shape;3837;p3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8" name="Google Shape;3838;p3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9" name="Google Shape;3839;p3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0" name="Google Shape;3840;p3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1" name="Google Shape;3841;p3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2" name="Google Shape;3842;p3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3" name="Google Shape;3843;p3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4" name="Google Shape;3844;p3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5" name="Google Shape;3845;p3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6" name="Google Shape;3846;p3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7" name="Google Shape;3847;p3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8" name="Google Shape;3848;p3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9" name="Google Shape;3849;p3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850" name="Google Shape;3850;p3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3851" name="Google Shape;3851;p38"/>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grpSp>
        <p:nvGrpSpPr>
          <p:cNvPr id="3852" name="Google Shape;3852;p38"/>
          <p:cNvGrpSpPr/>
          <p:nvPr/>
        </p:nvGrpSpPr>
        <p:grpSpPr>
          <a:xfrm>
            <a:off x="-1530678" y="2991542"/>
            <a:ext cx="1404225" cy="2177095"/>
            <a:chOff x="6195941" y="562596"/>
            <a:chExt cx="1872300" cy="2902793"/>
          </a:xfrm>
        </p:grpSpPr>
        <p:grpSp>
          <p:nvGrpSpPr>
            <p:cNvPr id="3853" name="Google Shape;3853;p38"/>
            <p:cNvGrpSpPr/>
            <p:nvPr/>
          </p:nvGrpSpPr>
          <p:grpSpPr>
            <a:xfrm>
              <a:off x="6195941" y="832605"/>
              <a:ext cx="1872300" cy="2632784"/>
              <a:chOff x="-1872716" y="660661"/>
              <a:chExt cx="1872300" cy="1974637"/>
            </a:xfrm>
          </p:grpSpPr>
          <p:sp>
            <p:nvSpPr>
              <p:cNvPr id="3854" name="Google Shape;3854;p3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855" name="Google Shape;3855;p3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3856" name="Google Shape;3856;p38"/>
            <p:cNvGrpSpPr/>
            <p:nvPr/>
          </p:nvGrpSpPr>
          <p:grpSpPr>
            <a:xfrm>
              <a:off x="6303954" y="562596"/>
              <a:ext cx="540000" cy="540000"/>
              <a:chOff x="6303954" y="562596"/>
              <a:chExt cx="540000" cy="540000"/>
            </a:xfrm>
          </p:grpSpPr>
          <p:sp>
            <p:nvSpPr>
              <p:cNvPr id="3857" name="Google Shape;3857;p3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858" name="Google Shape;3858;p3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3859" name="Google Shape;3859;p38"/>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3860" name="Google Shape;3860;p38"/>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3861" name="Google Shape;3861;p38"/>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862" name="Google Shape;3862;p38"/>
          <p:cNvGrpSpPr/>
          <p:nvPr/>
        </p:nvGrpSpPr>
        <p:grpSpPr>
          <a:xfrm>
            <a:off x="-1449668" y="146875"/>
            <a:ext cx="1026225" cy="2044304"/>
            <a:chOff x="-1555624" y="1196393"/>
            <a:chExt cx="1368300" cy="2725739"/>
          </a:xfrm>
        </p:grpSpPr>
        <p:grpSp>
          <p:nvGrpSpPr>
            <p:cNvPr id="3863" name="Google Shape;3863;p38"/>
            <p:cNvGrpSpPr/>
            <p:nvPr/>
          </p:nvGrpSpPr>
          <p:grpSpPr>
            <a:xfrm>
              <a:off x="-1555624" y="1488707"/>
              <a:ext cx="1368300" cy="2433425"/>
              <a:chOff x="-1836712" y="3275837"/>
              <a:chExt cx="1368300" cy="2433425"/>
            </a:xfrm>
          </p:grpSpPr>
          <p:sp>
            <p:nvSpPr>
              <p:cNvPr id="3864" name="Google Shape;3864;p38"/>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3865" name="Google Shape;3865;p38"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3866" name="Google Shape;3866;p38"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3867" name="Google Shape;3867;p38"/>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3868"/>
        <p:cNvGrpSpPr/>
        <p:nvPr/>
      </p:nvGrpSpPr>
      <p:grpSpPr>
        <a:xfrm>
          <a:off x="0" y="0"/>
          <a:ext cx="0" cy="0"/>
          <a:chOff x="0" y="0"/>
          <a:chExt cx="0" cy="0"/>
        </a:xfrm>
      </p:grpSpPr>
      <p:sp>
        <p:nvSpPr>
          <p:cNvPr id="3869" name="Google Shape;3869;p3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870" name="Google Shape;3870;p3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871" name="Google Shape;3871;p3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872" name="Google Shape;3872;p39"/>
          <p:cNvGrpSpPr/>
          <p:nvPr/>
        </p:nvGrpSpPr>
        <p:grpSpPr>
          <a:xfrm>
            <a:off x="4673500" y="957436"/>
            <a:ext cx="1519071" cy="609926"/>
            <a:chOff x="1899" y="899"/>
            <a:chExt cx="4163" cy="1671"/>
          </a:xfrm>
        </p:grpSpPr>
        <p:sp>
          <p:nvSpPr>
            <p:cNvPr id="3873" name="Google Shape;3873;p3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4" name="Google Shape;3874;p3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5" name="Google Shape;3875;p3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6" name="Google Shape;3876;p3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7" name="Google Shape;3877;p3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8" name="Google Shape;3878;p3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9" name="Google Shape;3879;p3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0" name="Google Shape;3880;p3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1" name="Google Shape;3881;p3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2" name="Google Shape;3882;p3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3" name="Google Shape;3883;p3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4" name="Google Shape;3884;p3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5" name="Google Shape;3885;p3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6" name="Google Shape;3886;p3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7" name="Google Shape;3887;p3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8" name="Google Shape;3888;p3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9" name="Google Shape;3889;p3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0" name="Google Shape;3890;p3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1" name="Google Shape;3891;p3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2" name="Google Shape;3892;p3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3" name="Google Shape;3893;p3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4" name="Google Shape;3894;p3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5" name="Google Shape;3895;p3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6" name="Google Shape;3896;p3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7" name="Google Shape;3897;p3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8" name="Google Shape;3898;p3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9" name="Google Shape;3899;p3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0" name="Google Shape;3900;p3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1" name="Google Shape;3901;p3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2" name="Google Shape;3902;p3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3" name="Google Shape;3903;p3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4" name="Google Shape;3904;p3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5" name="Google Shape;3905;p3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6" name="Google Shape;3906;p3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7" name="Google Shape;3907;p3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8" name="Google Shape;3908;p3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9" name="Google Shape;3909;p3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0" name="Google Shape;3910;p3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1" name="Google Shape;3911;p3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2" name="Google Shape;3912;p3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3" name="Google Shape;3913;p3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4" name="Google Shape;3914;p3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5" name="Google Shape;3915;p3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6" name="Google Shape;3916;p3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7" name="Google Shape;3917;p3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8" name="Google Shape;3918;p3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9" name="Google Shape;3919;p3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0" name="Google Shape;3920;p3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1" name="Google Shape;3921;p3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2" name="Google Shape;3922;p3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3" name="Google Shape;3923;p3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4" name="Google Shape;3924;p3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5" name="Google Shape;3925;p3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6" name="Google Shape;3926;p3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7" name="Google Shape;3927;p3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8" name="Google Shape;3928;p3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9" name="Google Shape;3929;p3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0" name="Google Shape;3930;p3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1" name="Google Shape;3931;p3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2" name="Google Shape;3932;p3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3" name="Google Shape;3933;p3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4" name="Google Shape;3934;p3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5" name="Google Shape;3935;p3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6" name="Google Shape;3936;p3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7" name="Google Shape;3937;p3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8" name="Google Shape;3938;p3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9" name="Google Shape;3939;p3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0" name="Google Shape;3940;p3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1" name="Google Shape;3941;p3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2" name="Google Shape;3942;p3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3" name="Google Shape;3943;p3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4" name="Google Shape;3944;p3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5" name="Google Shape;3945;p3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6" name="Google Shape;3946;p3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7" name="Google Shape;3947;p3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8" name="Google Shape;3948;p3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9" name="Google Shape;3949;p3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0" name="Google Shape;3950;p3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1" name="Google Shape;3951;p3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2" name="Google Shape;3952;p3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3" name="Google Shape;3953;p3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4" name="Google Shape;3954;p3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5" name="Google Shape;3955;p3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6" name="Google Shape;3956;p3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7" name="Google Shape;3957;p3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8" name="Google Shape;3958;p3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9" name="Google Shape;3959;p3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60" name="Google Shape;3960;p3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61" name="Google Shape;3961;p3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62" name="Google Shape;3962;p3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63" name="Google Shape;3963;p3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64" name="Google Shape;3964;p3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65" name="Google Shape;3965;p3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966" name="Google Shape;3966;p3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3967" name="Google Shape;3967;p39"/>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3968" name="Google Shape;3968;p39"/>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969" name="Google Shape;3969;p39"/>
          <p:cNvGrpSpPr/>
          <p:nvPr/>
        </p:nvGrpSpPr>
        <p:grpSpPr>
          <a:xfrm>
            <a:off x="-1449668" y="146875"/>
            <a:ext cx="1026225" cy="2044304"/>
            <a:chOff x="-1555624" y="1196393"/>
            <a:chExt cx="1368300" cy="2725739"/>
          </a:xfrm>
        </p:grpSpPr>
        <p:grpSp>
          <p:nvGrpSpPr>
            <p:cNvPr id="3970" name="Google Shape;3970;p39"/>
            <p:cNvGrpSpPr/>
            <p:nvPr/>
          </p:nvGrpSpPr>
          <p:grpSpPr>
            <a:xfrm>
              <a:off x="-1555624" y="1488707"/>
              <a:ext cx="1368300" cy="2433425"/>
              <a:chOff x="-1836712" y="3275837"/>
              <a:chExt cx="1368300" cy="2433425"/>
            </a:xfrm>
          </p:grpSpPr>
          <p:sp>
            <p:nvSpPr>
              <p:cNvPr id="3971" name="Google Shape;3971;p39"/>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3972" name="Google Shape;3972;p39"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3973" name="Google Shape;3973;p39"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3974" name="Google Shape;3974;p39"/>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3975" name="Google Shape;3975;p39"/>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3976"/>
        <p:cNvGrpSpPr/>
        <p:nvPr/>
      </p:nvGrpSpPr>
      <p:grpSpPr>
        <a:xfrm>
          <a:off x="0" y="0"/>
          <a:ext cx="0" cy="0"/>
          <a:chOff x="0" y="0"/>
          <a:chExt cx="0" cy="0"/>
        </a:xfrm>
      </p:grpSpPr>
      <p:sp>
        <p:nvSpPr>
          <p:cNvPr id="3977" name="Google Shape;3977;p40"/>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978" name="Google Shape;3978;p4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979" name="Google Shape;3979;p4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980" name="Google Shape;3980;p4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3981" name="Google Shape;3981;p40"/>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3000"/>
              <a:buFont typeface="Calibri"/>
              <a:buNone/>
              <a:defRPr sz="3000" b="1" i="0" u="none" strike="noStrike" cap="none">
                <a:solidFill>
                  <a:schemeClr val="accent2"/>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3982" name="Google Shape;3982;p40"/>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pic>
        <p:nvPicPr>
          <p:cNvPr id="3983" name="Google Shape;3983;p40"/>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3984" name="Google Shape;3984;p40"/>
          <p:cNvGrpSpPr/>
          <p:nvPr/>
        </p:nvGrpSpPr>
        <p:grpSpPr>
          <a:xfrm>
            <a:off x="5221340" y="819718"/>
            <a:ext cx="1861928" cy="747587"/>
            <a:chOff x="1899" y="899"/>
            <a:chExt cx="4163" cy="1671"/>
          </a:xfrm>
        </p:grpSpPr>
        <p:sp>
          <p:nvSpPr>
            <p:cNvPr id="3985" name="Google Shape;3985;p4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6" name="Google Shape;3986;p4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7" name="Google Shape;3987;p4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8" name="Google Shape;3988;p4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9" name="Google Shape;3989;p4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0" name="Google Shape;3990;p4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1" name="Google Shape;3991;p4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2" name="Google Shape;3992;p4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3" name="Google Shape;3993;p4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4" name="Google Shape;3994;p4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5" name="Google Shape;3995;p4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6" name="Google Shape;3996;p40"/>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7" name="Google Shape;3997;p4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8" name="Google Shape;3998;p4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9" name="Google Shape;3999;p4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0" name="Google Shape;4000;p4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1" name="Google Shape;4001;p40"/>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2" name="Google Shape;4002;p4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3" name="Google Shape;4003;p4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4" name="Google Shape;4004;p4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5" name="Google Shape;4005;p4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6" name="Google Shape;4006;p4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7" name="Google Shape;4007;p4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8" name="Google Shape;4008;p4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9" name="Google Shape;4009;p4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0" name="Google Shape;4010;p4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1" name="Google Shape;4011;p4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2" name="Google Shape;4012;p4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3" name="Google Shape;4013;p4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4" name="Google Shape;4014;p4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5" name="Google Shape;4015;p4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6" name="Google Shape;4016;p4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7" name="Google Shape;4017;p4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8" name="Google Shape;4018;p4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9" name="Google Shape;4019;p4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0" name="Google Shape;4020;p4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1" name="Google Shape;4021;p4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2" name="Google Shape;4022;p4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3" name="Google Shape;4023;p4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4" name="Google Shape;4024;p4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5" name="Google Shape;4025;p4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6" name="Google Shape;4026;p4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7" name="Google Shape;4027;p4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8" name="Google Shape;4028;p4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9" name="Google Shape;4029;p4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0" name="Google Shape;4030;p4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1" name="Google Shape;4031;p4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2" name="Google Shape;4032;p4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3" name="Google Shape;4033;p4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4" name="Google Shape;4034;p4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5" name="Google Shape;4035;p4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6" name="Google Shape;4036;p4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7" name="Google Shape;4037;p4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8" name="Google Shape;4038;p4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9" name="Google Shape;4039;p4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0" name="Google Shape;4040;p4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1" name="Google Shape;4041;p4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2" name="Google Shape;4042;p4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3" name="Google Shape;4043;p4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4" name="Google Shape;4044;p4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5" name="Google Shape;4045;p4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6" name="Google Shape;4046;p4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7" name="Google Shape;4047;p4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8" name="Google Shape;4048;p4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9" name="Google Shape;4049;p4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0" name="Google Shape;4050;p4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1" name="Google Shape;4051;p4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2" name="Google Shape;4052;p4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3" name="Google Shape;4053;p4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4" name="Google Shape;4054;p4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5" name="Google Shape;4055;p4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6" name="Google Shape;4056;p4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7" name="Google Shape;4057;p4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8" name="Google Shape;4058;p4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9" name="Google Shape;4059;p4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0" name="Google Shape;4060;p4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1" name="Google Shape;4061;p4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2" name="Google Shape;4062;p4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3" name="Google Shape;4063;p4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4" name="Google Shape;4064;p40"/>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5" name="Google Shape;4065;p4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6" name="Google Shape;4066;p4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7" name="Google Shape;4067;p4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8" name="Google Shape;4068;p4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9" name="Google Shape;4069;p4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70" name="Google Shape;4070;p4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71" name="Google Shape;4071;p4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72" name="Google Shape;4072;p4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73" name="Google Shape;4073;p4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74" name="Google Shape;4074;p4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75" name="Google Shape;4075;p4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76" name="Google Shape;4076;p4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77" name="Google Shape;4077;p4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078" name="Google Shape;4078;p40"/>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grpSp>
        <p:nvGrpSpPr>
          <p:cNvPr id="4079" name="Google Shape;4079;p40"/>
          <p:cNvGrpSpPr/>
          <p:nvPr/>
        </p:nvGrpSpPr>
        <p:grpSpPr>
          <a:xfrm>
            <a:off x="-1748091" y="135389"/>
            <a:ext cx="6661786" cy="4665596"/>
            <a:chOff x="8589113" y="1245357"/>
            <a:chExt cx="1009132" cy="706748"/>
          </a:xfrm>
        </p:grpSpPr>
        <p:sp>
          <p:nvSpPr>
            <p:cNvPr id="4080" name="Google Shape;4080;p40"/>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81" name="Google Shape;4081;p40"/>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82" name="Google Shape;4082;p40"/>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079"/>
                                        </p:tgtEl>
                                        <p:attrNameLst>
                                          <p:attrName>style.visibility</p:attrName>
                                        </p:attrNameLst>
                                      </p:cBhvr>
                                      <p:to>
                                        <p:strVal val="visible"/>
                                      </p:to>
                                    </p:set>
                                    <p:animEffect transition="in" filter="fade">
                                      <p:cBhvr>
                                        <p:cTn id="7" dur="500"/>
                                        <p:tgtEl>
                                          <p:spTgt spid="407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984"/>
                                        </p:tgtEl>
                                        <p:attrNameLst>
                                          <p:attrName>style.visibility</p:attrName>
                                        </p:attrNameLst>
                                      </p:cBhvr>
                                      <p:to>
                                        <p:strVal val="visible"/>
                                      </p:to>
                                    </p:set>
                                    <p:animEffect transition="in" filter="fade">
                                      <p:cBhvr>
                                        <p:cTn id="11" dur="500"/>
                                        <p:tgtEl>
                                          <p:spTgt spid="3984"/>
                                        </p:tgtEl>
                                      </p:cBhvr>
                                    </p:animEffect>
                                  </p:childTnLst>
                                </p:cTn>
                              </p:par>
                              <p:par>
                                <p:cTn id="12" presetID="10" presetClass="entr" presetSubtype="0" fill="hold" nodeType="withEffect">
                                  <p:stCondLst>
                                    <p:cond delay="0"/>
                                  </p:stCondLst>
                                  <p:childTnLst>
                                    <p:set>
                                      <p:cBhvr>
                                        <p:cTn id="13" dur="1" fill="hold">
                                          <p:stCondLst>
                                            <p:cond delay="0"/>
                                          </p:stCondLst>
                                        </p:cTn>
                                        <p:tgtEl>
                                          <p:spTgt spid="3981"/>
                                        </p:tgtEl>
                                        <p:attrNameLst>
                                          <p:attrName>style.visibility</p:attrName>
                                        </p:attrNameLst>
                                      </p:cBhvr>
                                      <p:to>
                                        <p:strVal val="visible"/>
                                      </p:to>
                                    </p:set>
                                    <p:animEffect transition="in" filter="fade">
                                      <p:cBhvr>
                                        <p:cTn id="14" dur="500"/>
                                        <p:tgtEl>
                                          <p:spTgt spid="3981"/>
                                        </p:tgtEl>
                                      </p:cBhvr>
                                    </p:animEffect>
                                  </p:childTnLst>
                                </p:cTn>
                              </p:par>
                              <p:par>
                                <p:cTn id="15" presetID="10" presetClass="entr" presetSubtype="0" fill="hold" nodeType="withEffect">
                                  <p:stCondLst>
                                    <p:cond delay="0"/>
                                  </p:stCondLst>
                                  <p:childTnLst>
                                    <p:set>
                                      <p:cBhvr>
                                        <p:cTn id="16" dur="1" fill="hold">
                                          <p:stCondLst>
                                            <p:cond delay="0"/>
                                          </p:stCondLst>
                                        </p:cTn>
                                        <p:tgtEl>
                                          <p:spTgt spid="3982">
                                            <p:txEl>
                                              <p:pRg st="0" end="0"/>
                                            </p:txEl>
                                          </p:spTgt>
                                        </p:tgtEl>
                                        <p:attrNameLst>
                                          <p:attrName>style.visibility</p:attrName>
                                        </p:attrNameLst>
                                      </p:cBhvr>
                                      <p:to>
                                        <p:strVal val="visible"/>
                                      </p:to>
                                    </p:set>
                                    <p:animEffect transition="in" filter="fade">
                                      <p:cBhvr>
                                        <p:cTn id="17" dur="500"/>
                                        <p:tgtEl>
                                          <p:spTgt spid="3982">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3982">
                                            <p:txEl>
                                              <p:pRg st="1" end="1"/>
                                            </p:txEl>
                                          </p:spTgt>
                                        </p:tgtEl>
                                        <p:attrNameLst>
                                          <p:attrName>style.visibility</p:attrName>
                                        </p:attrNameLst>
                                      </p:cBhvr>
                                      <p:to>
                                        <p:strVal val="visible"/>
                                      </p:to>
                                    </p:set>
                                    <p:animEffect transition="in" filter="fade">
                                      <p:cBhvr>
                                        <p:cTn id="20" dur="500"/>
                                        <p:tgtEl>
                                          <p:spTgt spid="3982">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3982">
                                            <p:txEl>
                                              <p:pRg st="2" end="2"/>
                                            </p:txEl>
                                          </p:spTgt>
                                        </p:tgtEl>
                                        <p:attrNameLst>
                                          <p:attrName>style.visibility</p:attrName>
                                        </p:attrNameLst>
                                      </p:cBhvr>
                                      <p:to>
                                        <p:strVal val="visible"/>
                                      </p:to>
                                    </p:set>
                                    <p:animEffect transition="in" filter="fade">
                                      <p:cBhvr>
                                        <p:cTn id="23" dur="500"/>
                                        <p:tgtEl>
                                          <p:spTgt spid="3982">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3982">
                                            <p:txEl>
                                              <p:pRg st="3" end="3"/>
                                            </p:txEl>
                                          </p:spTgt>
                                        </p:tgtEl>
                                        <p:attrNameLst>
                                          <p:attrName>style.visibility</p:attrName>
                                        </p:attrNameLst>
                                      </p:cBhvr>
                                      <p:to>
                                        <p:strVal val="visible"/>
                                      </p:to>
                                    </p:set>
                                    <p:animEffect transition="in" filter="fade">
                                      <p:cBhvr>
                                        <p:cTn id="26" dur="500"/>
                                        <p:tgtEl>
                                          <p:spTgt spid="3982">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3982">
                                            <p:txEl>
                                              <p:pRg st="4" end="4"/>
                                            </p:txEl>
                                          </p:spTgt>
                                        </p:tgtEl>
                                        <p:attrNameLst>
                                          <p:attrName>style.visibility</p:attrName>
                                        </p:attrNameLst>
                                      </p:cBhvr>
                                      <p:to>
                                        <p:strVal val="visible"/>
                                      </p:to>
                                    </p:set>
                                    <p:animEffect transition="in" filter="fade">
                                      <p:cBhvr>
                                        <p:cTn id="29" dur="500"/>
                                        <p:tgtEl>
                                          <p:spTgt spid="3982">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3982">
                                            <p:txEl>
                                              <p:pRg st="5" end="5"/>
                                            </p:txEl>
                                          </p:spTgt>
                                        </p:tgtEl>
                                        <p:attrNameLst>
                                          <p:attrName>style.visibility</p:attrName>
                                        </p:attrNameLst>
                                      </p:cBhvr>
                                      <p:to>
                                        <p:strVal val="visible"/>
                                      </p:to>
                                    </p:set>
                                    <p:animEffect transition="in" filter="fade">
                                      <p:cBhvr>
                                        <p:cTn id="32" dur="500"/>
                                        <p:tgtEl>
                                          <p:spTgt spid="3982">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3982">
                                            <p:txEl>
                                              <p:pRg st="6" end="6"/>
                                            </p:txEl>
                                          </p:spTgt>
                                        </p:tgtEl>
                                        <p:attrNameLst>
                                          <p:attrName>style.visibility</p:attrName>
                                        </p:attrNameLst>
                                      </p:cBhvr>
                                      <p:to>
                                        <p:strVal val="visible"/>
                                      </p:to>
                                    </p:set>
                                    <p:animEffect transition="in" filter="fade">
                                      <p:cBhvr>
                                        <p:cTn id="35" dur="500"/>
                                        <p:tgtEl>
                                          <p:spTgt spid="3982">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3982">
                                            <p:txEl>
                                              <p:pRg st="7" end="7"/>
                                            </p:txEl>
                                          </p:spTgt>
                                        </p:tgtEl>
                                        <p:attrNameLst>
                                          <p:attrName>style.visibility</p:attrName>
                                        </p:attrNameLst>
                                      </p:cBhvr>
                                      <p:to>
                                        <p:strVal val="visible"/>
                                      </p:to>
                                    </p:set>
                                    <p:animEffect transition="in" filter="fade">
                                      <p:cBhvr>
                                        <p:cTn id="38" dur="500"/>
                                        <p:tgtEl>
                                          <p:spTgt spid="3982">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3982">
                                            <p:txEl>
                                              <p:pRg st="8" end="8"/>
                                            </p:txEl>
                                          </p:spTgt>
                                        </p:tgtEl>
                                        <p:attrNameLst>
                                          <p:attrName>style.visibility</p:attrName>
                                        </p:attrNameLst>
                                      </p:cBhvr>
                                      <p:to>
                                        <p:strVal val="visible"/>
                                      </p:to>
                                    </p:set>
                                    <p:animEffect transition="in" filter="fade">
                                      <p:cBhvr>
                                        <p:cTn id="41" dur="500"/>
                                        <p:tgtEl>
                                          <p:spTgt spid="3982">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3983"/>
                                        </p:tgtEl>
                                        <p:attrNameLst>
                                          <p:attrName>style.visibility</p:attrName>
                                        </p:attrNameLst>
                                      </p:cBhvr>
                                      <p:to>
                                        <p:strVal val="visible"/>
                                      </p:to>
                                    </p:set>
                                    <p:animEffect transition="in" filter="fade">
                                      <p:cBhvr>
                                        <p:cTn id="45" dur="1000"/>
                                        <p:tgtEl>
                                          <p:spTgt spid="39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4083"/>
        <p:cNvGrpSpPr/>
        <p:nvPr/>
      </p:nvGrpSpPr>
      <p:grpSpPr>
        <a:xfrm>
          <a:off x="0" y="0"/>
          <a:ext cx="0" cy="0"/>
          <a:chOff x="0" y="0"/>
          <a:chExt cx="0" cy="0"/>
        </a:xfrm>
      </p:grpSpPr>
      <p:sp>
        <p:nvSpPr>
          <p:cNvPr id="4084" name="Google Shape;4084;p41"/>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085" name="Google Shape;4085;p41"/>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4086" name="Google Shape;4086;p4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087" name="Google Shape;4087;p4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088" name="Google Shape;4088;p4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089" name="Google Shape;4089;p41"/>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090" name="Google Shape;4090;p41"/>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091" name="Google Shape;4091;p41"/>
          <p:cNvGrpSpPr/>
          <p:nvPr/>
        </p:nvGrpSpPr>
        <p:grpSpPr>
          <a:xfrm>
            <a:off x="-1530678" y="2991542"/>
            <a:ext cx="1404225" cy="2177095"/>
            <a:chOff x="6195941" y="562596"/>
            <a:chExt cx="1872300" cy="2902793"/>
          </a:xfrm>
        </p:grpSpPr>
        <p:grpSp>
          <p:nvGrpSpPr>
            <p:cNvPr id="4092" name="Google Shape;4092;p41"/>
            <p:cNvGrpSpPr/>
            <p:nvPr/>
          </p:nvGrpSpPr>
          <p:grpSpPr>
            <a:xfrm>
              <a:off x="6195941" y="832605"/>
              <a:ext cx="1872300" cy="2632784"/>
              <a:chOff x="-1872716" y="660661"/>
              <a:chExt cx="1872300" cy="1974637"/>
            </a:xfrm>
          </p:grpSpPr>
          <p:sp>
            <p:nvSpPr>
              <p:cNvPr id="4093" name="Google Shape;4093;p4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094" name="Google Shape;4094;p4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095" name="Google Shape;4095;p41"/>
            <p:cNvGrpSpPr/>
            <p:nvPr/>
          </p:nvGrpSpPr>
          <p:grpSpPr>
            <a:xfrm>
              <a:off x="6303954" y="562596"/>
              <a:ext cx="540000" cy="540000"/>
              <a:chOff x="6303954" y="562596"/>
              <a:chExt cx="540000" cy="540000"/>
            </a:xfrm>
          </p:grpSpPr>
          <p:sp>
            <p:nvSpPr>
              <p:cNvPr id="4096" name="Google Shape;4096;p4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097" name="Google Shape;4097;p4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098" name="Google Shape;4098;p41"/>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1"/>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099" name="Google Shape;4099;p41"/>
          <p:cNvGrpSpPr/>
          <p:nvPr/>
        </p:nvGrpSpPr>
        <p:grpSpPr>
          <a:xfrm>
            <a:off x="7916400" y="221400"/>
            <a:ext cx="893994" cy="358950"/>
            <a:chOff x="1899" y="899"/>
            <a:chExt cx="4163" cy="1671"/>
          </a:xfrm>
        </p:grpSpPr>
        <p:sp>
          <p:nvSpPr>
            <p:cNvPr id="4100" name="Google Shape;4100;p4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1" name="Google Shape;4101;p4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2" name="Google Shape;4102;p4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3" name="Google Shape;4103;p4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4" name="Google Shape;4104;p4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5" name="Google Shape;4105;p4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6" name="Google Shape;4106;p4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7" name="Google Shape;4107;p4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8" name="Google Shape;4108;p4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9" name="Google Shape;4109;p4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0" name="Google Shape;4110;p4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1" name="Google Shape;4111;p41"/>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2" name="Google Shape;4112;p4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3" name="Google Shape;4113;p4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4" name="Google Shape;4114;p4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5" name="Google Shape;4115;p4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6" name="Google Shape;4116;p41"/>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7" name="Google Shape;4117;p4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8" name="Google Shape;4118;p4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9" name="Google Shape;4119;p4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0" name="Google Shape;4120;p4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1" name="Google Shape;4121;p4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2" name="Google Shape;4122;p4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3" name="Google Shape;4123;p4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4" name="Google Shape;4124;p4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5" name="Google Shape;4125;p4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6" name="Google Shape;4126;p4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7" name="Google Shape;4127;p4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8" name="Google Shape;4128;p4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9" name="Google Shape;4129;p4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0" name="Google Shape;4130;p4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1" name="Google Shape;4131;p4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2" name="Google Shape;4132;p4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3" name="Google Shape;4133;p4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4" name="Google Shape;4134;p4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5" name="Google Shape;4135;p4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6" name="Google Shape;4136;p4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7" name="Google Shape;4137;p4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8" name="Google Shape;4138;p4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9" name="Google Shape;4139;p4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0" name="Google Shape;4140;p4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1" name="Google Shape;4141;p4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2" name="Google Shape;4142;p4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3" name="Google Shape;4143;p4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4" name="Google Shape;4144;p4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5" name="Google Shape;4145;p4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6" name="Google Shape;4146;p4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7" name="Google Shape;4147;p4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8" name="Google Shape;4148;p4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9" name="Google Shape;4149;p4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0" name="Google Shape;4150;p4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1" name="Google Shape;4151;p4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2" name="Google Shape;4152;p4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3" name="Google Shape;4153;p4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4" name="Google Shape;4154;p4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5" name="Google Shape;4155;p4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6" name="Google Shape;4156;p4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7" name="Google Shape;4157;p4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8" name="Google Shape;4158;p4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9" name="Google Shape;4159;p4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0" name="Google Shape;4160;p4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1" name="Google Shape;4161;p4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2" name="Google Shape;4162;p4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3" name="Google Shape;4163;p4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4" name="Google Shape;4164;p4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5" name="Google Shape;4165;p4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6" name="Google Shape;4166;p4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7" name="Google Shape;4167;p4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8" name="Google Shape;4168;p4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9" name="Google Shape;4169;p4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0" name="Google Shape;4170;p4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1" name="Google Shape;4171;p4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2" name="Google Shape;4172;p4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3" name="Google Shape;4173;p4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4" name="Google Shape;4174;p4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5" name="Google Shape;4175;p4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6" name="Google Shape;4176;p4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7" name="Google Shape;4177;p4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8" name="Google Shape;4178;p4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9" name="Google Shape;4179;p41"/>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0" name="Google Shape;4180;p4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1" name="Google Shape;4181;p4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2" name="Google Shape;4182;p4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3" name="Google Shape;4183;p4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4" name="Google Shape;4184;p4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5" name="Google Shape;4185;p4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6" name="Google Shape;4186;p4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7" name="Google Shape;4187;p4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8" name="Google Shape;4188;p4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9" name="Google Shape;4189;p4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90" name="Google Shape;4190;p4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91" name="Google Shape;4191;p4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92" name="Google Shape;4192;p4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193" name="Google Shape;4193;p41"/>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335"/>
        <p:cNvGrpSpPr/>
        <p:nvPr/>
      </p:nvGrpSpPr>
      <p:grpSpPr>
        <a:xfrm>
          <a:off x="0" y="0"/>
          <a:ext cx="0" cy="0"/>
          <a:chOff x="0" y="0"/>
          <a:chExt cx="0" cy="0"/>
        </a:xfrm>
      </p:grpSpPr>
      <p:sp>
        <p:nvSpPr>
          <p:cNvPr id="336" name="Google Shape;336;p5"/>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37" name="Google Shape;337;p5"/>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38" name="Google Shape;338;p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339" name="Google Shape;339;p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40" name="Google Shape;340;p5"/>
          <p:cNvGrpSpPr/>
          <p:nvPr/>
        </p:nvGrpSpPr>
        <p:grpSpPr>
          <a:xfrm>
            <a:off x="7915032" y="222489"/>
            <a:ext cx="895960" cy="359739"/>
            <a:chOff x="1899" y="899"/>
            <a:chExt cx="4163" cy="1671"/>
          </a:xfrm>
        </p:grpSpPr>
        <p:sp>
          <p:nvSpPr>
            <p:cNvPr id="341" name="Google Shape;341;p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 name="Google Shape;342;p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 name="Google Shape;343;p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 name="Google Shape;344;p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 name="Google Shape;345;p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 name="Google Shape;346;p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 name="Google Shape;347;p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 name="Google Shape;348;p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 name="Google Shape;349;p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 name="Google Shape;350;p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 name="Google Shape;351;p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 name="Google Shape;352;p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 name="Google Shape;353;p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 name="Google Shape;354;p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 name="Google Shape;355;p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 name="Google Shape;356;p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 name="Google Shape;357;p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 name="Google Shape;358;p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 name="Google Shape;359;p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 name="Google Shape;360;p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 name="Google Shape;361;p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 name="Google Shape;362;p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 name="Google Shape;363;p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 name="Google Shape;364;p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 name="Google Shape;365;p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 name="Google Shape;366;p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 name="Google Shape;367;p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 name="Google Shape;368;p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 name="Google Shape;369;p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 name="Google Shape;370;p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 name="Google Shape;371;p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 name="Google Shape;372;p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 name="Google Shape;373;p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 name="Google Shape;374;p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 name="Google Shape;375;p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 name="Google Shape;376;p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 name="Google Shape;377;p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 name="Google Shape;378;p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 name="Google Shape;379;p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 name="Google Shape;380;p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 name="Google Shape;381;p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 name="Google Shape;382;p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 name="Google Shape;383;p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 name="Google Shape;384;p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5" name="Google Shape;385;p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 name="Google Shape;386;p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 name="Google Shape;387;p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 name="Google Shape;388;p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 name="Google Shape;389;p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 name="Google Shape;390;p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 name="Google Shape;391;p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 name="Google Shape;392;p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 name="Google Shape;393;p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 name="Google Shape;394;p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 name="Google Shape;395;p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6" name="Google Shape;396;p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 name="Google Shape;397;p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 name="Google Shape;398;p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 name="Google Shape;399;p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 name="Google Shape;400;p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 name="Google Shape;401;p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 name="Google Shape;402;p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 name="Google Shape;403;p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 name="Google Shape;404;p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 name="Google Shape;405;p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 name="Google Shape;406;p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7" name="Google Shape;407;p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8" name="Google Shape;408;p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 name="Google Shape;409;p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 name="Google Shape;410;p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 name="Google Shape;411;p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 name="Google Shape;412;p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 name="Google Shape;413;p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 name="Google Shape;414;p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 name="Google Shape;415;p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 name="Google Shape;416;p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 name="Google Shape;417;p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 name="Google Shape;418;p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9" name="Google Shape;419;p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 name="Google Shape;420;p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 name="Google Shape;421;p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 name="Google Shape;422;p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 name="Google Shape;423;p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 name="Google Shape;424;p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 name="Google Shape;425;p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 name="Google Shape;426;p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 name="Google Shape;427;p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 name="Google Shape;428;p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 name="Google Shape;429;p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0" name="Google Shape;430;p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 name="Google Shape;431;p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 name="Google Shape;432;p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 name="Google Shape;433;p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34" name="Google Shape;434;p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435" name="Google Shape;435;p5"/>
          <p:cNvGrpSpPr/>
          <p:nvPr/>
        </p:nvGrpSpPr>
        <p:grpSpPr>
          <a:xfrm>
            <a:off x="-1530678" y="2991542"/>
            <a:ext cx="1404225" cy="2177095"/>
            <a:chOff x="6195941" y="562596"/>
            <a:chExt cx="1872300" cy="2902793"/>
          </a:xfrm>
        </p:grpSpPr>
        <p:grpSp>
          <p:nvGrpSpPr>
            <p:cNvPr id="436" name="Google Shape;436;p5"/>
            <p:cNvGrpSpPr/>
            <p:nvPr/>
          </p:nvGrpSpPr>
          <p:grpSpPr>
            <a:xfrm>
              <a:off x="6195941" y="832605"/>
              <a:ext cx="1872300" cy="2632784"/>
              <a:chOff x="-1872716" y="660661"/>
              <a:chExt cx="1872300" cy="1974637"/>
            </a:xfrm>
          </p:grpSpPr>
          <p:sp>
            <p:nvSpPr>
              <p:cNvPr id="437" name="Google Shape;437;p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38" name="Google Shape;438;p5"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439" name="Google Shape;439;p5"/>
            <p:cNvGrpSpPr/>
            <p:nvPr/>
          </p:nvGrpSpPr>
          <p:grpSpPr>
            <a:xfrm>
              <a:off x="6303954" y="562596"/>
              <a:ext cx="540000" cy="540000"/>
              <a:chOff x="6303954" y="562596"/>
              <a:chExt cx="540000" cy="540000"/>
            </a:xfrm>
          </p:grpSpPr>
          <p:sp>
            <p:nvSpPr>
              <p:cNvPr id="440" name="Google Shape;440;p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41" name="Google Shape;441;p5"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442" name="Google Shape;442;p5"/>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 name="Google Shape;443;p5"/>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411"/>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 name="Google Shape;444;p5"/>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445" name="Google Shape;445;p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446" name="Google Shape;446;p5"/>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447" name="Google Shape;447;p5"/>
          <p:cNvGrpSpPr/>
          <p:nvPr/>
        </p:nvGrpSpPr>
        <p:grpSpPr>
          <a:xfrm>
            <a:off x="-1530678" y="653649"/>
            <a:ext cx="1026225" cy="1698128"/>
            <a:chOff x="-1836712" y="2937191"/>
            <a:chExt cx="1368300" cy="2264171"/>
          </a:xfrm>
        </p:grpSpPr>
        <p:pic>
          <p:nvPicPr>
            <p:cNvPr id="448" name="Google Shape;448;p5"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449" name="Google Shape;449;p5"/>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450" name="Google Shape;450;p5"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4194"/>
        <p:cNvGrpSpPr/>
        <p:nvPr/>
      </p:nvGrpSpPr>
      <p:grpSpPr>
        <a:xfrm>
          <a:off x="0" y="0"/>
          <a:ext cx="0" cy="0"/>
          <a:chOff x="0" y="0"/>
          <a:chExt cx="0" cy="0"/>
        </a:xfrm>
      </p:grpSpPr>
      <p:sp>
        <p:nvSpPr>
          <p:cNvPr id="4195" name="Google Shape;4195;p42"/>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196" name="Google Shape;4196;p42"/>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197" name="Google Shape;4197;p4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198" name="Google Shape;4198;p4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4199" name="Google Shape;4199;p42"/>
          <p:cNvGrpSpPr/>
          <p:nvPr/>
        </p:nvGrpSpPr>
        <p:grpSpPr>
          <a:xfrm>
            <a:off x="7915032" y="222489"/>
            <a:ext cx="895960" cy="359739"/>
            <a:chOff x="1899" y="899"/>
            <a:chExt cx="4163" cy="1671"/>
          </a:xfrm>
        </p:grpSpPr>
        <p:sp>
          <p:nvSpPr>
            <p:cNvPr id="4200" name="Google Shape;4200;p4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1" name="Google Shape;4201;p4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2" name="Google Shape;4202;p4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3" name="Google Shape;4203;p4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4" name="Google Shape;4204;p4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5" name="Google Shape;4205;p4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6" name="Google Shape;4206;p4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7" name="Google Shape;4207;p4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8" name="Google Shape;4208;p4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9" name="Google Shape;4209;p4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0" name="Google Shape;4210;p4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1" name="Google Shape;4211;p4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2" name="Google Shape;4212;p4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3" name="Google Shape;4213;p4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4" name="Google Shape;4214;p4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5" name="Google Shape;4215;p4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6" name="Google Shape;4216;p4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7" name="Google Shape;4217;p4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8" name="Google Shape;4218;p4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9" name="Google Shape;4219;p4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0" name="Google Shape;4220;p4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1" name="Google Shape;4221;p4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2" name="Google Shape;4222;p4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3" name="Google Shape;4223;p4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4" name="Google Shape;4224;p4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5" name="Google Shape;4225;p4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6" name="Google Shape;4226;p4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7" name="Google Shape;4227;p4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8" name="Google Shape;4228;p4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9" name="Google Shape;4229;p4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0" name="Google Shape;4230;p4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1" name="Google Shape;4231;p4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2" name="Google Shape;4232;p4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3" name="Google Shape;4233;p4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4" name="Google Shape;4234;p4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5" name="Google Shape;4235;p4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6" name="Google Shape;4236;p4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7" name="Google Shape;4237;p4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8" name="Google Shape;4238;p4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9" name="Google Shape;4239;p4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0" name="Google Shape;4240;p4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1" name="Google Shape;4241;p4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2" name="Google Shape;4242;p4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3" name="Google Shape;4243;p4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4" name="Google Shape;4244;p4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5" name="Google Shape;4245;p4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6" name="Google Shape;4246;p4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7" name="Google Shape;4247;p4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8" name="Google Shape;4248;p4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9" name="Google Shape;4249;p4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0" name="Google Shape;4250;p4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1" name="Google Shape;4251;p4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2" name="Google Shape;4252;p4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3" name="Google Shape;4253;p4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4" name="Google Shape;4254;p4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5" name="Google Shape;4255;p4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6" name="Google Shape;4256;p4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7" name="Google Shape;4257;p4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8" name="Google Shape;4258;p4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9" name="Google Shape;4259;p4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0" name="Google Shape;4260;p4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1" name="Google Shape;4261;p4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2" name="Google Shape;4262;p4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3" name="Google Shape;4263;p4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4" name="Google Shape;4264;p4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5" name="Google Shape;4265;p4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6" name="Google Shape;4266;p4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7" name="Google Shape;4267;p4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8" name="Google Shape;4268;p4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9" name="Google Shape;4269;p4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0" name="Google Shape;4270;p4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1" name="Google Shape;4271;p4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2" name="Google Shape;4272;p4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3" name="Google Shape;4273;p4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4" name="Google Shape;4274;p4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5" name="Google Shape;4275;p4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6" name="Google Shape;4276;p4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7" name="Google Shape;4277;p4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8" name="Google Shape;4278;p4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9" name="Google Shape;4279;p4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0" name="Google Shape;4280;p4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1" name="Google Shape;4281;p4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2" name="Google Shape;4282;p4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3" name="Google Shape;4283;p4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4" name="Google Shape;4284;p4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5" name="Google Shape;4285;p4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6" name="Google Shape;4286;p4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7" name="Google Shape;4287;p4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8" name="Google Shape;4288;p4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9" name="Google Shape;4289;p4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0" name="Google Shape;4290;p4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1" name="Google Shape;4291;p4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2" name="Google Shape;4292;p4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293" name="Google Shape;4293;p4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4294" name="Google Shape;4294;p42"/>
          <p:cNvGrpSpPr/>
          <p:nvPr/>
        </p:nvGrpSpPr>
        <p:grpSpPr>
          <a:xfrm>
            <a:off x="-1530678" y="2991542"/>
            <a:ext cx="1404225" cy="2177095"/>
            <a:chOff x="6195941" y="562596"/>
            <a:chExt cx="1872300" cy="2902793"/>
          </a:xfrm>
        </p:grpSpPr>
        <p:grpSp>
          <p:nvGrpSpPr>
            <p:cNvPr id="4295" name="Google Shape;4295;p42"/>
            <p:cNvGrpSpPr/>
            <p:nvPr/>
          </p:nvGrpSpPr>
          <p:grpSpPr>
            <a:xfrm>
              <a:off x="6195941" y="832605"/>
              <a:ext cx="1872300" cy="2632784"/>
              <a:chOff x="-1872716" y="660661"/>
              <a:chExt cx="1872300" cy="1974637"/>
            </a:xfrm>
          </p:grpSpPr>
          <p:sp>
            <p:nvSpPr>
              <p:cNvPr id="4296" name="Google Shape;4296;p4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297" name="Google Shape;4297;p4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4298" name="Google Shape;4298;p42"/>
            <p:cNvGrpSpPr/>
            <p:nvPr/>
          </p:nvGrpSpPr>
          <p:grpSpPr>
            <a:xfrm>
              <a:off x="6303954" y="562596"/>
              <a:ext cx="540000" cy="540000"/>
              <a:chOff x="6303954" y="562596"/>
              <a:chExt cx="540000" cy="540000"/>
            </a:xfrm>
          </p:grpSpPr>
          <p:sp>
            <p:nvSpPr>
              <p:cNvPr id="4299" name="Google Shape;4299;p4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300" name="Google Shape;4300;p4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4301" name="Google Shape;4301;p4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02" name="Google Shape;4302;p4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03" name="Google Shape;4303;p4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4304" name="Google Shape;4304;p4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305" name="Google Shape;4305;p4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306" name="Google Shape;4306;p42"/>
          <p:cNvGrpSpPr/>
          <p:nvPr/>
        </p:nvGrpSpPr>
        <p:grpSpPr>
          <a:xfrm>
            <a:off x="-1530678" y="653649"/>
            <a:ext cx="1026225" cy="1698128"/>
            <a:chOff x="-1836712" y="2937191"/>
            <a:chExt cx="1368300" cy="2264171"/>
          </a:xfrm>
        </p:grpSpPr>
        <p:pic>
          <p:nvPicPr>
            <p:cNvPr id="4307" name="Google Shape;4307;p4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4308" name="Google Shape;4308;p4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4309" name="Google Shape;4309;p4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4310"/>
        <p:cNvGrpSpPr/>
        <p:nvPr/>
      </p:nvGrpSpPr>
      <p:grpSpPr>
        <a:xfrm>
          <a:off x="0" y="0"/>
          <a:ext cx="0" cy="0"/>
          <a:chOff x="0" y="0"/>
          <a:chExt cx="0" cy="0"/>
        </a:xfrm>
      </p:grpSpPr>
      <p:sp>
        <p:nvSpPr>
          <p:cNvPr id="4311" name="Google Shape;4311;p43"/>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grpSp>
        <p:nvGrpSpPr>
          <p:cNvPr id="4312" name="Google Shape;4312;p43"/>
          <p:cNvGrpSpPr/>
          <p:nvPr/>
        </p:nvGrpSpPr>
        <p:grpSpPr>
          <a:xfrm>
            <a:off x="7916400" y="221400"/>
            <a:ext cx="893994" cy="358950"/>
            <a:chOff x="1899" y="899"/>
            <a:chExt cx="4163" cy="1671"/>
          </a:xfrm>
        </p:grpSpPr>
        <p:sp>
          <p:nvSpPr>
            <p:cNvPr id="4313" name="Google Shape;4313;p4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4" name="Google Shape;4314;p4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5" name="Google Shape;4315;p4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6" name="Google Shape;4316;p4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7" name="Google Shape;4317;p4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8" name="Google Shape;4318;p4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9" name="Google Shape;4319;p4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0" name="Google Shape;4320;p4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1" name="Google Shape;4321;p4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2" name="Google Shape;4322;p4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3" name="Google Shape;4323;p4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4" name="Google Shape;4324;p43"/>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5" name="Google Shape;4325;p4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6" name="Google Shape;4326;p4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7" name="Google Shape;4327;p4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8" name="Google Shape;4328;p4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9" name="Google Shape;4329;p43"/>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0" name="Google Shape;4330;p4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1" name="Google Shape;4331;p4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2" name="Google Shape;4332;p4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3" name="Google Shape;4333;p4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4" name="Google Shape;4334;p4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5" name="Google Shape;4335;p4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6" name="Google Shape;4336;p4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7" name="Google Shape;4337;p4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8" name="Google Shape;4338;p4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9" name="Google Shape;4339;p4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0" name="Google Shape;4340;p4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1" name="Google Shape;4341;p4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2" name="Google Shape;4342;p4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3" name="Google Shape;4343;p4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4" name="Google Shape;4344;p4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5" name="Google Shape;4345;p4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6" name="Google Shape;4346;p4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7" name="Google Shape;4347;p4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8" name="Google Shape;4348;p4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9" name="Google Shape;4349;p4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0" name="Google Shape;4350;p4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1" name="Google Shape;4351;p4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2" name="Google Shape;4352;p4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3" name="Google Shape;4353;p4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4" name="Google Shape;4354;p4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5" name="Google Shape;4355;p4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6" name="Google Shape;4356;p4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7" name="Google Shape;4357;p4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8" name="Google Shape;4358;p4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9" name="Google Shape;4359;p4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0" name="Google Shape;4360;p4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1" name="Google Shape;4361;p4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2" name="Google Shape;4362;p4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3" name="Google Shape;4363;p4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4" name="Google Shape;4364;p4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5" name="Google Shape;4365;p4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6" name="Google Shape;4366;p4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7" name="Google Shape;4367;p4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8" name="Google Shape;4368;p4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9" name="Google Shape;4369;p4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0" name="Google Shape;4370;p4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1" name="Google Shape;4371;p4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2" name="Google Shape;4372;p4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3" name="Google Shape;4373;p4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4" name="Google Shape;4374;p4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5" name="Google Shape;4375;p4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6" name="Google Shape;4376;p4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7" name="Google Shape;4377;p4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8" name="Google Shape;4378;p4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9" name="Google Shape;4379;p4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0" name="Google Shape;4380;p4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1" name="Google Shape;4381;p4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2" name="Google Shape;4382;p4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3" name="Google Shape;4383;p4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4" name="Google Shape;4384;p4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5" name="Google Shape;4385;p4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6" name="Google Shape;4386;p4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7" name="Google Shape;4387;p4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8" name="Google Shape;4388;p4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9" name="Google Shape;4389;p4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0" name="Google Shape;4390;p4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1" name="Google Shape;4391;p4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2" name="Google Shape;4392;p43"/>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3" name="Google Shape;4393;p4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4" name="Google Shape;4394;p4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5" name="Google Shape;4395;p4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6" name="Google Shape;4396;p4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7" name="Google Shape;4397;p4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8" name="Google Shape;4398;p4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9" name="Google Shape;4399;p4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0" name="Google Shape;4400;p4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1" name="Google Shape;4401;p4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2" name="Google Shape;4402;p4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3" name="Google Shape;4403;p4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4" name="Google Shape;4404;p4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5" name="Google Shape;4405;p4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406" name="Google Shape;4406;p43"/>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4407" name="Google Shape;4407;p43"/>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1"/>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8" name="Google Shape;4408;p4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409" name="Google Shape;4409;p4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410" name="Google Shape;4410;p4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411" name="Google Shape;4411;p43"/>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412" name="Google Shape;4412;p43"/>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grpSp>
        <p:nvGrpSpPr>
          <p:cNvPr id="4413" name="Google Shape;4413;p43"/>
          <p:cNvGrpSpPr/>
          <p:nvPr/>
        </p:nvGrpSpPr>
        <p:grpSpPr>
          <a:xfrm>
            <a:off x="-1530678" y="2991542"/>
            <a:ext cx="1404225" cy="2177095"/>
            <a:chOff x="6195941" y="562596"/>
            <a:chExt cx="1872300" cy="2902793"/>
          </a:xfrm>
        </p:grpSpPr>
        <p:grpSp>
          <p:nvGrpSpPr>
            <p:cNvPr id="4414" name="Google Shape;4414;p43"/>
            <p:cNvGrpSpPr/>
            <p:nvPr/>
          </p:nvGrpSpPr>
          <p:grpSpPr>
            <a:xfrm>
              <a:off x="6195941" y="832605"/>
              <a:ext cx="1872300" cy="2632784"/>
              <a:chOff x="-1872716" y="660661"/>
              <a:chExt cx="1872300" cy="1974637"/>
            </a:xfrm>
          </p:grpSpPr>
          <p:sp>
            <p:nvSpPr>
              <p:cNvPr id="4415" name="Google Shape;4415;p4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416" name="Google Shape;4416;p43"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417" name="Google Shape;4417;p43"/>
            <p:cNvGrpSpPr/>
            <p:nvPr/>
          </p:nvGrpSpPr>
          <p:grpSpPr>
            <a:xfrm>
              <a:off x="6303954" y="562596"/>
              <a:ext cx="540000" cy="540000"/>
              <a:chOff x="6303954" y="562596"/>
              <a:chExt cx="540000" cy="540000"/>
            </a:xfrm>
          </p:grpSpPr>
          <p:sp>
            <p:nvSpPr>
              <p:cNvPr id="4418" name="Google Shape;4418;p4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419" name="Google Shape;4419;p43"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420" name="Google Shape;4420;p43"/>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421" name="Google Shape;4421;p43"/>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422" name="Google Shape;4422;p43"/>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4423"/>
        <p:cNvGrpSpPr/>
        <p:nvPr/>
      </p:nvGrpSpPr>
      <p:grpSpPr>
        <a:xfrm>
          <a:off x="0" y="0"/>
          <a:ext cx="0" cy="0"/>
          <a:chOff x="0" y="0"/>
          <a:chExt cx="0" cy="0"/>
        </a:xfrm>
      </p:grpSpPr>
      <p:sp>
        <p:nvSpPr>
          <p:cNvPr id="4424" name="Google Shape;4424;p44"/>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425" name="Google Shape;4425;p44"/>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6" name="Google Shape;4426;p4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dk1"/>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427" name="Google Shape;4427;p4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dk1"/>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428" name="Google Shape;4428;p4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429" name="Google Shape;4429;p44"/>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4430" name="Google Shape;4430;p44"/>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431" name="Google Shape;4431;p44"/>
          <p:cNvGrpSpPr/>
          <p:nvPr/>
        </p:nvGrpSpPr>
        <p:grpSpPr>
          <a:xfrm>
            <a:off x="4673500" y="957418"/>
            <a:ext cx="1519119" cy="609945"/>
            <a:chOff x="1899" y="899"/>
            <a:chExt cx="4163" cy="1671"/>
          </a:xfrm>
        </p:grpSpPr>
        <p:sp>
          <p:nvSpPr>
            <p:cNvPr id="4432" name="Google Shape;4432;p4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3" name="Google Shape;4433;p4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4" name="Google Shape;4434;p4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5" name="Google Shape;4435;p4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6" name="Google Shape;4436;p4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7" name="Google Shape;4437;p4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8" name="Google Shape;4438;p4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9" name="Google Shape;4439;p4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0" name="Google Shape;4440;p4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1" name="Google Shape;4441;p4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2" name="Google Shape;4442;p4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3" name="Google Shape;4443;p44"/>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4" name="Google Shape;4444;p4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5" name="Google Shape;4445;p4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6" name="Google Shape;4446;p4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7" name="Google Shape;4447;p4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8" name="Google Shape;4448;p44"/>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9" name="Google Shape;4449;p4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0" name="Google Shape;4450;p4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1" name="Google Shape;4451;p4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2" name="Google Shape;4452;p4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3" name="Google Shape;4453;p4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4" name="Google Shape;4454;p4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5" name="Google Shape;4455;p4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6" name="Google Shape;4456;p4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7" name="Google Shape;4457;p4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8" name="Google Shape;4458;p4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9" name="Google Shape;4459;p4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0" name="Google Shape;4460;p4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1" name="Google Shape;4461;p4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2" name="Google Shape;4462;p4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3" name="Google Shape;4463;p4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4" name="Google Shape;4464;p4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5" name="Google Shape;4465;p4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6" name="Google Shape;4466;p4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7" name="Google Shape;4467;p4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8" name="Google Shape;4468;p4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9" name="Google Shape;4469;p4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0" name="Google Shape;4470;p4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1" name="Google Shape;4471;p4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2" name="Google Shape;4472;p4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3" name="Google Shape;4473;p4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4" name="Google Shape;4474;p4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5" name="Google Shape;4475;p4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6" name="Google Shape;4476;p4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7" name="Google Shape;4477;p4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8" name="Google Shape;4478;p4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9" name="Google Shape;4479;p4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0" name="Google Shape;4480;p4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1" name="Google Shape;4481;p4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2" name="Google Shape;4482;p4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3" name="Google Shape;4483;p4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4" name="Google Shape;4484;p4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5" name="Google Shape;4485;p4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6" name="Google Shape;4486;p4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7" name="Google Shape;4487;p4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8" name="Google Shape;4488;p4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9" name="Google Shape;4489;p4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0" name="Google Shape;4490;p4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1" name="Google Shape;4491;p4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2" name="Google Shape;4492;p4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3" name="Google Shape;4493;p4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4" name="Google Shape;4494;p4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5" name="Google Shape;4495;p4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6" name="Google Shape;4496;p4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7" name="Google Shape;4497;p4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8" name="Google Shape;4498;p4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9" name="Google Shape;4499;p4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0" name="Google Shape;4500;p4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1" name="Google Shape;4501;p4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2" name="Google Shape;4502;p4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3" name="Google Shape;4503;p4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4" name="Google Shape;4504;p4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5" name="Google Shape;4505;p4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6" name="Google Shape;4506;p4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7" name="Google Shape;4507;p4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8" name="Google Shape;4508;p4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9" name="Google Shape;4509;p4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0" name="Google Shape;4510;p4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1" name="Google Shape;4511;p44"/>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2" name="Google Shape;4512;p4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3" name="Google Shape;4513;p4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4" name="Google Shape;4514;p4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5" name="Google Shape;4515;p4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6" name="Google Shape;4516;p4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7" name="Google Shape;4517;p4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8" name="Google Shape;4518;p4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9" name="Google Shape;4519;p4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20" name="Google Shape;4520;p4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21" name="Google Shape;4521;p4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22" name="Google Shape;4522;p4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23" name="Google Shape;4523;p4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24" name="Google Shape;4524;p4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525" name="Google Shape;4525;p44"/>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4526"/>
        <p:cNvGrpSpPr/>
        <p:nvPr/>
      </p:nvGrpSpPr>
      <p:grpSpPr>
        <a:xfrm>
          <a:off x="0" y="0"/>
          <a:ext cx="0" cy="0"/>
          <a:chOff x="0" y="0"/>
          <a:chExt cx="0" cy="0"/>
        </a:xfrm>
      </p:grpSpPr>
      <p:sp>
        <p:nvSpPr>
          <p:cNvPr id="4527" name="Google Shape;4527;p45"/>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528" name="Google Shape;4528;p45"/>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4529" name="Google Shape;4529;p4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530" name="Google Shape;4530;p4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531" name="Google Shape;4531;p4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532" name="Google Shape;4532;p45"/>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533" name="Google Shape;4533;p45"/>
          <p:cNvGrpSpPr/>
          <p:nvPr/>
        </p:nvGrpSpPr>
        <p:grpSpPr>
          <a:xfrm>
            <a:off x="-1530678" y="2991542"/>
            <a:ext cx="1404225" cy="2177095"/>
            <a:chOff x="6195941" y="562596"/>
            <a:chExt cx="1872300" cy="2902793"/>
          </a:xfrm>
        </p:grpSpPr>
        <p:grpSp>
          <p:nvGrpSpPr>
            <p:cNvPr id="4534" name="Google Shape;4534;p45"/>
            <p:cNvGrpSpPr/>
            <p:nvPr/>
          </p:nvGrpSpPr>
          <p:grpSpPr>
            <a:xfrm>
              <a:off x="6195941" y="832605"/>
              <a:ext cx="1872300" cy="2632784"/>
              <a:chOff x="-1872716" y="660661"/>
              <a:chExt cx="1872300" cy="1974637"/>
            </a:xfrm>
          </p:grpSpPr>
          <p:sp>
            <p:nvSpPr>
              <p:cNvPr id="4535" name="Google Shape;4535;p4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536" name="Google Shape;4536;p4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537" name="Google Shape;4537;p45"/>
            <p:cNvGrpSpPr/>
            <p:nvPr/>
          </p:nvGrpSpPr>
          <p:grpSpPr>
            <a:xfrm>
              <a:off x="6303954" y="562596"/>
              <a:ext cx="540000" cy="540000"/>
              <a:chOff x="6303954" y="562596"/>
              <a:chExt cx="540000" cy="540000"/>
            </a:xfrm>
          </p:grpSpPr>
          <p:sp>
            <p:nvSpPr>
              <p:cNvPr id="4538" name="Google Shape;4538;p4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539" name="Google Shape;4539;p4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540" name="Google Shape;4540;p45"/>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1"/>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541" name="Google Shape;4541;p45"/>
          <p:cNvGrpSpPr/>
          <p:nvPr/>
        </p:nvGrpSpPr>
        <p:grpSpPr>
          <a:xfrm>
            <a:off x="7916400" y="221400"/>
            <a:ext cx="893994" cy="358950"/>
            <a:chOff x="1899" y="899"/>
            <a:chExt cx="4163" cy="1671"/>
          </a:xfrm>
        </p:grpSpPr>
        <p:sp>
          <p:nvSpPr>
            <p:cNvPr id="4542" name="Google Shape;4542;p4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3" name="Google Shape;4543;p4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4" name="Google Shape;4544;p4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5" name="Google Shape;4545;p4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6" name="Google Shape;4546;p4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7" name="Google Shape;4547;p4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8" name="Google Shape;4548;p4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9" name="Google Shape;4549;p4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0" name="Google Shape;4550;p4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1" name="Google Shape;4551;p4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2" name="Google Shape;4552;p4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3" name="Google Shape;4553;p4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4" name="Google Shape;4554;p4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5" name="Google Shape;4555;p4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6" name="Google Shape;4556;p4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7" name="Google Shape;4557;p4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8" name="Google Shape;4558;p4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9" name="Google Shape;4559;p4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0" name="Google Shape;4560;p4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1" name="Google Shape;4561;p4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2" name="Google Shape;4562;p4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3" name="Google Shape;4563;p4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4" name="Google Shape;4564;p4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5" name="Google Shape;4565;p4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6" name="Google Shape;4566;p4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7" name="Google Shape;4567;p4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8" name="Google Shape;4568;p4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9" name="Google Shape;4569;p4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0" name="Google Shape;4570;p4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1" name="Google Shape;4571;p4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2" name="Google Shape;4572;p4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3" name="Google Shape;4573;p4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4" name="Google Shape;4574;p4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5" name="Google Shape;4575;p4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6" name="Google Shape;4576;p4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7" name="Google Shape;4577;p4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8" name="Google Shape;4578;p4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9" name="Google Shape;4579;p4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0" name="Google Shape;4580;p4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1" name="Google Shape;4581;p4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2" name="Google Shape;4582;p4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3" name="Google Shape;4583;p4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4" name="Google Shape;4584;p4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5" name="Google Shape;4585;p4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6" name="Google Shape;4586;p4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7" name="Google Shape;4587;p4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8" name="Google Shape;4588;p4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9" name="Google Shape;4589;p4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0" name="Google Shape;4590;p4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1" name="Google Shape;4591;p4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2" name="Google Shape;4592;p4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3" name="Google Shape;4593;p4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4" name="Google Shape;4594;p4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5" name="Google Shape;4595;p4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6" name="Google Shape;4596;p4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7" name="Google Shape;4597;p4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8" name="Google Shape;4598;p4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9" name="Google Shape;4599;p4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0" name="Google Shape;4600;p4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1" name="Google Shape;4601;p4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2" name="Google Shape;4602;p4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3" name="Google Shape;4603;p4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4" name="Google Shape;4604;p4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5" name="Google Shape;4605;p4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6" name="Google Shape;4606;p4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7" name="Google Shape;4607;p4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8" name="Google Shape;4608;p4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9" name="Google Shape;4609;p4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0" name="Google Shape;4610;p4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1" name="Google Shape;4611;p4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2" name="Google Shape;4612;p4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3" name="Google Shape;4613;p4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4" name="Google Shape;4614;p4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5" name="Google Shape;4615;p4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6" name="Google Shape;4616;p4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7" name="Google Shape;4617;p4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8" name="Google Shape;4618;p4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9" name="Google Shape;4619;p4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0" name="Google Shape;4620;p4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1" name="Google Shape;4621;p4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2" name="Google Shape;4622;p4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3" name="Google Shape;4623;p4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4" name="Google Shape;4624;p4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5" name="Google Shape;4625;p4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6" name="Google Shape;4626;p4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7" name="Google Shape;4627;p4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8" name="Google Shape;4628;p4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9" name="Google Shape;4629;p4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30" name="Google Shape;4630;p4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31" name="Google Shape;4631;p4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32" name="Google Shape;4632;p4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33" name="Google Shape;4633;p4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34" name="Google Shape;4634;p4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635" name="Google Shape;4635;p45"/>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4636"/>
        <p:cNvGrpSpPr/>
        <p:nvPr/>
      </p:nvGrpSpPr>
      <p:grpSpPr>
        <a:xfrm>
          <a:off x="0" y="0"/>
          <a:ext cx="0" cy="0"/>
          <a:chOff x="0" y="0"/>
          <a:chExt cx="0" cy="0"/>
        </a:xfrm>
      </p:grpSpPr>
      <p:sp>
        <p:nvSpPr>
          <p:cNvPr id="4637" name="Google Shape;4637;p46"/>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638" name="Google Shape;4638;p4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4639" name="Google Shape;4639;p4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640" name="Google Shape;4640;p4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641" name="Google Shape;4641;p4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642" name="Google Shape;4642;p46"/>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2100"/>
              <a:buFont typeface="Arial"/>
              <a:buNone/>
              <a:defRPr sz="21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a:lnSpc>
                <a:spcPct val="90000"/>
              </a:lnSpc>
              <a:spcBef>
                <a:spcPts val="600"/>
              </a:spcBef>
              <a:spcAft>
                <a:spcPts val="0"/>
              </a:spcAft>
              <a:buClr>
                <a:schemeClr val="dk2"/>
              </a:buClr>
              <a:buSzPts val="2100"/>
              <a:buFont typeface="Arial"/>
              <a:buNone/>
              <a:defRPr sz="21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643" name="Google Shape;4643;p46"/>
          <p:cNvGrpSpPr/>
          <p:nvPr/>
        </p:nvGrpSpPr>
        <p:grpSpPr>
          <a:xfrm>
            <a:off x="-1530678" y="2991542"/>
            <a:ext cx="1404225" cy="2177095"/>
            <a:chOff x="6195941" y="562596"/>
            <a:chExt cx="1872300" cy="2902793"/>
          </a:xfrm>
        </p:grpSpPr>
        <p:grpSp>
          <p:nvGrpSpPr>
            <p:cNvPr id="4644" name="Google Shape;4644;p46"/>
            <p:cNvGrpSpPr/>
            <p:nvPr/>
          </p:nvGrpSpPr>
          <p:grpSpPr>
            <a:xfrm>
              <a:off x="6195941" y="832605"/>
              <a:ext cx="1872300" cy="2632784"/>
              <a:chOff x="-1872716" y="660661"/>
              <a:chExt cx="1872300" cy="1974637"/>
            </a:xfrm>
          </p:grpSpPr>
          <p:sp>
            <p:nvSpPr>
              <p:cNvPr id="4645" name="Google Shape;4645;p4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646" name="Google Shape;4646;p4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647" name="Google Shape;4647;p46"/>
            <p:cNvGrpSpPr/>
            <p:nvPr/>
          </p:nvGrpSpPr>
          <p:grpSpPr>
            <a:xfrm>
              <a:off x="6303954" y="562596"/>
              <a:ext cx="540000" cy="540000"/>
              <a:chOff x="6303954" y="562596"/>
              <a:chExt cx="540000" cy="540000"/>
            </a:xfrm>
          </p:grpSpPr>
          <p:sp>
            <p:nvSpPr>
              <p:cNvPr id="4648" name="Google Shape;4648;p4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649" name="Google Shape;4649;p4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650" name="Google Shape;4650;p46"/>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1"/>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651" name="Google Shape;4651;p46"/>
          <p:cNvGrpSpPr/>
          <p:nvPr/>
        </p:nvGrpSpPr>
        <p:grpSpPr>
          <a:xfrm>
            <a:off x="7916400" y="221400"/>
            <a:ext cx="893994" cy="358950"/>
            <a:chOff x="1899" y="899"/>
            <a:chExt cx="4163" cy="1671"/>
          </a:xfrm>
        </p:grpSpPr>
        <p:sp>
          <p:nvSpPr>
            <p:cNvPr id="4652" name="Google Shape;4652;p4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3" name="Google Shape;4653;p4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4" name="Google Shape;4654;p4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5" name="Google Shape;4655;p4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6" name="Google Shape;4656;p4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7" name="Google Shape;4657;p4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8" name="Google Shape;4658;p4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9" name="Google Shape;4659;p4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0" name="Google Shape;4660;p4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1" name="Google Shape;4661;p4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2" name="Google Shape;4662;p4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3" name="Google Shape;4663;p4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4" name="Google Shape;4664;p4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5" name="Google Shape;4665;p4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6" name="Google Shape;4666;p4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7" name="Google Shape;4667;p4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8" name="Google Shape;4668;p4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9" name="Google Shape;4669;p4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0" name="Google Shape;4670;p4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1" name="Google Shape;4671;p4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2" name="Google Shape;4672;p4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3" name="Google Shape;4673;p4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4" name="Google Shape;4674;p4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5" name="Google Shape;4675;p4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6" name="Google Shape;4676;p4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7" name="Google Shape;4677;p4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8" name="Google Shape;4678;p4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9" name="Google Shape;4679;p4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0" name="Google Shape;4680;p4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1" name="Google Shape;4681;p4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2" name="Google Shape;4682;p4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3" name="Google Shape;4683;p4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4" name="Google Shape;4684;p4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5" name="Google Shape;4685;p4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6" name="Google Shape;4686;p4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7" name="Google Shape;4687;p4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8" name="Google Shape;4688;p4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9" name="Google Shape;4689;p4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0" name="Google Shape;4690;p4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1" name="Google Shape;4691;p4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2" name="Google Shape;4692;p4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3" name="Google Shape;4693;p4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4" name="Google Shape;4694;p4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5" name="Google Shape;4695;p4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6" name="Google Shape;4696;p4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7" name="Google Shape;4697;p4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8" name="Google Shape;4698;p4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9" name="Google Shape;4699;p4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0" name="Google Shape;4700;p4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1" name="Google Shape;4701;p4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2" name="Google Shape;4702;p4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3" name="Google Shape;4703;p4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4" name="Google Shape;4704;p4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5" name="Google Shape;4705;p4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6" name="Google Shape;4706;p4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7" name="Google Shape;4707;p4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8" name="Google Shape;4708;p4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9" name="Google Shape;4709;p4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0" name="Google Shape;4710;p4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1" name="Google Shape;4711;p4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2" name="Google Shape;4712;p4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3" name="Google Shape;4713;p4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4" name="Google Shape;4714;p4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5" name="Google Shape;4715;p4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6" name="Google Shape;4716;p4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7" name="Google Shape;4717;p4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8" name="Google Shape;4718;p4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9" name="Google Shape;4719;p4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0" name="Google Shape;4720;p4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1" name="Google Shape;4721;p4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2" name="Google Shape;4722;p4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3" name="Google Shape;4723;p4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4" name="Google Shape;4724;p4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5" name="Google Shape;4725;p4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6" name="Google Shape;4726;p4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7" name="Google Shape;4727;p4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8" name="Google Shape;4728;p4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9" name="Google Shape;4729;p4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0" name="Google Shape;4730;p4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1" name="Google Shape;4731;p4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2" name="Google Shape;4732;p4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3" name="Google Shape;4733;p4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4" name="Google Shape;4734;p4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5" name="Google Shape;4735;p4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6" name="Google Shape;4736;p4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7" name="Google Shape;4737;p4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8" name="Google Shape;4738;p4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9" name="Google Shape;4739;p4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0" name="Google Shape;4740;p4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1" name="Google Shape;4741;p4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2" name="Google Shape;4742;p4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3" name="Google Shape;4743;p4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4" name="Google Shape;4744;p4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745" name="Google Shape;4745;p46"/>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4746"/>
        <p:cNvGrpSpPr/>
        <p:nvPr/>
      </p:nvGrpSpPr>
      <p:grpSpPr>
        <a:xfrm>
          <a:off x="0" y="0"/>
          <a:ext cx="0" cy="0"/>
          <a:chOff x="0" y="0"/>
          <a:chExt cx="0" cy="0"/>
        </a:xfrm>
      </p:grpSpPr>
      <p:sp>
        <p:nvSpPr>
          <p:cNvPr id="4747" name="Google Shape;4747;p47"/>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748" name="Google Shape;4748;p47"/>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4749" name="Google Shape;4749;p4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750" name="Google Shape;4750;p4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751" name="Google Shape;4751;p4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752" name="Google Shape;4752;p47"/>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753" name="Google Shape;4753;p47"/>
          <p:cNvGrpSpPr/>
          <p:nvPr/>
        </p:nvGrpSpPr>
        <p:grpSpPr>
          <a:xfrm>
            <a:off x="-1530678" y="2991542"/>
            <a:ext cx="1404225" cy="2177095"/>
            <a:chOff x="6195941" y="562596"/>
            <a:chExt cx="1872300" cy="2902793"/>
          </a:xfrm>
        </p:grpSpPr>
        <p:grpSp>
          <p:nvGrpSpPr>
            <p:cNvPr id="4754" name="Google Shape;4754;p47"/>
            <p:cNvGrpSpPr/>
            <p:nvPr/>
          </p:nvGrpSpPr>
          <p:grpSpPr>
            <a:xfrm>
              <a:off x="6195941" y="832605"/>
              <a:ext cx="1872300" cy="2632784"/>
              <a:chOff x="-1872716" y="660661"/>
              <a:chExt cx="1872300" cy="1974637"/>
            </a:xfrm>
          </p:grpSpPr>
          <p:sp>
            <p:nvSpPr>
              <p:cNvPr id="4755" name="Google Shape;4755;p4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756" name="Google Shape;4756;p4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757" name="Google Shape;4757;p47"/>
            <p:cNvGrpSpPr/>
            <p:nvPr/>
          </p:nvGrpSpPr>
          <p:grpSpPr>
            <a:xfrm>
              <a:off x="6303954" y="562596"/>
              <a:ext cx="540000" cy="540000"/>
              <a:chOff x="6303954" y="562596"/>
              <a:chExt cx="540000" cy="540000"/>
            </a:xfrm>
          </p:grpSpPr>
          <p:sp>
            <p:nvSpPr>
              <p:cNvPr id="4758" name="Google Shape;4758;p4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759" name="Google Shape;4759;p4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760" name="Google Shape;4760;p47"/>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1"/>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761" name="Google Shape;4761;p47"/>
          <p:cNvGrpSpPr/>
          <p:nvPr/>
        </p:nvGrpSpPr>
        <p:grpSpPr>
          <a:xfrm>
            <a:off x="7916400" y="221400"/>
            <a:ext cx="893994" cy="358950"/>
            <a:chOff x="1899" y="899"/>
            <a:chExt cx="4163" cy="1671"/>
          </a:xfrm>
        </p:grpSpPr>
        <p:sp>
          <p:nvSpPr>
            <p:cNvPr id="4762" name="Google Shape;4762;p4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3" name="Google Shape;4763;p4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4" name="Google Shape;4764;p4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5" name="Google Shape;4765;p4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6" name="Google Shape;4766;p4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7" name="Google Shape;4767;p4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8" name="Google Shape;4768;p4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9" name="Google Shape;4769;p4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0" name="Google Shape;4770;p4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1" name="Google Shape;4771;p4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2" name="Google Shape;4772;p4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3" name="Google Shape;4773;p4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4" name="Google Shape;4774;p4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5" name="Google Shape;4775;p4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6" name="Google Shape;4776;p4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7" name="Google Shape;4777;p4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8" name="Google Shape;4778;p4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9" name="Google Shape;4779;p4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0" name="Google Shape;4780;p4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1" name="Google Shape;4781;p4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2" name="Google Shape;4782;p4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3" name="Google Shape;4783;p4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4" name="Google Shape;4784;p4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5" name="Google Shape;4785;p4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6" name="Google Shape;4786;p4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7" name="Google Shape;4787;p4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8" name="Google Shape;4788;p4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9" name="Google Shape;4789;p4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0" name="Google Shape;4790;p4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1" name="Google Shape;4791;p4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2" name="Google Shape;4792;p4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3" name="Google Shape;4793;p4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4" name="Google Shape;4794;p4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5" name="Google Shape;4795;p4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6" name="Google Shape;4796;p4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7" name="Google Shape;4797;p4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8" name="Google Shape;4798;p4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9" name="Google Shape;4799;p4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0" name="Google Shape;4800;p4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1" name="Google Shape;4801;p4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2" name="Google Shape;4802;p4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3" name="Google Shape;4803;p4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4" name="Google Shape;4804;p4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5" name="Google Shape;4805;p4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6" name="Google Shape;4806;p4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7" name="Google Shape;4807;p4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8" name="Google Shape;4808;p4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9" name="Google Shape;4809;p4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0" name="Google Shape;4810;p4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1" name="Google Shape;4811;p4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2" name="Google Shape;4812;p4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3" name="Google Shape;4813;p4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4" name="Google Shape;4814;p4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5" name="Google Shape;4815;p4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6" name="Google Shape;4816;p4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7" name="Google Shape;4817;p4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8" name="Google Shape;4818;p4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9" name="Google Shape;4819;p4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0" name="Google Shape;4820;p4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1" name="Google Shape;4821;p4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2" name="Google Shape;4822;p4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3" name="Google Shape;4823;p4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4" name="Google Shape;4824;p4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5" name="Google Shape;4825;p4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6" name="Google Shape;4826;p4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7" name="Google Shape;4827;p4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8" name="Google Shape;4828;p4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9" name="Google Shape;4829;p4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0" name="Google Shape;4830;p4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1" name="Google Shape;4831;p4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2" name="Google Shape;4832;p4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3" name="Google Shape;4833;p4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4" name="Google Shape;4834;p4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5" name="Google Shape;4835;p4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6" name="Google Shape;4836;p4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7" name="Google Shape;4837;p4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8" name="Google Shape;4838;p4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9" name="Google Shape;4839;p4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0" name="Google Shape;4840;p4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1" name="Google Shape;4841;p4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2" name="Google Shape;4842;p4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3" name="Google Shape;4843;p4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4" name="Google Shape;4844;p4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5" name="Google Shape;4845;p4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6" name="Google Shape;4846;p4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7" name="Google Shape;4847;p4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8" name="Google Shape;4848;p4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9" name="Google Shape;4849;p4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0" name="Google Shape;4850;p4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1" name="Google Shape;4851;p4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2" name="Google Shape;4852;p4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3" name="Google Shape;4853;p4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4" name="Google Shape;4854;p4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855" name="Google Shape;4855;p4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4856" name="Google Shape;4856;p47"/>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4857"/>
        <p:cNvGrpSpPr/>
        <p:nvPr/>
      </p:nvGrpSpPr>
      <p:grpSpPr>
        <a:xfrm>
          <a:off x="0" y="0"/>
          <a:ext cx="0" cy="0"/>
          <a:chOff x="0" y="0"/>
          <a:chExt cx="0" cy="0"/>
        </a:xfrm>
      </p:grpSpPr>
      <p:sp>
        <p:nvSpPr>
          <p:cNvPr id="4858" name="Google Shape;4858;p4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859" name="Google Shape;4859;p4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4860" name="Google Shape;4860;p4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861" name="Google Shape;4861;p4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862" name="Google Shape;4862;p4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863" name="Google Shape;4863;p48"/>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L="914400" marR="0" lvl="1" indent="-228600" algn="l">
              <a:lnSpc>
                <a:spcPct val="90000"/>
              </a:lnSpc>
              <a:spcBef>
                <a:spcPts val="3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2pPr>
            <a:lvl3pPr marL="1371600" marR="0" lvl="2" indent="-285750" algn="l">
              <a:lnSpc>
                <a:spcPct val="90000"/>
              </a:lnSpc>
              <a:spcBef>
                <a:spcPts val="300"/>
              </a:spcBef>
              <a:spcAft>
                <a:spcPts val="0"/>
              </a:spcAft>
              <a:buClr>
                <a:schemeClr val="accent2"/>
              </a:buClr>
              <a:buSzPts val="900"/>
              <a:buFont typeface="Arial"/>
              <a:buChar char="•"/>
              <a:defRPr sz="900" b="0" i="0" u="none" strike="noStrike" cap="none">
                <a:solidFill>
                  <a:schemeClr val="dk1"/>
                </a:solidFill>
                <a:latin typeface="Calibri"/>
                <a:ea typeface="Calibri"/>
                <a:cs typeface="Calibri"/>
                <a:sym typeface="Calibri"/>
              </a:defRPr>
            </a:lvl3pPr>
            <a:lvl4pPr marL="1828800" marR="0" lvl="3" indent="-279400" algn="l">
              <a:lnSpc>
                <a:spcPct val="90000"/>
              </a:lnSpc>
              <a:spcBef>
                <a:spcPts val="300"/>
              </a:spcBef>
              <a:spcAft>
                <a:spcPts val="0"/>
              </a:spcAft>
              <a:buClr>
                <a:schemeClr val="accent2"/>
              </a:buClr>
              <a:buSzPts val="800"/>
              <a:buFont typeface="Arial"/>
              <a:buChar char="•"/>
              <a:defRPr sz="800" b="0" i="0" u="none" strike="noStrike" cap="none">
                <a:solidFill>
                  <a:schemeClr val="dk1"/>
                </a:solidFill>
                <a:latin typeface="Calibri"/>
                <a:ea typeface="Calibri"/>
                <a:cs typeface="Calibri"/>
                <a:sym typeface="Calibri"/>
              </a:defRPr>
            </a:lvl4pPr>
            <a:lvl5pPr marL="2286000" marR="0" lvl="4" indent="-228600" algn="l">
              <a:lnSpc>
                <a:spcPct val="90000"/>
              </a:lnSpc>
              <a:spcBef>
                <a:spcPts val="600"/>
              </a:spcBef>
              <a:spcAft>
                <a:spcPts val="0"/>
              </a:spcAft>
              <a:buClr>
                <a:schemeClr val="dk1"/>
              </a:buClr>
              <a:buSzPts val="1100"/>
              <a:buFont typeface="Arial"/>
              <a:buNone/>
              <a:defRPr sz="1100" b="1" i="0" u="none" strike="noStrike" cap="none">
                <a:solidFill>
                  <a:schemeClr val="dk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864" name="Google Shape;4864;p48"/>
          <p:cNvGrpSpPr/>
          <p:nvPr/>
        </p:nvGrpSpPr>
        <p:grpSpPr>
          <a:xfrm>
            <a:off x="-1530678" y="2991542"/>
            <a:ext cx="1404225" cy="2177095"/>
            <a:chOff x="6195941" y="562596"/>
            <a:chExt cx="1872300" cy="2902793"/>
          </a:xfrm>
        </p:grpSpPr>
        <p:grpSp>
          <p:nvGrpSpPr>
            <p:cNvPr id="4865" name="Google Shape;4865;p48"/>
            <p:cNvGrpSpPr/>
            <p:nvPr/>
          </p:nvGrpSpPr>
          <p:grpSpPr>
            <a:xfrm>
              <a:off x="6195941" y="832605"/>
              <a:ext cx="1872300" cy="2632784"/>
              <a:chOff x="-1872716" y="660661"/>
              <a:chExt cx="1872300" cy="1974637"/>
            </a:xfrm>
          </p:grpSpPr>
          <p:sp>
            <p:nvSpPr>
              <p:cNvPr id="4866" name="Google Shape;4866;p4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867" name="Google Shape;4867;p4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868" name="Google Shape;4868;p48"/>
            <p:cNvGrpSpPr/>
            <p:nvPr/>
          </p:nvGrpSpPr>
          <p:grpSpPr>
            <a:xfrm>
              <a:off x="6303954" y="562596"/>
              <a:ext cx="540000" cy="540000"/>
              <a:chOff x="6303954" y="562596"/>
              <a:chExt cx="540000" cy="540000"/>
            </a:xfrm>
          </p:grpSpPr>
          <p:sp>
            <p:nvSpPr>
              <p:cNvPr id="4869" name="Google Shape;4869;p4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870" name="Google Shape;4870;p4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871" name="Google Shape;4871;p48"/>
          <p:cNvSpPr/>
          <p:nvPr/>
        </p:nvSpPr>
        <p:spPr>
          <a:xfrm>
            <a:off x="2035920" y="1040790"/>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1"/>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872" name="Google Shape;4872;p48"/>
          <p:cNvGrpSpPr/>
          <p:nvPr/>
        </p:nvGrpSpPr>
        <p:grpSpPr>
          <a:xfrm>
            <a:off x="7916400" y="221400"/>
            <a:ext cx="893994" cy="358950"/>
            <a:chOff x="1899" y="899"/>
            <a:chExt cx="4163" cy="1671"/>
          </a:xfrm>
        </p:grpSpPr>
        <p:sp>
          <p:nvSpPr>
            <p:cNvPr id="4873" name="Google Shape;4873;p4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4" name="Google Shape;4874;p4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5" name="Google Shape;4875;p4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6" name="Google Shape;4876;p4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7" name="Google Shape;4877;p4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8" name="Google Shape;4878;p4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9" name="Google Shape;4879;p4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0" name="Google Shape;4880;p4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1" name="Google Shape;4881;p4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2" name="Google Shape;4882;p4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3" name="Google Shape;4883;p4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4" name="Google Shape;4884;p4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5" name="Google Shape;4885;p4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6" name="Google Shape;4886;p4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7" name="Google Shape;4887;p4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8" name="Google Shape;4888;p4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9" name="Google Shape;4889;p4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0" name="Google Shape;4890;p4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1" name="Google Shape;4891;p4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2" name="Google Shape;4892;p4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3" name="Google Shape;4893;p4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4" name="Google Shape;4894;p4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5" name="Google Shape;4895;p4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6" name="Google Shape;4896;p4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7" name="Google Shape;4897;p4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8" name="Google Shape;4898;p4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9" name="Google Shape;4899;p4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0" name="Google Shape;4900;p4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1" name="Google Shape;4901;p4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2" name="Google Shape;4902;p4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3" name="Google Shape;4903;p4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4" name="Google Shape;4904;p4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5" name="Google Shape;4905;p4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6" name="Google Shape;4906;p4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7" name="Google Shape;4907;p4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8" name="Google Shape;4908;p4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9" name="Google Shape;4909;p4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0" name="Google Shape;4910;p4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1" name="Google Shape;4911;p4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2" name="Google Shape;4912;p4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3" name="Google Shape;4913;p4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4" name="Google Shape;4914;p4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5" name="Google Shape;4915;p4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6" name="Google Shape;4916;p4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7" name="Google Shape;4917;p4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8" name="Google Shape;4918;p4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9" name="Google Shape;4919;p4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0" name="Google Shape;4920;p4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1" name="Google Shape;4921;p4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2" name="Google Shape;4922;p4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3" name="Google Shape;4923;p4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4" name="Google Shape;4924;p4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5" name="Google Shape;4925;p4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6" name="Google Shape;4926;p4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7" name="Google Shape;4927;p4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8" name="Google Shape;4928;p4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9" name="Google Shape;4929;p4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0" name="Google Shape;4930;p4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1" name="Google Shape;4931;p4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2" name="Google Shape;4932;p4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3" name="Google Shape;4933;p4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4" name="Google Shape;4934;p4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5" name="Google Shape;4935;p4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6" name="Google Shape;4936;p4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7" name="Google Shape;4937;p4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8" name="Google Shape;4938;p4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9" name="Google Shape;4939;p4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0" name="Google Shape;4940;p4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1" name="Google Shape;4941;p4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2" name="Google Shape;4942;p4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3" name="Google Shape;4943;p4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4" name="Google Shape;4944;p4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5" name="Google Shape;4945;p4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6" name="Google Shape;4946;p4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7" name="Google Shape;4947;p4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8" name="Google Shape;4948;p4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9" name="Google Shape;4949;p4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0" name="Google Shape;4950;p4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1" name="Google Shape;4951;p4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2" name="Google Shape;4952;p4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3" name="Google Shape;4953;p4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4" name="Google Shape;4954;p4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5" name="Google Shape;4955;p4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6" name="Google Shape;4956;p4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7" name="Google Shape;4957;p4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8" name="Google Shape;4958;p4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9" name="Google Shape;4959;p4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0" name="Google Shape;4960;p4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1" name="Google Shape;4961;p4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2" name="Google Shape;4962;p4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3" name="Google Shape;4963;p4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4" name="Google Shape;4964;p4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5" name="Google Shape;4965;p4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966" name="Google Shape;4966;p48"/>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pic>
        <p:nvPicPr>
          <p:cNvPr id="4967" name="Google Shape;4967;p48"/>
          <p:cNvPicPr preferRelativeResize="0"/>
          <p:nvPr/>
        </p:nvPicPr>
        <p:blipFill rotWithShape="1">
          <a:blip r:embed="rId4">
            <a:alphaModFix/>
          </a:blip>
          <a:srcRect/>
          <a:stretch/>
        </p:blipFill>
        <p:spPr>
          <a:xfrm>
            <a:off x="8737875" y="4712981"/>
            <a:ext cx="415650" cy="415650"/>
          </a:xfrm>
          <a:prstGeom prst="rect">
            <a:avLst/>
          </a:prstGeom>
          <a:noFill/>
          <a:ln>
            <a:noFill/>
          </a:ln>
        </p:spPr>
      </p:pic>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968"/>
        <p:cNvGrpSpPr/>
        <p:nvPr/>
      </p:nvGrpSpPr>
      <p:grpSpPr>
        <a:xfrm>
          <a:off x="0" y="0"/>
          <a:ext cx="0" cy="0"/>
          <a:chOff x="0" y="0"/>
          <a:chExt cx="0" cy="0"/>
        </a:xfrm>
      </p:grpSpPr>
      <p:sp>
        <p:nvSpPr>
          <p:cNvPr id="4969" name="Google Shape;4969;p4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970" name="Google Shape;4970;p4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971" name="Google Shape;4971;p4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4978"/>
        <p:cNvGrpSpPr/>
        <p:nvPr/>
      </p:nvGrpSpPr>
      <p:grpSpPr>
        <a:xfrm>
          <a:off x="0" y="0"/>
          <a:ext cx="0" cy="0"/>
          <a:chOff x="0" y="0"/>
          <a:chExt cx="0" cy="0"/>
        </a:xfrm>
      </p:grpSpPr>
      <p:sp>
        <p:nvSpPr>
          <p:cNvPr id="4979" name="Google Shape;4979;p51"/>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980" name="Google Shape;4980;p51"/>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4981" name="Google Shape;4981;p5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982" name="Google Shape;4982;p5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983" name="Google Shape;4983;p5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984" name="Google Shape;4984;p51"/>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985" name="Google Shape;4985;p51"/>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986" name="Google Shape;4986;p51"/>
          <p:cNvGrpSpPr/>
          <p:nvPr/>
        </p:nvGrpSpPr>
        <p:grpSpPr>
          <a:xfrm>
            <a:off x="-1530678" y="2991542"/>
            <a:ext cx="1404225" cy="2177095"/>
            <a:chOff x="6195941" y="562596"/>
            <a:chExt cx="1872300" cy="2902793"/>
          </a:xfrm>
        </p:grpSpPr>
        <p:grpSp>
          <p:nvGrpSpPr>
            <p:cNvPr id="4987" name="Google Shape;4987;p51"/>
            <p:cNvGrpSpPr/>
            <p:nvPr/>
          </p:nvGrpSpPr>
          <p:grpSpPr>
            <a:xfrm>
              <a:off x="6195941" y="832605"/>
              <a:ext cx="1872300" cy="2632784"/>
              <a:chOff x="-1872716" y="660661"/>
              <a:chExt cx="1872300" cy="1974637"/>
            </a:xfrm>
          </p:grpSpPr>
          <p:sp>
            <p:nvSpPr>
              <p:cNvPr id="4988" name="Google Shape;4988;p5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989" name="Google Shape;4989;p5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990" name="Google Shape;4990;p51"/>
            <p:cNvGrpSpPr/>
            <p:nvPr/>
          </p:nvGrpSpPr>
          <p:grpSpPr>
            <a:xfrm>
              <a:off x="6303954" y="562596"/>
              <a:ext cx="540000" cy="540000"/>
              <a:chOff x="6303954" y="562596"/>
              <a:chExt cx="540000" cy="540000"/>
            </a:xfrm>
          </p:grpSpPr>
          <p:sp>
            <p:nvSpPr>
              <p:cNvPr id="4991" name="Google Shape;4991;p5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992" name="Google Shape;4992;p5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993" name="Google Shape;4993;p51"/>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19"/>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994" name="Google Shape;4994;p51"/>
          <p:cNvGrpSpPr/>
          <p:nvPr/>
        </p:nvGrpSpPr>
        <p:grpSpPr>
          <a:xfrm>
            <a:off x="7916400" y="221400"/>
            <a:ext cx="893889" cy="359014"/>
            <a:chOff x="1899" y="899"/>
            <a:chExt cx="4163" cy="1671"/>
          </a:xfrm>
        </p:grpSpPr>
        <p:sp>
          <p:nvSpPr>
            <p:cNvPr id="4995" name="Google Shape;4995;p5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6" name="Google Shape;4996;p5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7" name="Google Shape;4997;p5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8" name="Google Shape;4998;p5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9" name="Google Shape;4999;p5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0" name="Google Shape;5000;p5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1" name="Google Shape;5001;p5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2" name="Google Shape;5002;p5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3" name="Google Shape;5003;p5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4" name="Google Shape;5004;p5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5" name="Google Shape;5005;p5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6" name="Google Shape;5006;p51"/>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7" name="Google Shape;5007;p5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8" name="Google Shape;5008;p5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9" name="Google Shape;5009;p5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0" name="Google Shape;5010;p5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1" name="Google Shape;5011;p51"/>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2" name="Google Shape;5012;p5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3" name="Google Shape;5013;p5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4" name="Google Shape;5014;p5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5" name="Google Shape;5015;p5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6" name="Google Shape;5016;p5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7" name="Google Shape;5017;p5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8" name="Google Shape;5018;p5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9" name="Google Shape;5019;p5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0" name="Google Shape;5020;p5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1" name="Google Shape;5021;p5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2" name="Google Shape;5022;p5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3" name="Google Shape;5023;p5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4" name="Google Shape;5024;p5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5" name="Google Shape;5025;p5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6" name="Google Shape;5026;p5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7" name="Google Shape;5027;p5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8" name="Google Shape;5028;p5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9" name="Google Shape;5029;p5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0" name="Google Shape;5030;p5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1" name="Google Shape;5031;p5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2" name="Google Shape;5032;p5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3" name="Google Shape;5033;p5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4" name="Google Shape;5034;p5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5" name="Google Shape;5035;p5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6" name="Google Shape;5036;p5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7" name="Google Shape;5037;p5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8" name="Google Shape;5038;p5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9" name="Google Shape;5039;p5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0" name="Google Shape;5040;p5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1" name="Google Shape;5041;p5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2" name="Google Shape;5042;p5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3" name="Google Shape;5043;p5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4" name="Google Shape;5044;p5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5" name="Google Shape;5045;p5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6" name="Google Shape;5046;p5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7" name="Google Shape;5047;p5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8" name="Google Shape;5048;p5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9" name="Google Shape;5049;p5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0" name="Google Shape;5050;p5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1" name="Google Shape;5051;p5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2" name="Google Shape;5052;p5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3" name="Google Shape;5053;p5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4" name="Google Shape;5054;p5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5" name="Google Shape;5055;p5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6" name="Google Shape;5056;p5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7" name="Google Shape;5057;p5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8" name="Google Shape;5058;p5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9" name="Google Shape;5059;p5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0" name="Google Shape;5060;p5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1" name="Google Shape;5061;p5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2" name="Google Shape;5062;p5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3" name="Google Shape;5063;p5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4" name="Google Shape;5064;p5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5" name="Google Shape;5065;p5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6" name="Google Shape;5066;p5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7" name="Google Shape;5067;p5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8" name="Google Shape;5068;p5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9" name="Google Shape;5069;p5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0" name="Google Shape;5070;p5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1" name="Google Shape;5071;p5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2" name="Google Shape;5072;p5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3" name="Google Shape;5073;p5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4" name="Google Shape;5074;p51"/>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5" name="Google Shape;5075;p5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6" name="Google Shape;5076;p5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7" name="Google Shape;5077;p5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8" name="Google Shape;5078;p5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9" name="Google Shape;5079;p5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0" name="Google Shape;5080;p5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1" name="Google Shape;5081;p5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2" name="Google Shape;5082;p5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3" name="Google Shape;5083;p5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4" name="Google Shape;5084;p5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5" name="Google Shape;5085;p5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6" name="Google Shape;5086;p5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7" name="Google Shape;5087;p5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088" name="Google Shape;5088;p51"/>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5089"/>
        <p:cNvGrpSpPr/>
        <p:nvPr/>
      </p:nvGrpSpPr>
      <p:grpSpPr>
        <a:xfrm>
          <a:off x="0" y="0"/>
          <a:ext cx="0" cy="0"/>
          <a:chOff x="0" y="0"/>
          <a:chExt cx="0" cy="0"/>
        </a:xfrm>
      </p:grpSpPr>
      <p:sp>
        <p:nvSpPr>
          <p:cNvPr id="5090" name="Google Shape;5090;p52"/>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091" name="Google Shape;5091;p5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092" name="Google Shape;5092;p5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093" name="Google Shape;5093;p5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094" name="Google Shape;5094;p52"/>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3000"/>
              <a:buFont typeface="Calibri"/>
              <a:buNone/>
              <a:defRPr sz="3000" b="1" i="0" u="none" strike="noStrike" cap="none">
                <a:solidFill>
                  <a:schemeClr val="accent2"/>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5095" name="Google Shape;5095;p52"/>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pic>
        <p:nvPicPr>
          <p:cNvPr id="5096" name="Google Shape;5096;p52"/>
          <p:cNvPicPr preferRelativeResize="0"/>
          <p:nvPr/>
        </p:nvPicPr>
        <p:blipFill rotWithShape="1">
          <a:blip r:embed="rId2">
            <a:alphaModFix/>
          </a:blip>
          <a:srcRect/>
          <a:stretch/>
        </p:blipFill>
        <p:spPr>
          <a:xfrm>
            <a:off x="7630942" y="927426"/>
            <a:ext cx="1215134" cy="615926"/>
          </a:xfrm>
          <a:prstGeom prst="rect">
            <a:avLst/>
          </a:prstGeom>
          <a:noFill/>
          <a:ln>
            <a:noFill/>
          </a:ln>
        </p:spPr>
      </p:pic>
      <p:grpSp>
        <p:nvGrpSpPr>
          <p:cNvPr id="5097" name="Google Shape;5097;p52"/>
          <p:cNvGrpSpPr/>
          <p:nvPr/>
        </p:nvGrpSpPr>
        <p:grpSpPr>
          <a:xfrm>
            <a:off x="5221340" y="819718"/>
            <a:ext cx="1861710" cy="747722"/>
            <a:chOff x="1899" y="899"/>
            <a:chExt cx="4163" cy="1671"/>
          </a:xfrm>
        </p:grpSpPr>
        <p:sp>
          <p:nvSpPr>
            <p:cNvPr id="5098" name="Google Shape;5098;p5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99" name="Google Shape;5099;p5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0" name="Google Shape;5100;p5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1" name="Google Shape;5101;p5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2" name="Google Shape;5102;p5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3" name="Google Shape;5103;p5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4" name="Google Shape;5104;p5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5" name="Google Shape;5105;p5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6" name="Google Shape;5106;p5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7" name="Google Shape;5107;p5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8" name="Google Shape;5108;p5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9" name="Google Shape;5109;p5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0" name="Google Shape;5110;p5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1" name="Google Shape;5111;p5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2" name="Google Shape;5112;p5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3" name="Google Shape;5113;p5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4" name="Google Shape;5114;p5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5" name="Google Shape;5115;p5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6" name="Google Shape;5116;p5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7" name="Google Shape;5117;p5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8" name="Google Shape;5118;p5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9" name="Google Shape;5119;p5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0" name="Google Shape;5120;p5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1" name="Google Shape;5121;p5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2" name="Google Shape;5122;p5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3" name="Google Shape;5123;p5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4" name="Google Shape;5124;p5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5" name="Google Shape;5125;p5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6" name="Google Shape;5126;p5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7" name="Google Shape;5127;p5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8" name="Google Shape;5128;p5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9" name="Google Shape;5129;p5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0" name="Google Shape;5130;p5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1" name="Google Shape;5131;p5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2" name="Google Shape;5132;p5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3" name="Google Shape;5133;p5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4" name="Google Shape;5134;p5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5" name="Google Shape;5135;p5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6" name="Google Shape;5136;p5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7" name="Google Shape;5137;p5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8" name="Google Shape;5138;p5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9" name="Google Shape;5139;p5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0" name="Google Shape;5140;p5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1" name="Google Shape;5141;p5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2" name="Google Shape;5142;p5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3" name="Google Shape;5143;p5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4" name="Google Shape;5144;p5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5" name="Google Shape;5145;p5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6" name="Google Shape;5146;p5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7" name="Google Shape;5147;p5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8" name="Google Shape;5148;p5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9" name="Google Shape;5149;p5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0" name="Google Shape;5150;p5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1" name="Google Shape;5151;p5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2" name="Google Shape;5152;p5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3" name="Google Shape;5153;p5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4" name="Google Shape;5154;p5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5" name="Google Shape;5155;p5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6" name="Google Shape;5156;p5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7" name="Google Shape;5157;p5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8" name="Google Shape;5158;p5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9" name="Google Shape;5159;p5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0" name="Google Shape;5160;p5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1" name="Google Shape;5161;p5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2" name="Google Shape;5162;p5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3" name="Google Shape;5163;p5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4" name="Google Shape;5164;p5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5" name="Google Shape;5165;p5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6" name="Google Shape;5166;p5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7" name="Google Shape;5167;p5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8" name="Google Shape;5168;p5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9" name="Google Shape;5169;p5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0" name="Google Shape;5170;p5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1" name="Google Shape;5171;p5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2" name="Google Shape;5172;p5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3" name="Google Shape;5173;p5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4" name="Google Shape;5174;p5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5" name="Google Shape;5175;p5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6" name="Google Shape;5176;p5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7" name="Google Shape;5177;p5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8" name="Google Shape;5178;p5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9" name="Google Shape;5179;p5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0" name="Google Shape;5180;p5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1" name="Google Shape;5181;p5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2" name="Google Shape;5182;p5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3" name="Google Shape;5183;p5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4" name="Google Shape;5184;p5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5" name="Google Shape;5185;p5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6" name="Google Shape;5186;p5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7" name="Google Shape;5187;p5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8" name="Google Shape;5188;p5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9" name="Google Shape;5189;p5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0" name="Google Shape;5190;p5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191" name="Google Shape;5191;p52"/>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grpSp>
        <p:nvGrpSpPr>
          <p:cNvPr id="5192" name="Google Shape;5192;p52"/>
          <p:cNvGrpSpPr/>
          <p:nvPr/>
        </p:nvGrpSpPr>
        <p:grpSpPr>
          <a:xfrm>
            <a:off x="-1748091" y="135392"/>
            <a:ext cx="6661786" cy="4665596"/>
            <a:chOff x="8589113" y="1245357"/>
            <a:chExt cx="1009132" cy="706748"/>
          </a:xfrm>
        </p:grpSpPr>
        <p:sp>
          <p:nvSpPr>
            <p:cNvPr id="5193" name="Google Shape;5193;p52"/>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4" name="Google Shape;5194;p52"/>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5" name="Google Shape;5195;p52"/>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92"/>
                                        </p:tgtEl>
                                        <p:attrNameLst>
                                          <p:attrName>style.visibility</p:attrName>
                                        </p:attrNameLst>
                                      </p:cBhvr>
                                      <p:to>
                                        <p:strVal val="visible"/>
                                      </p:to>
                                    </p:set>
                                    <p:animEffect transition="in" filter="fade">
                                      <p:cBhvr>
                                        <p:cTn id="7" dur="500"/>
                                        <p:tgtEl>
                                          <p:spTgt spid="519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097"/>
                                        </p:tgtEl>
                                        <p:attrNameLst>
                                          <p:attrName>style.visibility</p:attrName>
                                        </p:attrNameLst>
                                      </p:cBhvr>
                                      <p:to>
                                        <p:strVal val="visible"/>
                                      </p:to>
                                    </p:set>
                                    <p:animEffect transition="in" filter="fade">
                                      <p:cBhvr>
                                        <p:cTn id="11" dur="500"/>
                                        <p:tgtEl>
                                          <p:spTgt spid="5097"/>
                                        </p:tgtEl>
                                      </p:cBhvr>
                                    </p:animEffect>
                                  </p:childTnLst>
                                </p:cTn>
                              </p:par>
                              <p:par>
                                <p:cTn id="12" presetID="10" presetClass="entr" presetSubtype="0" fill="hold" nodeType="withEffect">
                                  <p:stCondLst>
                                    <p:cond delay="0"/>
                                  </p:stCondLst>
                                  <p:childTnLst>
                                    <p:set>
                                      <p:cBhvr>
                                        <p:cTn id="13" dur="1" fill="hold">
                                          <p:stCondLst>
                                            <p:cond delay="0"/>
                                          </p:stCondLst>
                                        </p:cTn>
                                        <p:tgtEl>
                                          <p:spTgt spid="5094"/>
                                        </p:tgtEl>
                                        <p:attrNameLst>
                                          <p:attrName>style.visibility</p:attrName>
                                        </p:attrNameLst>
                                      </p:cBhvr>
                                      <p:to>
                                        <p:strVal val="visible"/>
                                      </p:to>
                                    </p:set>
                                    <p:animEffect transition="in" filter="fade">
                                      <p:cBhvr>
                                        <p:cTn id="14" dur="500"/>
                                        <p:tgtEl>
                                          <p:spTgt spid="5094"/>
                                        </p:tgtEl>
                                      </p:cBhvr>
                                    </p:animEffect>
                                  </p:childTnLst>
                                </p:cTn>
                              </p:par>
                              <p:par>
                                <p:cTn id="15" presetID="10" presetClass="entr" presetSubtype="0" fill="hold" nodeType="withEffect">
                                  <p:stCondLst>
                                    <p:cond delay="0"/>
                                  </p:stCondLst>
                                  <p:childTnLst>
                                    <p:set>
                                      <p:cBhvr>
                                        <p:cTn id="16" dur="1" fill="hold">
                                          <p:stCondLst>
                                            <p:cond delay="0"/>
                                          </p:stCondLst>
                                        </p:cTn>
                                        <p:tgtEl>
                                          <p:spTgt spid="5095">
                                            <p:txEl>
                                              <p:pRg st="0" end="0"/>
                                            </p:txEl>
                                          </p:spTgt>
                                        </p:tgtEl>
                                        <p:attrNameLst>
                                          <p:attrName>style.visibility</p:attrName>
                                        </p:attrNameLst>
                                      </p:cBhvr>
                                      <p:to>
                                        <p:strVal val="visible"/>
                                      </p:to>
                                    </p:set>
                                    <p:animEffect transition="in" filter="fade">
                                      <p:cBhvr>
                                        <p:cTn id="17" dur="500"/>
                                        <p:tgtEl>
                                          <p:spTgt spid="5095">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5095">
                                            <p:txEl>
                                              <p:pRg st="1" end="1"/>
                                            </p:txEl>
                                          </p:spTgt>
                                        </p:tgtEl>
                                        <p:attrNameLst>
                                          <p:attrName>style.visibility</p:attrName>
                                        </p:attrNameLst>
                                      </p:cBhvr>
                                      <p:to>
                                        <p:strVal val="visible"/>
                                      </p:to>
                                    </p:set>
                                    <p:animEffect transition="in" filter="fade">
                                      <p:cBhvr>
                                        <p:cTn id="20" dur="500"/>
                                        <p:tgtEl>
                                          <p:spTgt spid="5095">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5095">
                                            <p:txEl>
                                              <p:pRg st="2" end="2"/>
                                            </p:txEl>
                                          </p:spTgt>
                                        </p:tgtEl>
                                        <p:attrNameLst>
                                          <p:attrName>style.visibility</p:attrName>
                                        </p:attrNameLst>
                                      </p:cBhvr>
                                      <p:to>
                                        <p:strVal val="visible"/>
                                      </p:to>
                                    </p:set>
                                    <p:animEffect transition="in" filter="fade">
                                      <p:cBhvr>
                                        <p:cTn id="23" dur="500"/>
                                        <p:tgtEl>
                                          <p:spTgt spid="5095">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5095">
                                            <p:txEl>
                                              <p:pRg st="3" end="3"/>
                                            </p:txEl>
                                          </p:spTgt>
                                        </p:tgtEl>
                                        <p:attrNameLst>
                                          <p:attrName>style.visibility</p:attrName>
                                        </p:attrNameLst>
                                      </p:cBhvr>
                                      <p:to>
                                        <p:strVal val="visible"/>
                                      </p:to>
                                    </p:set>
                                    <p:animEffect transition="in" filter="fade">
                                      <p:cBhvr>
                                        <p:cTn id="26" dur="500"/>
                                        <p:tgtEl>
                                          <p:spTgt spid="5095">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5095">
                                            <p:txEl>
                                              <p:pRg st="4" end="4"/>
                                            </p:txEl>
                                          </p:spTgt>
                                        </p:tgtEl>
                                        <p:attrNameLst>
                                          <p:attrName>style.visibility</p:attrName>
                                        </p:attrNameLst>
                                      </p:cBhvr>
                                      <p:to>
                                        <p:strVal val="visible"/>
                                      </p:to>
                                    </p:set>
                                    <p:animEffect transition="in" filter="fade">
                                      <p:cBhvr>
                                        <p:cTn id="29" dur="500"/>
                                        <p:tgtEl>
                                          <p:spTgt spid="5095">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5095">
                                            <p:txEl>
                                              <p:pRg st="5" end="5"/>
                                            </p:txEl>
                                          </p:spTgt>
                                        </p:tgtEl>
                                        <p:attrNameLst>
                                          <p:attrName>style.visibility</p:attrName>
                                        </p:attrNameLst>
                                      </p:cBhvr>
                                      <p:to>
                                        <p:strVal val="visible"/>
                                      </p:to>
                                    </p:set>
                                    <p:animEffect transition="in" filter="fade">
                                      <p:cBhvr>
                                        <p:cTn id="32" dur="500"/>
                                        <p:tgtEl>
                                          <p:spTgt spid="5095">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5095">
                                            <p:txEl>
                                              <p:pRg st="6" end="6"/>
                                            </p:txEl>
                                          </p:spTgt>
                                        </p:tgtEl>
                                        <p:attrNameLst>
                                          <p:attrName>style.visibility</p:attrName>
                                        </p:attrNameLst>
                                      </p:cBhvr>
                                      <p:to>
                                        <p:strVal val="visible"/>
                                      </p:to>
                                    </p:set>
                                    <p:animEffect transition="in" filter="fade">
                                      <p:cBhvr>
                                        <p:cTn id="35" dur="500"/>
                                        <p:tgtEl>
                                          <p:spTgt spid="5095">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5095">
                                            <p:txEl>
                                              <p:pRg st="7" end="7"/>
                                            </p:txEl>
                                          </p:spTgt>
                                        </p:tgtEl>
                                        <p:attrNameLst>
                                          <p:attrName>style.visibility</p:attrName>
                                        </p:attrNameLst>
                                      </p:cBhvr>
                                      <p:to>
                                        <p:strVal val="visible"/>
                                      </p:to>
                                    </p:set>
                                    <p:animEffect transition="in" filter="fade">
                                      <p:cBhvr>
                                        <p:cTn id="38" dur="500"/>
                                        <p:tgtEl>
                                          <p:spTgt spid="5095">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5095">
                                            <p:txEl>
                                              <p:pRg st="8" end="8"/>
                                            </p:txEl>
                                          </p:spTgt>
                                        </p:tgtEl>
                                        <p:attrNameLst>
                                          <p:attrName>style.visibility</p:attrName>
                                        </p:attrNameLst>
                                      </p:cBhvr>
                                      <p:to>
                                        <p:strVal val="visible"/>
                                      </p:to>
                                    </p:set>
                                    <p:animEffect transition="in" filter="fade">
                                      <p:cBhvr>
                                        <p:cTn id="41" dur="500"/>
                                        <p:tgtEl>
                                          <p:spTgt spid="5095">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096"/>
                                        </p:tgtEl>
                                        <p:attrNameLst>
                                          <p:attrName>style.visibility</p:attrName>
                                        </p:attrNameLst>
                                      </p:cBhvr>
                                      <p:to>
                                        <p:strVal val="visible"/>
                                      </p:to>
                                    </p:set>
                                    <p:animEffect transition="in" filter="fade">
                                      <p:cBhvr>
                                        <p:cTn id="45" dur="1000"/>
                                        <p:tgtEl>
                                          <p:spTgt spid="50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451"/>
        <p:cNvGrpSpPr/>
        <p:nvPr/>
      </p:nvGrpSpPr>
      <p:grpSpPr>
        <a:xfrm>
          <a:off x="0" y="0"/>
          <a:ext cx="0" cy="0"/>
          <a:chOff x="0" y="0"/>
          <a:chExt cx="0" cy="0"/>
        </a:xfrm>
      </p:grpSpPr>
      <p:sp>
        <p:nvSpPr>
          <p:cNvPr id="452" name="Google Shape;452;p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453" name="Google Shape;453;p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454" name="Google Shape;454;p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455" name="Google Shape;455;p6"/>
          <p:cNvGrpSpPr/>
          <p:nvPr/>
        </p:nvGrpSpPr>
        <p:grpSpPr>
          <a:xfrm>
            <a:off x="4673500" y="957436"/>
            <a:ext cx="1519071" cy="609926"/>
            <a:chOff x="1899" y="899"/>
            <a:chExt cx="4163" cy="1671"/>
          </a:xfrm>
        </p:grpSpPr>
        <p:sp>
          <p:nvSpPr>
            <p:cNvPr id="456" name="Google Shape;456;p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 name="Google Shape;457;p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 name="Google Shape;458;p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 name="Google Shape;459;p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 name="Google Shape;460;p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 name="Google Shape;461;p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 name="Google Shape;462;p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3" name="Google Shape;463;p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4" name="Google Shape;464;p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 name="Google Shape;465;p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 name="Google Shape;466;p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 name="Google Shape;467;p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 name="Google Shape;468;p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 name="Google Shape;469;p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 name="Google Shape;470;p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 name="Google Shape;471;p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 name="Google Shape;472;p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 name="Google Shape;473;p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 name="Google Shape;474;p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5" name="Google Shape;475;p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 name="Google Shape;476;p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 name="Google Shape;477;p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 name="Google Shape;478;p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 name="Google Shape;479;p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 name="Google Shape;480;p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 name="Google Shape;481;p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 name="Google Shape;482;p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 name="Google Shape;483;p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 name="Google Shape;484;p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 name="Google Shape;485;p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6" name="Google Shape;486;p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 name="Google Shape;487;p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 name="Google Shape;488;p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 name="Google Shape;489;p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 name="Google Shape;490;p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 name="Google Shape;491;p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 name="Google Shape;492;p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 name="Google Shape;493;p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 name="Google Shape;494;p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 name="Google Shape;495;p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 name="Google Shape;496;p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7" name="Google Shape;497;p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8" name="Google Shape;498;p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 name="Google Shape;499;p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 name="Google Shape;500;p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 name="Google Shape;501;p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 name="Google Shape;502;p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 name="Google Shape;503;p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 name="Google Shape;504;p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 name="Google Shape;505;p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 name="Google Shape;506;p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 name="Google Shape;507;p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 name="Google Shape;508;p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9" name="Google Shape;509;p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 name="Google Shape;510;p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 name="Google Shape;511;p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 name="Google Shape;512;p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 name="Google Shape;513;p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 name="Google Shape;514;p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 name="Google Shape;515;p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 name="Google Shape;516;p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 name="Google Shape;517;p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 name="Google Shape;518;p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 name="Google Shape;519;p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 name="Google Shape;520;p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 name="Google Shape;521;p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 name="Google Shape;522;p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 name="Google Shape;523;p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 name="Google Shape;524;p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 name="Google Shape;525;p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 name="Google Shape;526;p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 name="Google Shape;527;p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 name="Google Shape;528;p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 name="Google Shape;529;p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0" name="Google Shape;530;p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 name="Google Shape;531;p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 name="Google Shape;532;p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 name="Google Shape;533;p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 name="Google Shape;534;p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 name="Google Shape;535;p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 name="Google Shape;536;p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 name="Google Shape;537;p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 name="Google Shape;538;p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 name="Google Shape;539;p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 name="Google Shape;540;p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1" name="Google Shape;541;p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2" name="Google Shape;542;p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 name="Google Shape;543;p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 name="Google Shape;544;p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 name="Google Shape;545;p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 name="Google Shape;546;p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 name="Google Shape;547;p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 name="Google Shape;548;p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49" name="Google Shape;549;p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550" name="Google Shape;550;p6"/>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551" name="Google Shape;551;p6"/>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sz="1500">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552" name="Google Shape;552;p6"/>
          <p:cNvGrpSpPr/>
          <p:nvPr/>
        </p:nvGrpSpPr>
        <p:grpSpPr>
          <a:xfrm>
            <a:off x="-1449668" y="146875"/>
            <a:ext cx="1026225" cy="2044304"/>
            <a:chOff x="-1555624" y="1196393"/>
            <a:chExt cx="1368300" cy="2725739"/>
          </a:xfrm>
        </p:grpSpPr>
        <p:grpSp>
          <p:nvGrpSpPr>
            <p:cNvPr id="553" name="Google Shape;553;p6"/>
            <p:cNvGrpSpPr/>
            <p:nvPr/>
          </p:nvGrpSpPr>
          <p:grpSpPr>
            <a:xfrm>
              <a:off x="-1555624" y="1488707"/>
              <a:ext cx="1368300" cy="2433425"/>
              <a:chOff x="-1836712" y="3275837"/>
              <a:chExt cx="1368300" cy="2433425"/>
            </a:xfrm>
          </p:grpSpPr>
          <p:sp>
            <p:nvSpPr>
              <p:cNvPr id="554" name="Google Shape;554;p6"/>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555" name="Google Shape;555;p6"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556" name="Google Shape;556;p6"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557" name="Google Shape;557;p6"/>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558" name="Google Shape;558;p6"/>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5196"/>
        <p:cNvGrpSpPr/>
        <p:nvPr/>
      </p:nvGrpSpPr>
      <p:grpSpPr>
        <a:xfrm>
          <a:off x="0" y="0"/>
          <a:ext cx="0" cy="0"/>
          <a:chOff x="0" y="0"/>
          <a:chExt cx="0" cy="0"/>
        </a:xfrm>
      </p:grpSpPr>
      <p:sp>
        <p:nvSpPr>
          <p:cNvPr id="5197" name="Google Shape;5197;p53"/>
          <p:cNvSpPr/>
          <p:nvPr/>
        </p:nvSpPr>
        <p:spPr>
          <a:xfrm rot="-5400000">
            <a:off x="2802271" y="-1200601"/>
            <a:ext cx="5143500" cy="7544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198" name="Google Shape;5198;p5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199" name="Google Shape;5199;p5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200" name="Google Shape;5200;p5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201" name="Google Shape;5201;p53"/>
          <p:cNvGrpSpPr/>
          <p:nvPr/>
        </p:nvGrpSpPr>
        <p:grpSpPr>
          <a:xfrm>
            <a:off x="5221340" y="819609"/>
            <a:ext cx="1861980" cy="747830"/>
            <a:chOff x="1899" y="899"/>
            <a:chExt cx="4163" cy="1671"/>
          </a:xfrm>
        </p:grpSpPr>
        <p:sp>
          <p:nvSpPr>
            <p:cNvPr id="5202" name="Google Shape;5202;p5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3" name="Google Shape;5203;p5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4" name="Google Shape;5204;p5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5" name="Google Shape;5205;p5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6" name="Google Shape;5206;p5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7" name="Google Shape;5207;p5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8" name="Google Shape;5208;p5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9" name="Google Shape;5209;p5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0" name="Google Shape;5210;p5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1" name="Google Shape;5211;p5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2" name="Google Shape;5212;p5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3" name="Google Shape;5213;p5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4" name="Google Shape;5214;p5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5" name="Google Shape;5215;p5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6" name="Google Shape;5216;p5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7" name="Google Shape;5217;p5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8" name="Google Shape;5218;p5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9" name="Google Shape;5219;p5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0" name="Google Shape;5220;p5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1" name="Google Shape;5221;p5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2" name="Google Shape;5222;p5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3" name="Google Shape;5223;p5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4" name="Google Shape;5224;p5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5" name="Google Shape;5225;p5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6" name="Google Shape;5226;p5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7" name="Google Shape;5227;p5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8" name="Google Shape;5228;p5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9" name="Google Shape;5229;p5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0" name="Google Shape;5230;p5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1" name="Google Shape;5231;p5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2" name="Google Shape;5232;p5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3" name="Google Shape;5233;p5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4" name="Google Shape;5234;p5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5" name="Google Shape;5235;p5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6" name="Google Shape;5236;p5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7" name="Google Shape;5237;p5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8" name="Google Shape;5238;p5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9" name="Google Shape;5239;p5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0" name="Google Shape;5240;p5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1" name="Google Shape;5241;p5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2" name="Google Shape;5242;p5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3" name="Google Shape;5243;p5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4" name="Google Shape;5244;p5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5" name="Google Shape;5245;p5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6" name="Google Shape;5246;p5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7" name="Google Shape;5247;p5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8" name="Google Shape;5248;p5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9" name="Google Shape;5249;p5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0" name="Google Shape;5250;p5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1" name="Google Shape;5251;p5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2" name="Google Shape;5252;p5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3" name="Google Shape;5253;p5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4" name="Google Shape;5254;p5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5" name="Google Shape;5255;p5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6" name="Google Shape;5256;p5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7" name="Google Shape;5257;p5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8" name="Google Shape;5258;p5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9" name="Google Shape;5259;p5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0" name="Google Shape;5260;p5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1" name="Google Shape;5261;p5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2" name="Google Shape;5262;p5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3" name="Google Shape;5263;p5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4" name="Google Shape;5264;p5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5" name="Google Shape;5265;p5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6" name="Google Shape;5266;p5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7" name="Google Shape;5267;p5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8" name="Google Shape;5268;p5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9" name="Google Shape;5269;p5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0" name="Google Shape;5270;p5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1" name="Google Shape;5271;p5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2" name="Google Shape;5272;p5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3" name="Google Shape;5273;p5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4" name="Google Shape;5274;p5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5" name="Google Shape;5275;p5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6" name="Google Shape;5276;p5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7" name="Google Shape;5277;p5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8" name="Google Shape;5278;p5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9" name="Google Shape;5279;p5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0" name="Google Shape;5280;p5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1" name="Google Shape;5281;p5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2" name="Google Shape;5282;p5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3" name="Google Shape;5283;p5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4" name="Google Shape;5284;p5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5" name="Google Shape;5285;p5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6" name="Google Shape;5286;p5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7" name="Google Shape;5287;p5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8" name="Google Shape;5288;p5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9" name="Google Shape;5289;p5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0" name="Google Shape;5290;p5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1" name="Google Shape;5291;p5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2" name="Google Shape;5292;p5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3" name="Google Shape;5293;p5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4" name="Google Shape;5294;p5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295" name="Google Shape;5295;p5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5296" name="Google Shape;5296;p53"/>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5297" name="Google Shape;5297;p53"/>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298" name="Google Shape;5298;p53"/>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299" name="Google Shape;5299;p53"/>
          <p:cNvPicPr preferRelativeResize="0"/>
          <p:nvPr/>
        </p:nvPicPr>
        <p:blipFill rotWithShape="1">
          <a:blip r:embed="rId3">
            <a:alphaModFix/>
          </a:blip>
          <a:srcRect/>
          <a:stretch/>
        </p:blipFill>
        <p:spPr>
          <a:xfrm>
            <a:off x="7630942" y="927426"/>
            <a:ext cx="1215134" cy="615926"/>
          </a:xfrm>
          <a:prstGeom prst="rect">
            <a:avLst/>
          </a:prstGeom>
          <a:noFill/>
          <a:ln>
            <a:noFill/>
          </a:ln>
        </p:spPr>
      </p:pic>
      <p:grpSp>
        <p:nvGrpSpPr>
          <p:cNvPr id="5300" name="Google Shape;5300;p53"/>
          <p:cNvGrpSpPr/>
          <p:nvPr/>
        </p:nvGrpSpPr>
        <p:grpSpPr>
          <a:xfrm>
            <a:off x="-1530678" y="653649"/>
            <a:ext cx="1026225" cy="1698128"/>
            <a:chOff x="-1836712" y="2937191"/>
            <a:chExt cx="1368300" cy="2264171"/>
          </a:xfrm>
        </p:grpSpPr>
        <p:pic>
          <p:nvPicPr>
            <p:cNvPr id="5301" name="Google Shape;5301;p53" descr="icon_camera_circle.png"/>
            <p:cNvPicPr preferRelativeResize="0"/>
            <p:nvPr/>
          </p:nvPicPr>
          <p:blipFill rotWithShape="1">
            <a:blip r:embed="rId4">
              <a:alphaModFix/>
            </a:blip>
            <a:srcRect/>
            <a:stretch/>
          </p:blipFill>
          <p:spPr>
            <a:xfrm>
              <a:off x="-1728699" y="2937191"/>
              <a:ext cx="640111" cy="640111"/>
            </a:xfrm>
            <a:prstGeom prst="rect">
              <a:avLst/>
            </a:prstGeom>
            <a:noFill/>
            <a:ln>
              <a:noFill/>
            </a:ln>
          </p:spPr>
        </p:pic>
        <p:sp>
          <p:nvSpPr>
            <p:cNvPr id="5302" name="Google Shape;5302;p5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303" name="Google Shape;5303;p53" descr="icon_information-white.png"/>
            <p:cNvPicPr preferRelativeResize="0"/>
            <p:nvPr/>
          </p:nvPicPr>
          <p:blipFill rotWithShape="1">
            <a:blip r:embed="rId5">
              <a:alphaModFix/>
            </a:blip>
            <a:srcRect/>
            <a:stretch/>
          </p:blipFill>
          <p:spPr>
            <a:xfrm>
              <a:off x="-1728699" y="3245911"/>
              <a:ext cx="121592" cy="320113"/>
            </a:xfrm>
            <a:prstGeom prst="rect">
              <a:avLst/>
            </a:prstGeom>
            <a:noFill/>
            <a:ln>
              <a:noFill/>
            </a:ln>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298"/>
                                        </p:tgtEl>
                                        <p:attrNameLst>
                                          <p:attrName>style.visibility</p:attrName>
                                        </p:attrNameLst>
                                      </p:cBhvr>
                                      <p:to>
                                        <p:strVal val="visible"/>
                                      </p:to>
                                    </p:set>
                                    <p:animEffect transition="in" filter="fade">
                                      <p:cBhvr>
                                        <p:cTn id="7" dur="500"/>
                                        <p:tgtEl>
                                          <p:spTgt spid="529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201"/>
                                        </p:tgtEl>
                                        <p:attrNameLst>
                                          <p:attrName>style.visibility</p:attrName>
                                        </p:attrNameLst>
                                      </p:cBhvr>
                                      <p:to>
                                        <p:strVal val="visible"/>
                                      </p:to>
                                    </p:set>
                                    <p:animEffect transition="in" filter="fade">
                                      <p:cBhvr>
                                        <p:cTn id="11" dur="500"/>
                                        <p:tgtEl>
                                          <p:spTgt spid="5201"/>
                                        </p:tgtEl>
                                      </p:cBhvr>
                                    </p:animEffect>
                                  </p:childTnLst>
                                </p:cTn>
                              </p:par>
                              <p:par>
                                <p:cTn id="12" presetID="10" presetClass="entr" presetSubtype="0" fill="hold" nodeType="withEffect">
                                  <p:stCondLst>
                                    <p:cond delay="0"/>
                                  </p:stCondLst>
                                  <p:childTnLst>
                                    <p:set>
                                      <p:cBhvr>
                                        <p:cTn id="13" dur="1" fill="hold">
                                          <p:stCondLst>
                                            <p:cond delay="0"/>
                                          </p:stCondLst>
                                        </p:cTn>
                                        <p:tgtEl>
                                          <p:spTgt spid="5296"/>
                                        </p:tgtEl>
                                        <p:attrNameLst>
                                          <p:attrName>style.visibility</p:attrName>
                                        </p:attrNameLst>
                                      </p:cBhvr>
                                      <p:to>
                                        <p:strVal val="visible"/>
                                      </p:to>
                                    </p:set>
                                    <p:animEffect transition="in" filter="fade">
                                      <p:cBhvr>
                                        <p:cTn id="14" dur="500"/>
                                        <p:tgtEl>
                                          <p:spTgt spid="5296"/>
                                        </p:tgtEl>
                                      </p:cBhvr>
                                    </p:animEffect>
                                  </p:childTnLst>
                                </p:cTn>
                              </p:par>
                              <p:par>
                                <p:cTn id="15" presetID="10" presetClass="entr" presetSubtype="0" fill="hold" nodeType="withEffect">
                                  <p:stCondLst>
                                    <p:cond delay="0"/>
                                  </p:stCondLst>
                                  <p:childTnLst>
                                    <p:set>
                                      <p:cBhvr>
                                        <p:cTn id="16" dur="1" fill="hold">
                                          <p:stCondLst>
                                            <p:cond delay="0"/>
                                          </p:stCondLst>
                                        </p:cTn>
                                        <p:tgtEl>
                                          <p:spTgt spid="5297">
                                            <p:txEl>
                                              <p:pRg st="0" end="0"/>
                                            </p:txEl>
                                          </p:spTgt>
                                        </p:tgtEl>
                                        <p:attrNameLst>
                                          <p:attrName>style.visibility</p:attrName>
                                        </p:attrNameLst>
                                      </p:cBhvr>
                                      <p:to>
                                        <p:strVal val="visible"/>
                                      </p:to>
                                    </p:set>
                                    <p:animEffect transition="in" filter="fade">
                                      <p:cBhvr>
                                        <p:cTn id="17" dur="500"/>
                                        <p:tgtEl>
                                          <p:spTgt spid="5297">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5297">
                                            <p:txEl>
                                              <p:pRg st="1" end="1"/>
                                            </p:txEl>
                                          </p:spTgt>
                                        </p:tgtEl>
                                        <p:attrNameLst>
                                          <p:attrName>style.visibility</p:attrName>
                                        </p:attrNameLst>
                                      </p:cBhvr>
                                      <p:to>
                                        <p:strVal val="visible"/>
                                      </p:to>
                                    </p:set>
                                    <p:animEffect transition="in" filter="fade">
                                      <p:cBhvr>
                                        <p:cTn id="20" dur="500"/>
                                        <p:tgtEl>
                                          <p:spTgt spid="5297">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5297">
                                            <p:txEl>
                                              <p:pRg st="2" end="2"/>
                                            </p:txEl>
                                          </p:spTgt>
                                        </p:tgtEl>
                                        <p:attrNameLst>
                                          <p:attrName>style.visibility</p:attrName>
                                        </p:attrNameLst>
                                      </p:cBhvr>
                                      <p:to>
                                        <p:strVal val="visible"/>
                                      </p:to>
                                    </p:set>
                                    <p:animEffect transition="in" filter="fade">
                                      <p:cBhvr>
                                        <p:cTn id="23" dur="500"/>
                                        <p:tgtEl>
                                          <p:spTgt spid="5297">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5297">
                                            <p:txEl>
                                              <p:pRg st="3" end="3"/>
                                            </p:txEl>
                                          </p:spTgt>
                                        </p:tgtEl>
                                        <p:attrNameLst>
                                          <p:attrName>style.visibility</p:attrName>
                                        </p:attrNameLst>
                                      </p:cBhvr>
                                      <p:to>
                                        <p:strVal val="visible"/>
                                      </p:to>
                                    </p:set>
                                    <p:animEffect transition="in" filter="fade">
                                      <p:cBhvr>
                                        <p:cTn id="26" dur="500"/>
                                        <p:tgtEl>
                                          <p:spTgt spid="5297">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5297">
                                            <p:txEl>
                                              <p:pRg st="4" end="4"/>
                                            </p:txEl>
                                          </p:spTgt>
                                        </p:tgtEl>
                                        <p:attrNameLst>
                                          <p:attrName>style.visibility</p:attrName>
                                        </p:attrNameLst>
                                      </p:cBhvr>
                                      <p:to>
                                        <p:strVal val="visible"/>
                                      </p:to>
                                    </p:set>
                                    <p:animEffect transition="in" filter="fade">
                                      <p:cBhvr>
                                        <p:cTn id="29" dur="500"/>
                                        <p:tgtEl>
                                          <p:spTgt spid="5297">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5297">
                                            <p:txEl>
                                              <p:pRg st="5" end="5"/>
                                            </p:txEl>
                                          </p:spTgt>
                                        </p:tgtEl>
                                        <p:attrNameLst>
                                          <p:attrName>style.visibility</p:attrName>
                                        </p:attrNameLst>
                                      </p:cBhvr>
                                      <p:to>
                                        <p:strVal val="visible"/>
                                      </p:to>
                                    </p:set>
                                    <p:animEffect transition="in" filter="fade">
                                      <p:cBhvr>
                                        <p:cTn id="32" dur="500"/>
                                        <p:tgtEl>
                                          <p:spTgt spid="5297">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5297">
                                            <p:txEl>
                                              <p:pRg st="6" end="6"/>
                                            </p:txEl>
                                          </p:spTgt>
                                        </p:tgtEl>
                                        <p:attrNameLst>
                                          <p:attrName>style.visibility</p:attrName>
                                        </p:attrNameLst>
                                      </p:cBhvr>
                                      <p:to>
                                        <p:strVal val="visible"/>
                                      </p:to>
                                    </p:set>
                                    <p:animEffect transition="in" filter="fade">
                                      <p:cBhvr>
                                        <p:cTn id="35" dur="500"/>
                                        <p:tgtEl>
                                          <p:spTgt spid="5297">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5297">
                                            <p:txEl>
                                              <p:pRg st="7" end="7"/>
                                            </p:txEl>
                                          </p:spTgt>
                                        </p:tgtEl>
                                        <p:attrNameLst>
                                          <p:attrName>style.visibility</p:attrName>
                                        </p:attrNameLst>
                                      </p:cBhvr>
                                      <p:to>
                                        <p:strVal val="visible"/>
                                      </p:to>
                                    </p:set>
                                    <p:animEffect transition="in" filter="fade">
                                      <p:cBhvr>
                                        <p:cTn id="38" dur="500"/>
                                        <p:tgtEl>
                                          <p:spTgt spid="5297">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5297">
                                            <p:txEl>
                                              <p:pRg st="8" end="8"/>
                                            </p:txEl>
                                          </p:spTgt>
                                        </p:tgtEl>
                                        <p:attrNameLst>
                                          <p:attrName>style.visibility</p:attrName>
                                        </p:attrNameLst>
                                      </p:cBhvr>
                                      <p:to>
                                        <p:strVal val="visible"/>
                                      </p:to>
                                    </p:set>
                                    <p:animEffect transition="in" filter="fade">
                                      <p:cBhvr>
                                        <p:cTn id="41" dur="500"/>
                                        <p:tgtEl>
                                          <p:spTgt spid="5297">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299"/>
                                        </p:tgtEl>
                                        <p:attrNameLst>
                                          <p:attrName>style.visibility</p:attrName>
                                        </p:attrNameLst>
                                      </p:cBhvr>
                                      <p:to>
                                        <p:strVal val="visible"/>
                                      </p:to>
                                    </p:set>
                                    <p:animEffect transition="in" filter="fade">
                                      <p:cBhvr>
                                        <p:cTn id="45" dur="1000"/>
                                        <p:tgtEl>
                                          <p:spTgt spid="5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5304"/>
        <p:cNvGrpSpPr/>
        <p:nvPr/>
      </p:nvGrpSpPr>
      <p:grpSpPr>
        <a:xfrm>
          <a:off x="0" y="0"/>
          <a:ext cx="0" cy="0"/>
          <a:chOff x="0" y="0"/>
          <a:chExt cx="0" cy="0"/>
        </a:xfrm>
      </p:grpSpPr>
      <p:sp>
        <p:nvSpPr>
          <p:cNvPr id="5305" name="Google Shape;5305;p5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306" name="Google Shape;5306;p5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307" name="Google Shape;5307;p5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308" name="Google Shape;5308;p54"/>
          <p:cNvGrpSpPr/>
          <p:nvPr/>
        </p:nvGrpSpPr>
        <p:grpSpPr>
          <a:xfrm>
            <a:off x="5221340" y="819609"/>
            <a:ext cx="1861980" cy="747830"/>
            <a:chOff x="1899" y="899"/>
            <a:chExt cx="4163" cy="1671"/>
          </a:xfrm>
        </p:grpSpPr>
        <p:sp>
          <p:nvSpPr>
            <p:cNvPr id="5309" name="Google Shape;5309;p5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0" name="Google Shape;5310;p5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1" name="Google Shape;5311;p5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2" name="Google Shape;5312;p5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3" name="Google Shape;5313;p5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4" name="Google Shape;5314;p5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5" name="Google Shape;5315;p5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6" name="Google Shape;5316;p5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7" name="Google Shape;5317;p5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8" name="Google Shape;5318;p5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9" name="Google Shape;5319;p5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0" name="Google Shape;5320;p5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1" name="Google Shape;5321;p5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2" name="Google Shape;5322;p5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3" name="Google Shape;5323;p5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4" name="Google Shape;5324;p5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5" name="Google Shape;5325;p5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6" name="Google Shape;5326;p5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7" name="Google Shape;5327;p5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8" name="Google Shape;5328;p5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9" name="Google Shape;5329;p5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0" name="Google Shape;5330;p5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1" name="Google Shape;5331;p5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2" name="Google Shape;5332;p5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3" name="Google Shape;5333;p5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4" name="Google Shape;5334;p5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5" name="Google Shape;5335;p5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6" name="Google Shape;5336;p5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7" name="Google Shape;5337;p5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8" name="Google Shape;5338;p5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9" name="Google Shape;5339;p5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0" name="Google Shape;5340;p5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1" name="Google Shape;5341;p5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2" name="Google Shape;5342;p5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3" name="Google Shape;5343;p5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4" name="Google Shape;5344;p5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5" name="Google Shape;5345;p5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6" name="Google Shape;5346;p5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7" name="Google Shape;5347;p5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8" name="Google Shape;5348;p5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9" name="Google Shape;5349;p5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0" name="Google Shape;5350;p5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1" name="Google Shape;5351;p5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2" name="Google Shape;5352;p5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3" name="Google Shape;5353;p5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4" name="Google Shape;5354;p5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5" name="Google Shape;5355;p5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6" name="Google Shape;5356;p5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7" name="Google Shape;5357;p5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8" name="Google Shape;5358;p5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9" name="Google Shape;5359;p5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0" name="Google Shape;5360;p5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1" name="Google Shape;5361;p5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2" name="Google Shape;5362;p5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3" name="Google Shape;5363;p5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4" name="Google Shape;5364;p5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5" name="Google Shape;5365;p5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6" name="Google Shape;5366;p5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7" name="Google Shape;5367;p5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8" name="Google Shape;5368;p5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9" name="Google Shape;5369;p5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0" name="Google Shape;5370;p5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1" name="Google Shape;5371;p5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2" name="Google Shape;5372;p5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3" name="Google Shape;5373;p5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4" name="Google Shape;5374;p5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5" name="Google Shape;5375;p5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6" name="Google Shape;5376;p5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7" name="Google Shape;5377;p5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8" name="Google Shape;5378;p5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9" name="Google Shape;5379;p5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0" name="Google Shape;5380;p5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1" name="Google Shape;5381;p5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2" name="Google Shape;5382;p5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3" name="Google Shape;5383;p5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4" name="Google Shape;5384;p5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5" name="Google Shape;5385;p5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6" name="Google Shape;5386;p5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7" name="Google Shape;5387;p5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8" name="Google Shape;5388;p5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9" name="Google Shape;5389;p5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0" name="Google Shape;5390;p5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1" name="Google Shape;5391;p5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2" name="Google Shape;5392;p5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3" name="Google Shape;5393;p5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4" name="Google Shape;5394;p5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5" name="Google Shape;5395;p5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6" name="Google Shape;5396;p5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7" name="Google Shape;5397;p5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8" name="Google Shape;5398;p5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9" name="Google Shape;5399;p5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0" name="Google Shape;5400;p5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1" name="Google Shape;5401;p5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402" name="Google Shape;5402;p5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5403" name="Google Shape;5403;p54"/>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5404" name="Google Shape;5404;p54"/>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405" name="Google Shape;5405;p54"/>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406" name="Google Shape;5406;p54"/>
          <p:cNvPicPr preferRelativeResize="0"/>
          <p:nvPr/>
        </p:nvPicPr>
        <p:blipFill rotWithShape="1">
          <a:blip r:embed="rId2">
            <a:alphaModFix/>
          </a:blip>
          <a:srcRect/>
          <a:stretch/>
        </p:blipFill>
        <p:spPr>
          <a:xfrm>
            <a:off x="7630942" y="927426"/>
            <a:ext cx="1215134" cy="615926"/>
          </a:xfrm>
          <a:prstGeom prst="rect">
            <a:avLst/>
          </a:prstGeom>
          <a:noFill/>
          <a:ln>
            <a:noFill/>
          </a:ln>
        </p:spPr>
      </p:pic>
      <p:grpSp>
        <p:nvGrpSpPr>
          <p:cNvPr id="5407" name="Google Shape;5407;p54"/>
          <p:cNvGrpSpPr/>
          <p:nvPr/>
        </p:nvGrpSpPr>
        <p:grpSpPr>
          <a:xfrm>
            <a:off x="-1449668" y="146875"/>
            <a:ext cx="1026225" cy="2044304"/>
            <a:chOff x="-1555624" y="1196393"/>
            <a:chExt cx="1368300" cy="2725739"/>
          </a:xfrm>
        </p:grpSpPr>
        <p:grpSp>
          <p:nvGrpSpPr>
            <p:cNvPr id="5408" name="Google Shape;5408;p54"/>
            <p:cNvGrpSpPr/>
            <p:nvPr/>
          </p:nvGrpSpPr>
          <p:grpSpPr>
            <a:xfrm>
              <a:off x="-1555624" y="1488707"/>
              <a:ext cx="1368300" cy="2433425"/>
              <a:chOff x="-1836712" y="3275837"/>
              <a:chExt cx="1368300" cy="2433425"/>
            </a:xfrm>
          </p:grpSpPr>
          <p:sp>
            <p:nvSpPr>
              <p:cNvPr id="5409" name="Google Shape;5409;p54"/>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5410" name="Google Shape;5410;p54" descr="icon_information-white.png"/>
              <p:cNvPicPr preferRelativeResize="0"/>
              <p:nvPr/>
            </p:nvPicPr>
            <p:blipFill rotWithShape="1">
              <a:blip r:embed="rId3">
                <a:alphaModFix/>
              </a:blip>
              <a:srcRect/>
              <a:stretch/>
            </p:blipFill>
            <p:spPr>
              <a:xfrm>
                <a:off x="-1728699" y="3275837"/>
                <a:ext cx="121592" cy="320113"/>
              </a:xfrm>
              <a:prstGeom prst="rect">
                <a:avLst/>
              </a:prstGeom>
              <a:noFill/>
              <a:ln>
                <a:noFill/>
              </a:ln>
            </p:spPr>
          </p:pic>
        </p:grpSp>
        <p:pic>
          <p:nvPicPr>
            <p:cNvPr id="5411" name="Google Shape;5411;p54"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5412" name="Google Shape;5412;p54"/>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405"/>
                                        </p:tgtEl>
                                        <p:attrNameLst>
                                          <p:attrName>style.visibility</p:attrName>
                                        </p:attrNameLst>
                                      </p:cBhvr>
                                      <p:to>
                                        <p:strVal val="visible"/>
                                      </p:to>
                                    </p:set>
                                    <p:animEffect transition="in" filter="fade">
                                      <p:cBhvr>
                                        <p:cTn id="7" dur="500"/>
                                        <p:tgtEl>
                                          <p:spTgt spid="540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308"/>
                                        </p:tgtEl>
                                        <p:attrNameLst>
                                          <p:attrName>style.visibility</p:attrName>
                                        </p:attrNameLst>
                                      </p:cBhvr>
                                      <p:to>
                                        <p:strVal val="visible"/>
                                      </p:to>
                                    </p:set>
                                    <p:animEffect transition="in" filter="fade">
                                      <p:cBhvr>
                                        <p:cTn id="11" dur="500"/>
                                        <p:tgtEl>
                                          <p:spTgt spid="5308"/>
                                        </p:tgtEl>
                                      </p:cBhvr>
                                    </p:animEffect>
                                  </p:childTnLst>
                                </p:cTn>
                              </p:par>
                              <p:par>
                                <p:cTn id="12" presetID="10" presetClass="entr" presetSubtype="0" fill="hold" nodeType="withEffect">
                                  <p:stCondLst>
                                    <p:cond delay="0"/>
                                  </p:stCondLst>
                                  <p:childTnLst>
                                    <p:set>
                                      <p:cBhvr>
                                        <p:cTn id="13" dur="1" fill="hold">
                                          <p:stCondLst>
                                            <p:cond delay="0"/>
                                          </p:stCondLst>
                                        </p:cTn>
                                        <p:tgtEl>
                                          <p:spTgt spid="5403"/>
                                        </p:tgtEl>
                                        <p:attrNameLst>
                                          <p:attrName>style.visibility</p:attrName>
                                        </p:attrNameLst>
                                      </p:cBhvr>
                                      <p:to>
                                        <p:strVal val="visible"/>
                                      </p:to>
                                    </p:set>
                                    <p:animEffect transition="in" filter="fade">
                                      <p:cBhvr>
                                        <p:cTn id="14" dur="500"/>
                                        <p:tgtEl>
                                          <p:spTgt spid="5403"/>
                                        </p:tgtEl>
                                      </p:cBhvr>
                                    </p:animEffect>
                                  </p:childTnLst>
                                </p:cTn>
                              </p:par>
                              <p:par>
                                <p:cTn id="15" presetID="10" presetClass="entr" presetSubtype="0" fill="hold" nodeType="withEffect">
                                  <p:stCondLst>
                                    <p:cond delay="0"/>
                                  </p:stCondLst>
                                  <p:childTnLst>
                                    <p:set>
                                      <p:cBhvr>
                                        <p:cTn id="16" dur="1" fill="hold">
                                          <p:stCondLst>
                                            <p:cond delay="0"/>
                                          </p:stCondLst>
                                        </p:cTn>
                                        <p:tgtEl>
                                          <p:spTgt spid="5404">
                                            <p:txEl>
                                              <p:pRg st="0" end="0"/>
                                            </p:txEl>
                                          </p:spTgt>
                                        </p:tgtEl>
                                        <p:attrNameLst>
                                          <p:attrName>style.visibility</p:attrName>
                                        </p:attrNameLst>
                                      </p:cBhvr>
                                      <p:to>
                                        <p:strVal val="visible"/>
                                      </p:to>
                                    </p:set>
                                    <p:animEffect transition="in" filter="fade">
                                      <p:cBhvr>
                                        <p:cTn id="17" dur="500"/>
                                        <p:tgtEl>
                                          <p:spTgt spid="5404">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5404">
                                            <p:txEl>
                                              <p:pRg st="1" end="1"/>
                                            </p:txEl>
                                          </p:spTgt>
                                        </p:tgtEl>
                                        <p:attrNameLst>
                                          <p:attrName>style.visibility</p:attrName>
                                        </p:attrNameLst>
                                      </p:cBhvr>
                                      <p:to>
                                        <p:strVal val="visible"/>
                                      </p:to>
                                    </p:set>
                                    <p:animEffect transition="in" filter="fade">
                                      <p:cBhvr>
                                        <p:cTn id="20" dur="500"/>
                                        <p:tgtEl>
                                          <p:spTgt spid="5404">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5404">
                                            <p:txEl>
                                              <p:pRg st="2" end="2"/>
                                            </p:txEl>
                                          </p:spTgt>
                                        </p:tgtEl>
                                        <p:attrNameLst>
                                          <p:attrName>style.visibility</p:attrName>
                                        </p:attrNameLst>
                                      </p:cBhvr>
                                      <p:to>
                                        <p:strVal val="visible"/>
                                      </p:to>
                                    </p:set>
                                    <p:animEffect transition="in" filter="fade">
                                      <p:cBhvr>
                                        <p:cTn id="23" dur="500"/>
                                        <p:tgtEl>
                                          <p:spTgt spid="5404">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5404">
                                            <p:txEl>
                                              <p:pRg st="3" end="3"/>
                                            </p:txEl>
                                          </p:spTgt>
                                        </p:tgtEl>
                                        <p:attrNameLst>
                                          <p:attrName>style.visibility</p:attrName>
                                        </p:attrNameLst>
                                      </p:cBhvr>
                                      <p:to>
                                        <p:strVal val="visible"/>
                                      </p:to>
                                    </p:set>
                                    <p:animEffect transition="in" filter="fade">
                                      <p:cBhvr>
                                        <p:cTn id="26" dur="500"/>
                                        <p:tgtEl>
                                          <p:spTgt spid="5404">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5404">
                                            <p:txEl>
                                              <p:pRg st="4" end="4"/>
                                            </p:txEl>
                                          </p:spTgt>
                                        </p:tgtEl>
                                        <p:attrNameLst>
                                          <p:attrName>style.visibility</p:attrName>
                                        </p:attrNameLst>
                                      </p:cBhvr>
                                      <p:to>
                                        <p:strVal val="visible"/>
                                      </p:to>
                                    </p:set>
                                    <p:animEffect transition="in" filter="fade">
                                      <p:cBhvr>
                                        <p:cTn id="29" dur="500"/>
                                        <p:tgtEl>
                                          <p:spTgt spid="5404">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5404">
                                            <p:txEl>
                                              <p:pRg st="5" end="5"/>
                                            </p:txEl>
                                          </p:spTgt>
                                        </p:tgtEl>
                                        <p:attrNameLst>
                                          <p:attrName>style.visibility</p:attrName>
                                        </p:attrNameLst>
                                      </p:cBhvr>
                                      <p:to>
                                        <p:strVal val="visible"/>
                                      </p:to>
                                    </p:set>
                                    <p:animEffect transition="in" filter="fade">
                                      <p:cBhvr>
                                        <p:cTn id="32" dur="500"/>
                                        <p:tgtEl>
                                          <p:spTgt spid="5404">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5404">
                                            <p:txEl>
                                              <p:pRg st="6" end="6"/>
                                            </p:txEl>
                                          </p:spTgt>
                                        </p:tgtEl>
                                        <p:attrNameLst>
                                          <p:attrName>style.visibility</p:attrName>
                                        </p:attrNameLst>
                                      </p:cBhvr>
                                      <p:to>
                                        <p:strVal val="visible"/>
                                      </p:to>
                                    </p:set>
                                    <p:animEffect transition="in" filter="fade">
                                      <p:cBhvr>
                                        <p:cTn id="35" dur="500"/>
                                        <p:tgtEl>
                                          <p:spTgt spid="5404">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5404">
                                            <p:txEl>
                                              <p:pRg st="7" end="7"/>
                                            </p:txEl>
                                          </p:spTgt>
                                        </p:tgtEl>
                                        <p:attrNameLst>
                                          <p:attrName>style.visibility</p:attrName>
                                        </p:attrNameLst>
                                      </p:cBhvr>
                                      <p:to>
                                        <p:strVal val="visible"/>
                                      </p:to>
                                    </p:set>
                                    <p:animEffect transition="in" filter="fade">
                                      <p:cBhvr>
                                        <p:cTn id="38" dur="500"/>
                                        <p:tgtEl>
                                          <p:spTgt spid="5404">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5404">
                                            <p:txEl>
                                              <p:pRg st="8" end="8"/>
                                            </p:txEl>
                                          </p:spTgt>
                                        </p:tgtEl>
                                        <p:attrNameLst>
                                          <p:attrName>style.visibility</p:attrName>
                                        </p:attrNameLst>
                                      </p:cBhvr>
                                      <p:to>
                                        <p:strVal val="visible"/>
                                      </p:to>
                                    </p:set>
                                    <p:animEffect transition="in" filter="fade">
                                      <p:cBhvr>
                                        <p:cTn id="41" dur="500"/>
                                        <p:tgtEl>
                                          <p:spTgt spid="5404">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406"/>
                                        </p:tgtEl>
                                        <p:attrNameLst>
                                          <p:attrName>style.visibility</p:attrName>
                                        </p:attrNameLst>
                                      </p:cBhvr>
                                      <p:to>
                                        <p:strVal val="visible"/>
                                      </p:to>
                                    </p:set>
                                    <p:animEffect transition="in" filter="fade">
                                      <p:cBhvr>
                                        <p:cTn id="45" dur="1000"/>
                                        <p:tgtEl>
                                          <p:spTgt spid="54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5413"/>
        <p:cNvGrpSpPr/>
        <p:nvPr/>
      </p:nvGrpSpPr>
      <p:grpSpPr>
        <a:xfrm>
          <a:off x="0" y="0"/>
          <a:ext cx="0" cy="0"/>
          <a:chOff x="0" y="0"/>
          <a:chExt cx="0" cy="0"/>
        </a:xfrm>
      </p:grpSpPr>
      <p:sp>
        <p:nvSpPr>
          <p:cNvPr id="5414" name="Google Shape;5414;p55"/>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5415" name="Google Shape;5415;p5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416" name="Google Shape;5416;p5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417" name="Google Shape;5417;p5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418" name="Google Shape;5418;p55"/>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419" name="Google Shape;5419;p55"/>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420" name="Google Shape;5420;p55"/>
          <p:cNvGrpSpPr/>
          <p:nvPr/>
        </p:nvGrpSpPr>
        <p:grpSpPr>
          <a:xfrm>
            <a:off x="-1530678" y="2991542"/>
            <a:ext cx="1404225" cy="2177095"/>
            <a:chOff x="6195941" y="562596"/>
            <a:chExt cx="1872300" cy="2902793"/>
          </a:xfrm>
        </p:grpSpPr>
        <p:grpSp>
          <p:nvGrpSpPr>
            <p:cNvPr id="5421" name="Google Shape;5421;p55"/>
            <p:cNvGrpSpPr/>
            <p:nvPr/>
          </p:nvGrpSpPr>
          <p:grpSpPr>
            <a:xfrm>
              <a:off x="6195941" y="832605"/>
              <a:ext cx="1872300" cy="2632784"/>
              <a:chOff x="-1872716" y="660661"/>
              <a:chExt cx="1872300" cy="1974637"/>
            </a:xfrm>
          </p:grpSpPr>
          <p:sp>
            <p:nvSpPr>
              <p:cNvPr id="5422" name="Google Shape;5422;p5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423" name="Google Shape;5423;p5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5424" name="Google Shape;5424;p55"/>
            <p:cNvGrpSpPr/>
            <p:nvPr/>
          </p:nvGrpSpPr>
          <p:grpSpPr>
            <a:xfrm>
              <a:off x="6303954" y="562596"/>
              <a:ext cx="540000" cy="540000"/>
              <a:chOff x="6303954" y="562596"/>
              <a:chExt cx="540000" cy="540000"/>
            </a:xfrm>
          </p:grpSpPr>
          <p:sp>
            <p:nvSpPr>
              <p:cNvPr id="5425" name="Google Shape;5425;p5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426" name="Google Shape;5426;p5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5427" name="Google Shape;5427;p55"/>
          <p:cNvGrpSpPr/>
          <p:nvPr/>
        </p:nvGrpSpPr>
        <p:grpSpPr>
          <a:xfrm>
            <a:off x="-1449668" y="146875"/>
            <a:ext cx="1026225" cy="2044304"/>
            <a:chOff x="-1555624" y="1196393"/>
            <a:chExt cx="1368300" cy="2725739"/>
          </a:xfrm>
        </p:grpSpPr>
        <p:grpSp>
          <p:nvGrpSpPr>
            <p:cNvPr id="5428" name="Google Shape;5428;p55"/>
            <p:cNvGrpSpPr/>
            <p:nvPr/>
          </p:nvGrpSpPr>
          <p:grpSpPr>
            <a:xfrm>
              <a:off x="-1555624" y="1488707"/>
              <a:ext cx="1368300" cy="2433425"/>
              <a:chOff x="-1836712" y="3275837"/>
              <a:chExt cx="1368300" cy="2433425"/>
            </a:xfrm>
          </p:grpSpPr>
          <p:sp>
            <p:nvSpPr>
              <p:cNvPr id="5429" name="Google Shape;5429;p55"/>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5430" name="Google Shape;5430;p55"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5431" name="Google Shape;5431;p55"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5432" name="Google Shape;5432;p55"/>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5433" name="Google Shape;5433;p55"/>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01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5434" name="Google Shape;5434;p55"/>
          <p:cNvGrpSpPr/>
          <p:nvPr/>
        </p:nvGrpSpPr>
        <p:grpSpPr>
          <a:xfrm>
            <a:off x="7915031" y="222489"/>
            <a:ext cx="895855" cy="359804"/>
            <a:chOff x="1899" y="899"/>
            <a:chExt cx="4163" cy="1671"/>
          </a:xfrm>
        </p:grpSpPr>
        <p:sp>
          <p:nvSpPr>
            <p:cNvPr id="5435" name="Google Shape;5435;p5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6" name="Google Shape;5436;p5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7" name="Google Shape;5437;p5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8" name="Google Shape;5438;p5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9" name="Google Shape;5439;p5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0" name="Google Shape;5440;p5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1" name="Google Shape;5441;p5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2" name="Google Shape;5442;p5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3" name="Google Shape;5443;p5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4" name="Google Shape;5444;p5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5" name="Google Shape;5445;p5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6" name="Google Shape;5446;p5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7" name="Google Shape;5447;p5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8" name="Google Shape;5448;p5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9" name="Google Shape;5449;p5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0" name="Google Shape;5450;p5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1" name="Google Shape;5451;p5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2" name="Google Shape;5452;p5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3" name="Google Shape;5453;p5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4" name="Google Shape;5454;p5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5" name="Google Shape;5455;p5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6" name="Google Shape;5456;p5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7" name="Google Shape;5457;p5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8" name="Google Shape;5458;p5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9" name="Google Shape;5459;p5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0" name="Google Shape;5460;p5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1" name="Google Shape;5461;p5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2" name="Google Shape;5462;p5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3" name="Google Shape;5463;p5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4" name="Google Shape;5464;p5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5" name="Google Shape;5465;p5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6" name="Google Shape;5466;p5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7" name="Google Shape;5467;p5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8" name="Google Shape;5468;p5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9" name="Google Shape;5469;p5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0" name="Google Shape;5470;p5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1" name="Google Shape;5471;p5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2" name="Google Shape;5472;p5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3" name="Google Shape;5473;p5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4" name="Google Shape;5474;p5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5" name="Google Shape;5475;p5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6" name="Google Shape;5476;p5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7" name="Google Shape;5477;p5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8" name="Google Shape;5478;p5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9" name="Google Shape;5479;p5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0" name="Google Shape;5480;p5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1" name="Google Shape;5481;p5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2" name="Google Shape;5482;p5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3" name="Google Shape;5483;p5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4" name="Google Shape;5484;p5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5" name="Google Shape;5485;p5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6" name="Google Shape;5486;p5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7" name="Google Shape;5487;p5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8" name="Google Shape;5488;p5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9" name="Google Shape;5489;p5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0" name="Google Shape;5490;p5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1" name="Google Shape;5491;p5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2" name="Google Shape;5492;p5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3" name="Google Shape;5493;p5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4" name="Google Shape;5494;p5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5" name="Google Shape;5495;p5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6" name="Google Shape;5496;p5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7" name="Google Shape;5497;p5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8" name="Google Shape;5498;p5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9" name="Google Shape;5499;p5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0" name="Google Shape;5500;p5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1" name="Google Shape;5501;p5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2" name="Google Shape;5502;p5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3" name="Google Shape;5503;p5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4" name="Google Shape;5504;p5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5" name="Google Shape;5505;p5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6" name="Google Shape;5506;p5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7" name="Google Shape;5507;p5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8" name="Google Shape;5508;p5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9" name="Google Shape;5509;p5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0" name="Google Shape;5510;p5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1" name="Google Shape;5511;p5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2" name="Google Shape;5512;p5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3" name="Google Shape;5513;p5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4" name="Google Shape;5514;p5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5" name="Google Shape;5515;p5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6" name="Google Shape;5516;p5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7" name="Google Shape;5517;p5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8" name="Google Shape;5518;p5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9" name="Google Shape;5519;p5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0" name="Google Shape;5520;p5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1" name="Google Shape;5521;p5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2" name="Google Shape;5522;p5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3" name="Google Shape;5523;p5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4" name="Google Shape;5524;p5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5" name="Google Shape;5525;p5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6" name="Google Shape;5526;p5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7" name="Google Shape;5527;p5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528" name="Google Shape;5528;p5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5529"/>
        <p:cNvGrpSpPr/>
        <p:nvPr/>
      </p:nvGrpSpPr>
      <p:grpSpPr>
        <a:xfrm>
          <a:off x="0" y="0"/>
          <a:ext cx="0" cy="0"/>
          <a:chOff x="0" y="0"/>
          <a:chExt cx="0" cy="0"/>
        </a:xfrm>
      </p:grpSpPr>
      <p:sp>
        <p:nvSpPr>
          <p:cNvPr id="5530" name="Google Shape;5530;p56"/>
          <p:cNvSpPr/>
          <p:nvPr/>
        </p:nvSpPr>
        <p:spPr>
          <a:xfrm>
            <a:off x="0" y="0"/>
            <a:ext cx="9144000" cy="5143500"/>
          </a:xfrm>
          <a:prstGeom prst="rect">
            <a:avLst/>
          </a:prstGeom>
          <a:solidFill>
            <a:srgbClr val="000000">
              <a:alpha val="69019"/>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531" name="Google Shape;5531;p5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5532" name="Google Shape;5532;p5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533" name="Google Shape;5533;p5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534" name="Google Shape;5534;p5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535" name="Google Shape;5535;p56"/>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536" name="Google Shape;5536;p56"/>
          <p:cNvGrpSpPr/>
          <p:nvPr/>
        </p:nvGrpSpPr>
        <p:grpSpPr>
          <a:xfrm>
            <a:off x="-1530678" y="2991542"/>
            <a:ext cx="1404225" cy="2177095"/>
            <a:chOff x="6195941" y="562596"/>
            <a:chExt cx="1872300" cy="2902793"/>
          </a:xfrm>
        </p:grpSpPr>
        <p:grpSp>
          <p:nvGrpSpPr>
            <p:cNvPr id="5537" name="Google Shape;5537;p56"/>
            <p:cNvGrpSpPr/>
            <p:nvPr/>
          </p:nvGrpSpPr>
          <p:grpSpPr>
            <a:xfrm>
              <a:off x="6195941" y="832605"/>
              <a:ext cx="1872300" cy="2632784"/>
              <a:chOff x="-1872716" y="660661"/>
              <a:chExt cx="1872300" cy="1974637"/>
            </a:xfrm>
          </p:grpSpPr>
          <p:sp>
            <p:nvSpPr>
              <p:cNvPr id="5538" name="Google Shape;5538;p5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539" name="Google Shape;5539;p56"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540" name="Google Shape;5540;p56"/>
            <p:cNvGrpSpPr/>
            <p:nvPr/>
          </p:nvGrpSpPr>
          <p:grpSpPr>
            <a:xfrm>
              <a:off x="6303954" y="562596"/>
              <a:ext cx="540000" cy="540000"/>
              <a:chOff x="6303954" y="562596"/>
              <a:chExt cx="540000" cy="540000"/>
            </a:xfrm>
          </p:grpSpPr>
          <p:sp>
            <p:nvSpPr>
              <p:cNvPr id="5541" name="Google Shape;5541;p5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542" name="Google Shape;5542;p56"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543" name="Google Shape;5543;p56"/>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01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5544" name="Google Shape;5544;p56"/>
          <p:cNvGrpSpPr/>
          <p:nvPr/>
        </p:nvGrpSpPr>
        <p:grpSpPr>
          <a:xfrm>
            <a:off x="7915031" y="222489"/>
            <a:ext cx="895855" cy="359804"/>
            <a:chOff x="1899" y="899"/>
            <a:chExt cx="4163" cy="1671"/>
          </a:xfrm>
        </p:grpSpPr>
        <p:sp>
          <p:nvSpPr>
            <p:cNvPr id="5545" name="Google Shape;5545;p5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6" name="Google Shape;5546;p5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7" name="Google Shape;5547;p5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8" name="Google Shape;5548;p5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9" name="Google Shape;5549;p5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0" name="Google Shape;5550;p5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1" name="Google Shape;5551;p5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2" name="Google Shape;5552;p5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3" name="Google Shape;5553;p5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4" name="Google Shape;5554;p5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5" name="Google Shape;5555;p5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6" name="Google Shape;5556;p5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7" name="Google Shape;5557;p5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8" name="Google Shape;5558;p5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9" name="Google Shape;5559;p5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0" name="Google Shape;5560;p5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1" name="Google Shape;5561;p5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2" name="Google Shape;5562;p5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3" name="Google Shape;5563;p5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4" name="Google Shape;5564;p5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5" name="Google Shape;5565;p5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6" name="Google Shape;5566;p5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7" name="Google Shape;5567;p5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8" name="Google Shape;5568;p5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9" name="Google Shape;5569;p5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0" name="Google Shape;5570;p5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1" name="Google Shape;5571;p5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2" name="Google Shape;5572;p5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3" name="Google Shape;5573;p5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4" name="Google Shape;5574;p5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5" name="Google Shape;5575;p5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6" name="Google Shape;5576;p5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7" name="Google Shape;5577;p5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8" name="Google Shape;5578;p5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9" name="Google Shape;5579;p5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0" name="Google Shape;5580;p5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1" name="Google Shape;5581;p5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2" name="Google Shape;5582;p5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3" name="Google Shape;5583;p5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4" name="Google Shape;5584;p5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5" name="Google Shape;5585;p5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6" name="Google Shape;5586;p5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7" name="Google Shape;5587;p5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8" name="Google Shape;5588;p5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9" name="Google Shape;5589;p5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0" name="Google Shape;5590;p5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1" name="Google Shape;5591;p5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2" name="Google Shape;5592;p5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3" name="Google Shape;5593;p5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4" name="Google Shape;5594;p5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5" name="Google Shape;5595;p5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6" name="Google Shape;5596;p5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7" name="Google Shape;5597;p5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8" name="Google Shape;5598;p5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9" name="Google Shape;5599;p5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0" name="Google Shape;5600;p5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1" name="Google Shape;5601;p5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2" name="Google Shape;5602;p5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3" name="Google Shape;5603;p5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4" name="Google Shape;5604;p5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5" name="Google Shape;5605;p5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6" name="Google Shape;5606;p5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7" name="Google Shape;5607;p5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8" name="Google Shape;5608;p5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9" name="Google Shape;5609;p5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0" name="Google Shape;5610;p5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1" name="Google Shape;5611;p5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2" name="Google Shape;5612;p5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3" name="Google Shape;5613;p5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4" name="Google Shape;5614;p5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5" name="Google Shape;5615;p5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6" name="Google Shape;5616;p5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7" name="Google Shape;5617;p5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8" name="Google Shape;5618;p5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9" name="Google Shape;5619;p5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0" name="Google Shape;5620;p5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1" name="Google Shape;5621;p5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2" name="Google Shape;5622;p5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3" name="Google Shape;5623;p5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4" name="Google Shape;5624;p5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5" name="Google Shape;5625;p5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6" name="Google Shape;5626;p5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7" name="Google Shape;5627;p5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8" name="Google Shape;5628;p5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9" name="Google Shape;5629;p5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0" name="Google Shape;5630;p5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1" name="Google Shape;5631;p5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2" name="Google Shape;5632;p5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3" name="Google Shape;5633;p5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4" name="Google Shape;5634;p5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5" name="Google Shape;5635;p5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6" name="Google Shape;5636;p5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7" name="Google Shape;5637;p5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638" name="Google Shape;5638;p5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5639" name="Google Shape;5639;p56"/>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640" name="Google Shape;5640;p56"/>
          <p:cNvGrpSpPr/>
          <p:nvPr/>
        </p:nvGrpSpPr>
        <p:grpSpPr>
          <a:xfrm>
            <a:off x="-1530678" y="653649"/>
            <a:ext cx="1026225" cy="1698128"/>
            <a:chOff x="-1836712" y="2937191"/>
            <a:chExt cx="1368300" cy="2264171"/>
          </a:xfrm>
        </p:grpSpPr>
        <p:pic>
          <p:nvPicPr>
            <p:cNvPr id="5641" name="Google Shape;5641;p56"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642" name="Google Shape;5642;p56"/>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643" name="Google Shape;5643;p56"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5644"/>
        <p:cNvGrpSpPr/>
        <p:nvPr/>
      </p:nvGrpSpPr>
      <p:grpSpPr>
        <a:xfrm>
          <a:off x="0" y="0"/>
          <a:ext cx="0" cy="0"/>
          <a:chOff x="0" y="0"/>
          <a:chExt cx="0" cy="0"/>
        </a:xfrm>
      </p:grpSpPr>
      <p:sp>
        <p:nvSpPr>
          <p:cNvPr id="5645" name="Google Shape;5645;p57"/>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646" name="Google Shape;5646;p57"/>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647" name="Google Shape;5647;p5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648" name="Google Shape;5648;p5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649" name="Google Shape;5649;p57"/>
          <p:cNvGrpSpPr/>
          <p:nvPr/>
        </p:nvGrpSpPr>
        <p:grpSpPr>
          <a:xfrm>
            <a:off x="7915031" y="222489"/>
            <a:ext cx="895855" cy="359804"/>
            <a:chOff x="1899" y="899"/>
            <a:chExt cx="4163" cy="1671"/>
          </a:xfrm>
        </p:grpSpPr>
        <p:sp>
          <p:nvSpPr>
            <p:cNvPr id="5650" name="Google Shape;5650;p5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1" name="Google Shape;5651;p5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2" name="Google Shape;5652;p5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3" name="Google Shape;5653;p5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4" name="Google Shape;5654;p5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5" name="Google Shape;5655;p5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6" name="Google Shape;5656;p5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7" name="Google Shape;5657;p5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8" name="Google Shape;5658;p5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9" name="Google Shape;5659;p5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0" name="Google Shape;5660;p5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1" name="Google Shape;5661;p5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2" name="Google Shape;5662;p5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3" name="Google Shape;5663;p5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4" name="Google Shape;5664;p5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5" name="Google Shape;5665;p5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6" name="Google Shape;5666;p5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7" name="Google Shape;5667;p5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8" name="Google Shape;5668;p5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9" name="Google Shape;5669;p5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0" name="Google Shape;5670;p5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1" name="Google Shape;5671;p5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2" name="Google Shape;5672;p5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3" name="Google Shape;5673;p5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4" name="Google Shape;5674;p5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5" name="Google Shape;5675;p5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6" name="Google Shape;5676;p5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7" name="Google Shape;5677;p5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8" name="Google Shape;5678;p5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9" name="Google Shape;5679;p5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0" name="Google Shape;5680;p5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1" name="Google Shape;5681;p5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2" name="Google Shape;5682;p5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3" name="Google Shape;5683;p5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4" name="Google Shape;5684;p5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5" name="Google Shape;5685;p5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6" name="Google Shape;5686;p5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7" name="Google Shape;5687;p5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8" name="Google Shape;5688;p5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9" name="Google Shape;5689;p5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0" name="Google Shape;5690;p5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1" name="Google Shape;5691;p5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2" name="Google Shape;5692;p5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3" name="Google Shape;5693;p5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4" name="Google Shape;5694;p5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5" name="Google Shape;5695;p5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6" name="Google Shape;5696;p5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7" name="Google Shape;5697;p5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8" name="Google Shape;5698;p5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9" name="Google Shape;5699;p5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0" name="Google Shape;5700;p5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1" name="Google Shape;5701;p5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2" name="Google Shape;5702;p5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3" name="Google Shape;5703;p5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4" name="Google Shape;5704;p5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5" name="Google Shape;5705;p5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6" name="Google Shape;5706;p5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7" name="Google Shape;5707;p5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8" name="Google Shape;5708;p5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9" name="Google Shape;5709;p5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0" name="Google Shape;5710;p5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1" name="Google Shape;5711;p5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2" name="Google Shape;5712;p5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3" name="Google Shape;5713;p5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4" name="Google Shape;5714;p5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5" name="Google Shape;5715;p5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6" name="Google Shape;5716;p5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7" name="Google Shape;5717;p5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8" name="Google Shape;5718;p5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9" name="Google Shape;5719;p5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0" name="Google Shape;5720;p5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1" name="Google Shape;5721;p5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2" name="Google Shape;5722;p5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3" name="Google Shape;5723;p5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4" name="Google Shape;5724;p5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5" name="Google Shape;5725;p5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6" name="Google Shape;5726;p5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7" name="Google Shape;5727;p5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8" name="Google Shape;5728;p5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9" name="Google Shape;5729;p5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0" name="Google Shape;5730;p5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1" name="Google Shape;5731;p5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2" name="Google Shape;5732;p5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3" name="Google Shape;5733;p5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4" name="Google Shape;5734;p5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5" name="Google Shape;5735;p5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6" name="Google Shape;5736;p5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7" name="Google Shape;5737;p5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8" name="Google Shape;5738;p5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9" name="Google Shape;5739;p5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0" name="Google Shape;5740;p5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1" name="Google Shape;5741;p5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2" name="Google Shape;5742;p5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743" name="Google Shape;5743;p5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5744" name="Google Shape;5744;p57"/>
          <p:cNvGrpSpPr/>
          <p:nvPr/>
        </p:nvGrpSpPr>
        <p:grpSpPr>
          <a:xfrm>
            <a:off x="-1530678" y="2991542"/>
            <a:ext cx="1404225" cy="2177095"/>
            <a:chOff x="6195941" y="562596"/>
            <a:chExt cx="1872300" cy="2902793"/>
          </a:xfrm>
        </p:grpSpPr>
        <p:grpSp>
          <p:nvGrpSpPr>
            <p:cNvPr id="5745" name="Google Shape;5745;p57"/>
            <p:cNvGrpSpPr/>
            <p:nvPr/>
          </p:nvGrpSpPr>
          <p:grpSpPr>
            <a:xfrm>
              <a:off x="6195941" y="832605"/>
              <a:ext cx="1872300" cy="2632784"/>
              <a:chOff x="-1872716" y="660661"/>
              <a:chExt cx="1872300" cy="1974637"/>
            </a:xfrm>
          </p:grpSpPr>
          <p:sp>
            <p:nvSpPr>
              <p:cNvPr id="5746" name="Google Shape;5746;p5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747" name="Google Shape;5747;p57"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748" name="Google Shape;5748;p57"/>
            <p:cNvGrpSpPr/>
            <p:nvPr/>
          </p:nvGrpSpPr>
          <p:grpSpPr>
            <a:xfrm>
              <a:off x="6303954" y="562596"/>
              <a:ext cx="540000" cy="540000"/>
              <a:chOff x="6303954" y="562596"/>
              <a:chExt cx="540000" cy="540000"/>
            </a:xfrm>
          </p:grpSpPr>
          <p:sp>
            <p:nvSpPr>
              <p:cNvPr id="5749" name="Google Shape;5749;p5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750" name="Google Shape;5750;p57"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751" name="Google Shape;5751;p57"/>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2" name="Google Shape;5752;p57"/>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01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3" name="Google Shape;5753;p57"/>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5754" name="Google Shape;5754;p5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755" name="Google Shape;5755;p57"/>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756" name="Google Shape;5756;p57"/>
          <p:cNvGrpSpPr/>
          <p:nvPr/>
        </p:nvGrpSpPr>
        <p:grpSpPr>
          <a:xfrm>
            <a:off x="-1530678" y="653649"/>
            <a:ext cx="1026225" cy="1698128"/>
            <a:chOff x="-1836712" y="2937191"/>
            <a:chExt cx="1368300" cy="2264171"/>
          </a:xfrm>
        </p:grpSpPr>
        <p:pic>
          <p:nvPicPr>
            <p:cNvPr id="5757" name="Google Shape;5757;p57"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758" name="Google Shape;5758;p57"/>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759" name="Google Shape;5759;p57"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5760"/>
        <p:cNvGrpSpPr/>
        <p:nvPr/>
      </p:nvGrpSpPr>
      <p:grpSpPr>
        <a:xfrm>
          <a:off x="0" y="0"/>
          <a:ext cx="0" cy="0"/>
          <a:chOff x="0" y="0"/>
          <a:chExt cx="0" cy="0"/>
        </a:xfrm>
      </p:grpSpPr>
      <p:sp>
        <p:nvSpPr>
          <p:cNvPr id="5761" name="Google Shape;5761;p58"/>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762" name="Google Shape;5762;p58"/>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763" name="Google Shape;5763;p5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764" name="Google Shape;5764;p5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765" name="Google Shape;5765;p58"/>
          <p:cNvGrpSpPr/>
          <p:nvPr/>
        </p:nvGrpSpPr>
        <p:grpSpPr>
          <a:xfrm>
            <a:off x="7915031" y="222489"/>
            <a:ext cx="895855" cy="359804"/>
            <a:chOff x="1899" y="899"/>
            <a:chExt cx="4163" cy="1671"/>
          </a:xfrm>
        </p:grpSpPr>
        <p:sp>
          <p:nvSpPr>
            <p:cNvPr id="5766" name="Google Shape;5766;p5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7" name="Google Shape;5767;p5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8" name="Google Shape;5768;p5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9" name="Google Shape;5769;p5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0" name="Google Shape;5770;p5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1" name="Google Shape;5771;p5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2" name="Google Shape;5772;p5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3" name="Google Shape;5773;p5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4" name="Google Shape;5774;p5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5" name="Google Shape;5775;p5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6" name="Google Shape;5776;p5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7" name="Google Shape;5777;p5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8" name="Google Shape;5778;p5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9" name="Google Shape;5779;p5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0" name="Google Shape;5780;p5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1" name="Google Shape;5781;p5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2" name="Google Shape;5782;p5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3" name="Google Shape;5783;p5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4" name="Google Shape;5784;p5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5" name="Google Shape;5785;p5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6" name="Google Shape;5786;p5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7" name="Google Shape;5787;p5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8" name="Google Shape;5788;p5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9" name="Google Shape;5789;p5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0" name="Google Shape;5790;p5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1" name="Google Shape;5791;p5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2" name="Google Shape;5792;p5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3" name="Google Shape;5793;p5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4" name="Google Shape;5794;p5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5" name="Google Shape;5795;p5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6" name="Google Shape;5796;p5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7" name="Google Shape;5797;p5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8" name="Google Shape;5798;p5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9" name="Google Shape;5799;p5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0" name="Google Shape;5800;p5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1" name="Google Shape;5801;p5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2" name="Google Shape;5802;p5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3" name="Google Shape;5803;p5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4" name="Google Shape;5804;p5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5" name="Google Shape;5805;p5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6" name="Google Shape;5806;p5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7" name="Google Shape;5807;p5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8" name="Google Shape;5808;p5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9" name="Google Shape;5809;p5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0" name="Google Shape;5810;p5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1" name="Google Shape;5811;p5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2" name="Google Shape;5812;p5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3" name="Google Shape;5813;p5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4" name="Google Shape;5814;p5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5" name="Google Shape;5815;p5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6" name="Google Shape;5816;p5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7" name="Google Shape;5817;p5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8" name="Google Shape;5818;p5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9" name="Google Shape;5819;p5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0" name="Google Shape;5820;p5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1" name="Google Shape;5821;p5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2" name="Google Shape;5822;p5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3" name="Google Shape;5823;p5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4" name="Google Shape;5824;p5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5" name="Google Shape;5825;p5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6" name="Google Shape;5826;p5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7" name="Google Shape;5827;p5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8" name="Google Shape;5828;p5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9" name="Google Shape;5829;p5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0" name="Google Shape;5830;p5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1" name="Google Shape;5831;p5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2" name="Google Shape;5832;p5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3" name="Google Shape;5833;p5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4" name="Google Shape;5834;p5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5" name="Google Shape;5835;p5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6" name="Google Shape;5836;p5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7" name="Google Shape;5837;p5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8" name="Google Shape;5838;p5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9" name="Google Shape;5839;p5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0" name="Google Shape;5840;p5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1" name="Google Shape;5841;p5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2" name="Google Shape;5842;p5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3" name="Google Shape;5843;p5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4" name="Google Shape;5844;p5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5" name="Google Shape;5845;p5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6" name="Google Shape;5846;p5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7" name="Google Shape;5847;p5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8" name="Google Shape;5848;p5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9" name="Google Shape;5849;p5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0" name="Google Shape;5850;p5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1" name="Google Shape;5851;p5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2" name="Google Shape;5852;p5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3" name="Google Shape;5853;p5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4" name="Google Shape;5854;p5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5" name="Google Shape;5855;p5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6" name="Google Shape;5856;p5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7" name="Google Shape;5857;p5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8" name="Google Shape;5858;p5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859" name="Google Shape;5859;p5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5860" name="Google Shape;5860;p58"/>
          <p:cNvGrpSpPr/>
          <p:nvPr/>
        </p:nvGrpSpPr>
        <p:grpSpPr>
          <a:xfrm>
            <a:off x="-1530678" y="2991542"/>
            <a:ext cx="1404225" cy="2177095"/>
            <a:chOff x="6195941" y="562596"/>
            <a:chExt cx="1872300" cy="2902793"/>
          </a:xfrm>
        </p:grpSpPr>
        <p:grpSp>
          <p:nvGrpSpPr>
            <p:cNvPr id="5861" name="Google Shape;5861;p58"/>
            <p:cNvGrpSpPr/>
            <p:nvPr/>
          </p:nvGrpSpPr>
          <p:grpSpPr>
            <a:xfrm>
              <a:off x="6195941" y="832605"/>
              <a:ext cx="1872300" cy="2632784"/>
              <a:chOff x="-1872716" y="660661"/>
              <a:chExt cx="1872300" cy="1974637"/>
            </a:xfrm>
          </p:grpSpPr>
          <p:sp>
            <p:nvSpPr>
              <p:cNvPr id="5862" name="Google Shape;5862;p5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863" name="Google Shape;5863;p58"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864" name="Google Shape;5864;p58"/>
            <p:cNvGrpSpPr/>
            <p:nvPr/>
          </p:nvGrpSpPr>
          <p:grpSpPr>
            <a:xfrm>
              <a:off x="6303954" y="562596"/>
              <a:ext cx="540000" cy="540000"/>
              <a:chOff x="6303954" y="562596"/>
              <a:chExt cx="540000" cy="540000"/>
            </a:xfrm>
          </p:grpSpPr>
          <p:sp>
            <p:nvSpPr>
              <p:cNvPr id="5865" name="Google Shape;5865;p5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866" name="Google Shape;5866;p58"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867" name="Google Shape;5867;p58"/>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68" name="Google Shape;5868;p58"/>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01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69" name="Google Shape;5869;p58"/>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5870" name="Google Shape;5870;p5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871" name="Google Shape;5871;p58"/>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872" name="Google Shape;5872;p58"/>
          <p:cNvGrpSpPr/>
          <p:nvPr/>
        </p:nvGrpSpPr>
        <p:grpSpPr>
          <a:xfrm>
            <a:off x="-1530678" y="653649"/>
            <a:ext cx="1026225" cy="1698128"/>
            <a:chOff x="-1836712" y="2937191"/>
            <a:chExt cx="1368300" cy="2264171"/>
          </a:xfrm>
        </p:grpSpPr>
        <p:pic>
          <p:nvPicPr>
            <p:cNvPr id="5873" name="Google Shape;5873;p58"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874" name="Google Shape;5874;p58"/>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875" name="Google Shape;5875;p58"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5876"/>
        <p:cNvGrpSpPr/>
        <p:nvPr/>
      </p:nvGrpSpPr>
      <p:grpSpPr>
        <a:xfrm>
          <a:off x="0" y="0"/>
          <a:ext cx="0" cy="0"/>
          <a:chOff x="0" y="0"/>
          <a:chExt cx="0" cy="0"/>
        </a:xfrm>
      </p:grpSpPr>
      <p:sp>
        <p:nvSpPr>
          <p:cNvPr id="5877" name="Google Shape;5877;p59"/>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878" name="Google Shape;5878;p59"/>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879" name="Google Shape;5879;p5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880" name="Google Shape;5880;p5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881" name="Google Shape;5881;p59"/>
          <p:cNvGrpSpPr/>
          <p:nvPr/>
        </p:nvGrpSpPr>
        <p:grpSpPr>
          <a:xfrm>
            <a:off x="7915031" y="222489"/>
            <a:ext cx="895855" cy="359804"/>
            <a:chOff x="1899" y="899"/>
            <a:chExt cx="4163" cy="1671"/>
          </a:xfrm>
        </p:grpSpPr>
        <p:sp>
          <p:nvSpPr>
            <p:cNvPr id="5882" name="Google Shape;5882;p5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3" name="Google Shape;5883;p5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4" name="Google Shape;5884;p5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5" name="Google Shape;5885;p5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6" name="Google Shape;5886;p5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7" name="Google Shape;5887;p5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8" name="Google Shape;5888;p5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9" name="Google Shape;5889;p5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0" name="Google Shape;5890;p5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1" name="Google Shape;5891;p5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2" name="Google Shape;5892;p5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3" name="Google Shape;5893;p5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4" name="Google Shape;5894;p5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5" name="Google Shape;5895;p5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6" name="Google Shape;5896;p5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7" name="Google Shape;5897;p5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8" name="Google Shape;5898;p5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9" name="Google Shape;5899;p5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0" name="Google Shape;5900;p5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1" name="Google Shape;5901;p5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2" name="Google Shape;5902;p5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3" name="Google Shape;5903;p5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4" name="Google Shape;5904;p5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5" name="Google Shape;5905;p5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6" name="Google Shape;5906;p5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7" name="Google Shape;5907;p5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8" name="Google Shape;5908;p5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9" name="Google Shape;5909;p5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0" name="Google Shape;5910;p5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1" name="Google Shape;5911;p5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2" name="Google Shape;5912;p5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3" name="Google Shape;5913;p5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4" name="Google Shape;5914;p5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5" name="Google Shape;5915;p5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6" name="Google Shape;5916;p5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7" name="Google Shape;5917;p5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8" name="Google Shape;5918;p5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9" name="Google Shape;5919;p5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0" name="Google Shape;5920;p5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1" name="Google Shape;5921;p5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2" name="Google Shape;5922;p5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3" name="Google Shape;5923;p5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4" name="Google Shape;5924;p5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5" name="Google Shape;5925;p5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6" name="Google Shape;5926;p5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7" name="Google Shape;5927;p5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8" name="Google Shape;5928;p5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9" name="Google Shape;5929;p5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0" name="Google Shape;5930;p5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1" name="Google Shape;5931;p5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2" name="Google Shape;5932;p5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3" name="Google Shape;5933;p5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4" name="Google Shape;5934;p5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5" name="Google Shape;5935;p5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6" name="Google Shape;5936;p5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7" name="Google Shape;5937;p5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8" name="Google Shape;5938;p5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9" name="Google Shape;5939;p5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0" name="Google Shape;5940;p5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1" name="Google Shape;5941;p5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2" name="Google Shape;5942;p5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3" name="Google Shape;5943;p5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4" name="Google Shape;5944;p5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5" name="Google Shape;5945;p5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6" name="Google Shape;5946;p5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7" name="Google Shape;5947;p5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8" name="Google Shape;5948;p5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9" name="Google Shape;5949;p5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0" name="Google Shape;5950;p5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1" name="Google Shape;5951;p5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2" name="Google Shape;5952;p5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3" name="Google Shape;5953;p5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4" name="Google Shape;5954;p5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5" name="Google Shape;5955;p5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6" name="Google Shape;5956;p5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7" name="Google Shape;5957;p5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8" name="Google Shape;5958;p5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9" name="Google Shape;5959;p5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0" name="Google Shape;5960;p5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1" name="Google Shape;5961;p5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2" name="Google Shape;5962;p5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3" name="Google Shape;5963;p5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4" name="Google Shape;5964;p5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5" name="Google Shape;5965;p5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6" name="Google Shape;5966;p5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7" name="Google Shape;5967;p5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8" name="Google Shape;5968;p5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9" name="Google Shape;5969;p5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0" name="Google Shape;5970;p5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1" name="Google Shape;5971;p5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2" name="Google Shape;5972;p5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3" name="Google Shape;5973;p5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4" name="Google Shape;5974;p5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975" name="Google Shape;5975;p5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5976" name="Google Shape;5976;p59"/>
          <p:cNvGrpSpPr/>
          <p:nvPr/>
        </p:nvGrpSpPr>
        <p:grpSpPr>
          <a:xfrm>
            <a:off x="-1530678" y="2991542"/>
            <a:ext cx="1404225" cy="2177095"/>
            <a:chOff x="6195941" y="562596"/>
            <a:chExt cx="1872300" cy="2902793"/>
          </a:xfrm>
        </p:grpSpPr>
        <p:grpSp>
          <p:nvGrpSpPr>
            <p:cNvPr id="5977" name="Google Shape;5977;p59"/>
            <p:cNvGrpSpPr/>
            <p:nvPr/>
          </p:nvGrpSpPr>
          <p:grpSpPr>
            <a:xfrm>
              <a:off x="6195941" y="832605"/>
              <a:ext cx="1872300" cy="2632784"/>
              <a:chOff x="-1872716" y="660661"/>
              <a:chExt cx="1872300" cy="1974637"/>
            </a:xfrm>
          </p:grpSpPr>
          <p:sp>
            <p:nvSpPr>
              <p:cNvPr id="5978" name="Google Shape;5978;p5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979" name="Google Shape;5979;p5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980" name="Google Shape;5980;p59"/>
            <p:cNvGrpSpPr/>
            <p:nvPr/>
          </p:nvGrpSpPr>
          <p:grpSpPr>
            <a:xfrm>
              <a:off x="6303954" y="562596"/>
              <a:ext cx="540000" cy="540000"/>
              <a:chOff x="6303954" y="562596"/>
              <a:chExt cx="540000" cy="540000"/>
            </a:xfrm>
          </p:grpSpPr>
          <p:sp>
            <p:nvSpPr>
              <p:cNvPr id="5981" name="Google Shape;5981;p5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982" name="Google Shape;5982;p5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983" name="Google Shape;5983;p59"/>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4" name="Google Shape;5984;p59"/>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01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5" name="Google Shape;5985;p59"/>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5986" name="Google Shape;5986;p5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987" name="Google Shape;5987;p59"/>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988" name="Google Shape;5988;p59"/>
          <p:cNvGrpSpPr/>
          <p:nvPr/>
        </p:nvGrpSpPr>
        <p:grpSpPr>
          <a:xfrm>
            <a:off x="-1530678" y="653649"/>
            <a:ext cx="1026225" cy="1698128"/>
            <a:chOff x="-1836712" y="2937191"/>
            <a:chExt cx="1368300" cy="2264171"/>
          </a:xfrm>
        </p:grpSpPr>
        <p:pic>
          <p:nvPicPr>
            <p:cNvPr id="5989" name="Google Shape;5989;p5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990" name="Google Shape;5990;p5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991" name="Google Shape;5991;p5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5992"/>
        <p:cNvGrpSpPr/>
        <p:nvPr/>
      </p:nvGrpSpPr>
      <p:grpSpPr>
        <a:xfrm>
          <a:off x="0" y="0"/>
          <a:ext cx="0" cy="0"/>
          <a:chOff x="0" y="0"/>
          <a:chExt cx="0" cy="0"/>
        </a:xfrm>
      </p:grpSpPr>
      <p:sp>
        <p:nvSpPr>
          <p:cNvPr id="5993" name="Google Shape;5993;p60"/>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994" name="Google Shape;5994;p60"/>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995" name="Google Shape;5995;p6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996" name="Google Shape;5996;p6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997" name="Google Shape;5997;p60"/>
          <p:cNvGrpSpPr/>
          <p:nvPr/>
        </p:nvGrpSpPr>
        <p:grpSpPr>
          <a:xfrm>
            <a:off x="7915031" y="222489"/>
            <a:ext cx="895855" cy="359804"/>
            <a:chOff x="1899" y="899"/>
            <a:chExt cx="4163" cy="1671"/>
          </a:xfrm>
        </p:grpSpPr>
        <p:sp>
          <p:nvSpPr>
            <p:cNvPr id="5998" name="Google Shape;5998;p6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9" name="Google Shape;5999;p6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0" name="Google Shape;6000;p6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1" name="Google Shape;6001;p6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2" name="Google Shape;6002;p6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3" name="Google Shape;6003;p6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4" name="Google Shape;6004;p6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5" name="Google Shape;6005;p6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6" name="Google Shape;6006;p6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7" name="Google Shape;6007;p6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8" name="Google Shape;6008;p6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9" name="Google Shape;6009;p6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0" name="Google Shape;6010;p6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1" name="Google Shape;6011;p6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2" name="Google Shape;6012;p6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3" name="Google Shape;6013;p6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4" name="Google Shape;6014;p6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5" name="Google Shape;6015;p6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6" name="Google Shape;6016;p6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7" name="Google Shape;6017;p6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8" name="Google Shape;6018;p6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9" name="Google Shape;6019;p6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0" name="Google Shape;6020;p6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1" name="Google Shape;6021;p6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2" name="Google Shape;6022;p6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3" name="Google Shape;6023;p6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4" name="Google Shape;6024;p6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5" name="Google Shape;6025;p6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6" name="Google Shape;6026;p6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7" name="Google Shape;6027;p6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8" name="Google Shape;6028;p6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9" name="Google Shape;6029;p6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0" name="Google Shape;6030;p6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1" name="Google Shape;6031;p6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2" name="Google Shape;6032;p6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3" name="Google Shape;6033;p6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4" name="Google Shape;6034;p6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5" name="Google Shape;6035;p6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6" name="Google Shape;6036;p6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7" name="Google Shape;6037;p6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8" name="Google Shape;6038;p6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9" name="Google Shape;6039;p6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0" name="Google Shape;6040;p6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1" name="Google Shape;6041;p6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2" name="Google Shape;6042;p6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3" name="Google Shape;6043;p6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4" name="Google Shape;6044;p6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5" name="Google Shape;6045;p6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6" name="Google Shape;6046;p6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7" name="Google Shape;6047;p6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8" name="Google Shape;6048;p6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9" name="Google Shape;6049;p6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0" name="Google Shape;6050;p6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1" name="Google Shape;6051;p6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2" name="Google Shape;6052;p6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3" name="Google Shape;6053;p6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4" name="Google Shape;6054;p6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5" name="Google Shape;6055;p6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6" name="Google Shape;6056;p6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7" name="Google Shape;6057;p6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8" name="Google Shape;6058;p6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9" name="Google Shape;6059;p6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0" name="Google Shape;6060;p6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1" name="Google Shape;6061;p6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2" name="Google Shape;6062;p6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3" name="Google Shape;6063;p6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4" name="Google Shape;6064;p6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5" name="Google Shape;6065;p6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6" name="Google Shape;6066;p6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7" name="Google Shape;6067;p6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8" name="Google Shape;6068;p6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9" name="Google Shape;6069;p6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0" name="Google Shape;6070;p6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1" name="Google Shape;6071;p6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2" name="Google Shape;6072;p6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3" name="Google Shape;6073;p6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4" name="Google Shape;6074;p6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5" name="Google Shape;6075;p6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6" name="Google Shape;6076;p6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7" name="Google Shape;6077;p6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8" name="Google Shape;6078;p6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9" name="Google Shape;6079;p6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0" name="Google Shape;6080;p6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1" name="Google Shape;6081;p6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2" name="Google Shape;6082;p6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3" name="Google Shape;6083;p6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4" name="Google Shape;6084;p6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5" name="Google Shape;6085;p6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6" name="Google Shape;6086;p6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7" name="Google Shape;6087;p6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8" name="Google Shape;6088;p6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9" name="Google Shape;6089;p6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0" name="Google Shape;6090;p6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091" name="Google Shape;6091;p6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092" name="Google Shape;6092;p60"/>
          <p:cNvGrpSpPr/>
          <p:nvPr/>
        </p:nvGrpSpPr>
        <p:grpSpPr>
          <a:xfrm>
            <a:off x="-1530678" y="2991542"/>
            <a:ext cx="1404225" cy="2177095"/>
            <a:chOff x="6195941" y="562596"/>
            <a:chExt cx="1872300" cy="2902793"/>
          </a:xfrm>
        </p:grpSpPr>
        <p:grpSp>
          <p:nvGrpSpPr>
            <p:cNvPr id="6093" name="Google Shape;6093;p60"/>
            <p:cNvGrpSpPr/>
            <p:nvPr/>
          </p:nvGrpSpPr>
          <p:grpSpPr>
            <a:xfrm>
              <a:off x="6195941" y="832605"/>
              <a:ext cx="1872300" cy="2632784"/>
              <a:chOff x="-1872716" y="660661"/>
              <a:chExt cx="1872300" cy="1974637"/>
            </a:xfrm>
          </p:grpSpPr>
          <p:sp>
            <p:nvSpPr>
              <p:cNvPr id="6094" name="Google Shape;6094;p6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095" name="Google Shape;6095;p60"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096" name="Google Shape;6096;p60"/>
            <p:cNvGrpSpPr/>
            <p:nvPr/>
          </p:nvGrpSpPr>
          <p:grpSpPr>
            <a:xfrm>
              <a:off x="6303954" y="562596"/>
              <a:ext cx="540000" cy="540000"/>
              <a:chOff x="6303954" y="562596"/>
              <a:chExt cx="540000" cy="540000"/>
            </a:xfrm>
          </p:grpSpPr>
          <p:sp>
            <p:nvSpPr>
              <p:cNvPr id="6097" name="Google Shape;6097;p6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098" name="Google Shape;6098;p60"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099" name="Google Shape;6099;p60"/>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0" name="Google Shape;6100;p60"/>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01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1" name="Google Shape;6101;p60"/>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6102" name="Google Shape;6102;p6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103" name="Google Shape;6103;p60"/>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104" name="Google Shape;6104;p60"/>
          <p:cNvGrpSpPr/>
          <p:nvPr/>
        </p:nvGrpSpPr>
        <p:grpSpPr>
          <a:xfrm>
            <a:off x="-1530678" y="653649"/>
            <a:ext cx="1026225" cy="1698128"/>
            <a:chOff x="-1836712" y="2937191"/>
            <a:chExt cx="1368300" cy="2264171"/>
          </a:xfrm>
        </p:grpSpPr>
        <p:pic>
          <p:nvPicPr>
            <p:cNvPr id="6105" name="Google Shape;6105;p60"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106" name="Google Shape;6106;p6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107" name="Google Shape;6107;p60"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6108"/>
        <p:cNvGrpSpPr/>
        <p:nvPr/>
      </p:nvGrpSpPr>
      <p:grpSpPr>
        <a:xfrm>
          <a:off x="0" y="0"/>
          <a:ext cx="0" cy="0"/>
          <a:chOff x="0" y="0"/>
          <a:chExt cx="0" cy="0"/>
        </a:xfrm>
      </p:grpSpPr>
      <p:sp>
        <p:nvSpPr>
          <p:cNvPr id="6109" name="Google Shape;6109;p61"/>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110" name="Google Shape;6110;p61"/>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111" name="Google Shape;6111;p6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112" name="Google Shape;6112;p6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113" name="Google Shape;6113;p61"/>
          <p:cNvGrpSpPr/>
          <p:nvPr/>
        </p:nvGrpSpPr>
        <p:grpSpPr>
          <a:xfrm>
            <a:off x="7915031" y="222489"/>
            <a:ext cx="895855" cy="359804"/>
            <a:chOff x="1899" y="899"/>
            <a:chExt cx="4163" cy="1671"/>
          </a:xfrm>
        </p:grpSpPr>
        <p:sp>
          <p:nvSpPr>
            <p:cNvPr id="6114" name="Google Shape;6114;p6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5" name="Google Shape;6115;p6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6" name="Google Shape;6116;p6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7" name="Google Shape;6117;p6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8" name="Google Shape;6118;p6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9" name="Google Shape;6119;p6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0" name="Google Shape;6120;p6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1" name="Google Shape;6121;p6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2" name="Google Shape;6122;p6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3" name="Google Shape;6123;p6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4" name="Google Shape;6124;p6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5" name="Google Shape;6125;p6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6" name="Google Shape;6126;p6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7" name="Google Shape;6127;p6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8" name="Google Shape;6128;p6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9" name="Google Shape;6129;p6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0" name="Google Shape;6130;p6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1" name="Google Shape;6131;p6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2" name="Google Shape;6132;p6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3" name="Google Shape;6133;p6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4" name="Google Shape;6134;p6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5" name="Google Shape;6135;p6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6" name="Google Shape;6136;p6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7" name="Google Shape;6137;p6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8" name="Google Shape;6138;p6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9" name="Google Shape;6139;p6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0" name="Google Shape;6140;p6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1" name="Google Shape;6141;p6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2" name="Google Shape;6142;p6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3" name="Google Shape;6143;p6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4" name="Google Shape;6144;p6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5" name="Google Shape;6145;p6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6" name="Google Shape;6146;p6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7" name="Google Shape;6147;p6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8" name="Google Shape;6148;p6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9" name="Google Shape;6149;p6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0" name="Google Shape;6150;p6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1" name="Google Shape;6151;p6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2" name="Google Shape;6152;p6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3" name="Google Shape;6153;p6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4" name="Google Shape;6154;p6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5" name="Google Shape;6155;p6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6" name="Google Shape;6156;p6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7" name="Google Shape;6157;p6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8" name="Google Shape;6158;p6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9" name="Google Shape;6159;p6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0" name="Google Shape;6160;p6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1" name="Google Shape;6161;p6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2" name="Google Shape;6162;p6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3" name="Google Shape;6163;p6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4" name="Google Shape;6164;p6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5" name="Google Shape;6165;p6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6" name="Google Shape;6166;p6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7" name="Google Shape;6167;p6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8" name="Google Shape;6168;p6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9" name="Google Shape;6169;p6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0" name="Google Shape;6170;p6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1" name="Google Shape;6171;p6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2" name="Google Shape;6172;p6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3" name="Google Shape;6173;p6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4" name="Google Shape;6174;p6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5" name="Google Shape;6175;p6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6" name="Google Shape;6176;p6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7" name="Google Shape;6177;p6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8" name="Google Shape;6178;p6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9" name="Google Shape;6179;p6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0" name="Google Shape;6180;p6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1" name="Google Shape;6181;p6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2" name="Google Shape;6182;p6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3" name="Google Shape;6183;p6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4" name="Google Shape;6184;p6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5" name="Google Shape;6185;p6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6" name="Google Shape;6186;p6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7" name="Google Shape;6187;p6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8" name="Google Shape;6188;p6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9" name="Google Shape;6189;p6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0" name="Google Shape;6190;p6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1" name="Google Shape;6191;p6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2" name="Google Shape;6192;p6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3" name="Google Shape;6193;p6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4" name="Google Shape;6194;p6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5" name="Google Shape;6195;p6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6" name="Google Shape;6196;p6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7" name="Google Shape;6197;p6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8" name="Google Shape;6198;p6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9" name="Google Shape;6199;p6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0" name="Google Shape;6200;p6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1" name="Google Shape;6201;p6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2" name="Google Shape;6202;p6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3" name="Google Shape;6203;p6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4" name="Google Shape;6204;p6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5" name="Google Shape;6205;p6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6" name="Google Shape;6206;p6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207" name="Google Shape;6207;p6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208" name="Google Shape;6208;p61"/>
          <p:cNvGrpSpPr/>
          <p:nvPr/>
        </p:nvGrpSpPr>
        <p:grpSpPr>
          <a:xfrm>
            <a:off x="-1530678" y="2991542"/>
            <a:ext cx="1404225" cy="2177095"/>
            <a:chOff x="6195941" y="562596"/>
            <a:chExt cx="1872300" cy="2902793"/>
          </a:xfrm>
        </p:grpSpPr>
        <p:grpSp>
          <p:nvGrpSpPr>
            <p:cNvPr id="6209" name="Google Shape;6209;p61"/>
            <p:cNvGrpSpPr/>
            <p:nvPr/>
          </p:nvGrpSpPr>
          <p:grpSpPr>
            <a:xfrm>
              <a:off x="6195941" y="832605"/>
              <a:ext cx="1872300" cy="2632784"/>
              <a:chOff x="-1872716" y="660661"/>
              <a:chExt cx="1872300" cy="1974637"/>
            </a:xfrm>
          </p:grpSpPr>
          <p:sp>
            <p:nvSpPr>
              <p:cNvPr id="6210" name="Google Shape;6210;p6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211" name="Google Shape;6211;p6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212" name="Google Shape;6212;p61"/>
            <p:cNvGrpSpPr/>
            <p:nvPr/>
          </p:nvGrpSpPr>
          <p:grpSpPr>
            <a:xfrm>
              <a:off x="6303954" y="562596"/>
              <a:ext cx="540000" cy="540000"/>
              <a:chOff x="6303954" y="562596"/>
              <a:chExt cx="540000" cy="540000"/>
            </a:xfrm>
          </p:grpSpPr>
          <p:sp>
            <p:nvSpPr>
              <p:cNvPr id="6213" name="Google Shape;6213;p6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214" name="Google Shape;6214;p6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215" name="Google Shape;6215;p6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6" name="Google Shape;6216;p6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01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7" name="Google Shape;6217;p6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6218" name="Google Shape;6218;p6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219" name="Google Shape;6219;p6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220" name="Google Shape;6220;p61"/>
          <p:cNvGrpSpPr/>
          <p:nvPr/>
        </p:nvGrpSpPr>
        <p:grpSpPr>
          <a:xfrm>
            <a:off x="-1530678" y="653649"/>
            <a:ext cx="1026225" cy="1698128"/>
            <a:chOff x="-1836712" y="2937191"/>
            <a:chExt cx="1368300" cy="2264171"/>
          </a:xfrm>
        </p:grpSpPr>
        <p:pic>
          <p:nvPicPr>
            <p:cNvPr id="6221" name="Google Shape;6221;p6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222" name="Google Shape;6222;p6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223" name="Google Shape;6223;p6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6224"/>
        <p:cNvGrpSpPr/>
        <p:nvPr/>
      </p:nvGrpSpPr>
      <p:grpSpPr>
        <a:xfrm>
          <a:off x="0" y="0"/>
          <a:ext cx="0" cy="0"/>
          <a:chOff x="0" y="0"/>
          <a:chExt cx="0" cy="0"/>
        </a:xfrm>
      </p:grpSpPr>
      <p:sp>
        <p:nvSpPr>
          <p:cNvPr id="6225" name="Google Shape;6225;p62"/>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226" name="Google Shape;6226;p62"/>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227" name="Google Shape;6227;p6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228" name="Google Shape;6228;p6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229" name="Google Shape;6229;p62"/>
          <p:cNvGrpSpPr/>
          <p:nvPr/>
        </p:nvGrpSpPr>
        <p:grpSpPr>
          <a:xfrm>
            <a:off x="7915031" y="222489"/>
            <a:ext cx="895855" cy="359804"/>
            <a:chOff x="1899" y="899"/>
            <a:chExt cx="4163" cy="1671"/>
          </a:xfrm>
        </p:grpSpPr>
        <p:sp>
          <p:nvSpPr>
            <p:cNvPr id="6230" name="Google Shape;6230;p6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1" name="Google Shape;6231;p6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2" name="Google Shape;6232;p6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3" name="Google Shape;6233;p6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4" name="Google Shape;6234;p6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5" name="Google Shape;6235;p6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6" name="Google Shape;6236;p6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7" name="Google Shape;6237;p6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8" name="Google Shape;6238;p6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9" name="Google Shape;6239;p6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0" name="Google Shape;6240;p6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1" name="Google Shape;6241;p6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2" name="Google Shape;6242;p6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3" name="Google Shape;6243;p6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4" name="Google Shape;6244;p6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5" name="Google Shape;6245;p6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6" name="Google Shape;6246;p6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7" name="Google Shape;6247;p6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8" name="Google Shape;6248;p6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9" name="Google Shape;6249;p6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0" name="Google Shape;6250;p6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1" name="Google Shape;6251;p6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2" name="Google Shape;6252;p6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3" name="Google Shape;6253;p6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4" name="Google Shape;6254;p6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5" name="Google Shape;6255;p6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6" name="Google Shape;6256;p6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7" name="Google Shape;6257;p6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8" name="Google Shape;6258;p6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9" name="Google Shape;6259;p6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0" name="Google Shape;6260;p6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1" name="Google Shape;6261;p6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2" name="Google Shape;6262;p6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3" name="Google Shape;6263;p6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4" name="Google Shape;6264;p6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5" name="Google Shape;6265;p6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6" name="Google Shape;6266;p6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7" name="Google Shape;6267;p6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8" name="Google Shape;6268;p6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9" name="Google Shape;6269;p6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0" name="Google Shape;6270;p6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1" name="Google Shape;6271;p6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2" name="Google Shape;6272;p6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3" name="Google Shape;6273;p6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4" name="Google Shape;6274;p6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5" name="Google Shape;6275;p6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6" name="Google Shape;6276;p6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7" name="Google Shape;6277;p6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8" name="Google Shape;6278;p6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9" name="Google Shape;6279;p6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0" name="Google Shape;6280;p6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1" name="Google Shape;6281;p6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2" name="Google Shape;6282;p6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3" name="Google Shape;6283;p6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4" name="Google Shape;6284;p6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5" name="Google Shape;6285;p6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6" name="Google Shape;6286;p6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7" name="Google Shape;6287;p6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8" name="Google Shape;6288;p6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9" name="Google Shape;6289;p6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0" name="Google Shape;6290;p6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1" name="Google Shape;6291;p6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2" name="Google Shape;6292;p6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3" name="Google Shape;6293;p6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4" name="Google Shape;6294;p6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5" name="Google Shape;6295;p6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6" name="Google Shape;6296;p6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7" name="Google Shape;6297;p6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8" name="Google Shape;6298;p6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9" name="Google Shape;6299;p6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0" name="Google Shape;6300;p6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1" name="Google Shape;6301;p6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2" name="Google Shape;6302;p6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3" name="Google Shape;6303;p6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4" name="Google Shape;6304;p6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5" name="Google Shape;6305;p6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6" name="Google Shape;6306;p6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7" name="Google Shape;6307;p6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8" name="Google Shape;6308;p6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9" name="Google Shape;6309;p6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0" name="Google Shape;6310;p6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1" name="Google Shape;6311;p6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2" name="Google Shape;6312;p6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3" name="Google Shape;6313;p6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4" name="Google Shape;6314;p6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5" name="Google Shape;6315;p6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6" name="Google Shape;6316;p6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7" name="Google Shape;6317;p6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8" name="Google Shape;6318;p6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9" name="Google Shape;6319;p6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0" name="Google Shape;6320;p6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1" name="Google Shape;6321;p6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2" name="Google Shape;6322;p6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323" name="Google Shape;6323;p6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324" name="Google Shape;6324;p62"/>
          <p:cNvGrpSpPr/>
          <p:nvPr/>
        </p:nvGrpSpPr>
        <p:grpSpPr>
          <a:xfrm>
            <a:off x="-1530678" y="2991542"/>
            <a:ext cx="1404225" cy="2177095"/>
            <a:chOff x="6195941" y="562596"/>
            <a:chExt cx="1872300" cy="2902793"/>
          </a:xfrm>
        </p:grpSpPr>
        <p:grpSp>
          <p:nvGrpSpPr>
            <p:cNvPr id="6325" name="Google Shape;6325;p62"/>
            <p:cNvGrpSpPr/>
            <p:nvPr/>
          </p:nvGrpSpPr>
          <p:grpSpPr>
            <a:xfrm>
              <a:off x="6195941" y="832605"/>
              <a:ext cx="1872300" cy="2632784"/>
              <a:chOff x="-1872716" y="660661"/>
              <a:chExt cx="1872300" cy="1974637"/>
            </a:xfrm>
          </p:grpSpPr>
          <p:sp>
            <p:nvSpPr>
              <p:cNvPr id="6326" name="Google Shape;6326;p6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327" name="Google Shape;6327;p6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328" name="Google Shape;6328;p62"/>
            <p:cNvGrpSpPr/>
            <p:nvPr/>
          </p:nvGrpSpPr>
          <p:grpSpPr>
            <a:xfrm>
              <a:off x="6303954" y="562596"/>
              <a:ext cx="540000" cy="540000"/>
              <a:chOff x="6303954" y="562596"/>
              <a:chExt cx="540000" cy="540000"/>
            </a:xfrm>
          </p:grpSpPr>
          <p:sp>
            <p:nvSpPr>
              <p:cNvPr id="6329" name="Google Shape;6329;p6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330" name="Google Shape;6330;p6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331" name="Google Shape;6331;p6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2" name="Google Shape;6332;p6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01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3" name="Google Shape;6333;p6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6334" name="Google Shape;6334;p6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335" name="Google Shape;6335;p6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336" name="Google Shape;6336;p62"/>
          <p:cNvGrpSpPr/>
          <p:nvPr/>
        </p:nvGrpSpPr>
        <p:grpSpPr>
          <a:xfrm>
            <a:off x="-1530678" y="653649"/>
            <a:ext cx="1026225" cy="1698128"/>
            <a:chOff x="-1836712" y="2937191"/>
            <a:chExt cx="1368300" cy="2264171"/>
          </a:xfrm>
        </p:grpSpPr>
        <p:pic>
          <p:nvPicPr>
            <p:cNvPr id="6337" name="Google Shape;6337;p6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338" name="Google Shape;6338;p6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339" name="Google Shape;6339;p6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559"/>
        <p:cNvGrpSpPr/>
        <p:nvPr/>
      </p:nvGrpSpPr>
      <p:grpSpPr>
        <a:xfrm>
          <a:off x="0" y="0"/>
          <a:ext cx="0" cy="0"/>
          <a:chOff x="0" y="0"/>
          <a:chExt cx="0" cy="0"/>
        </a:xfrm>
      </p:grpSpPr>
      <p:sp>
        <p:nvSpPr>
          <p:cNvPr id="560" name="Google Shape;560;p7"/>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561" name="Google Shape;561;p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562" name="Google Shape;562;p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563" name="Google Shape;563;p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64" name="Google Shape;564;p7"/>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65" name="Google Shape;565;p7"/>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566" name="Google Shape;566;p7"/>
          <p:cNvGrpSpPr/>
          <p:nvPr/>
        </p:nvGrpSpPr>
        <p:grpSpPr>
          <a:xfrm>
            <a:off x="-1530678" y="2991542"/>
            <a:ext cx="1404225" cy="2177095"/>
            <a:chOff x="6195941" y="562596"/>
            <a:chExt cx="1872300" cy="2902793"/>
          </a:xfrm>
        </p:grpSpPr>
        <p:grpSp>
          <p:nvGrpSpPr>
            <p:cNvPr id="567" name="Google Shape;567;p7"/>
            <p:cNvGrpSpPr/>
            <p:nvPr/>
          </p:nvGrpSpPr>
          <p:grpSpPr>
            <a:xfrm>
              <a:off x="6195941" y="832605"/>
              <a:ext cx="1872300" cy="2632784"/>
              <a:chOff x="-1872716" y="660661"/>
              <a:chExt cx="1872300" cy="1974637"/>
            </a:xfrm>
          </p:grpSpPr>
          <p:sp>
            <p:nvSpPr>
              <p:cNvPr id="568" name="Google Shape;568;p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69" name="Google Shape;569;p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570" name="Google Shape;570;p7"/>
            <p:cNvGrpSpPr/>
            <p:nvPr/>
          </p:nvGrpSpPr>
          <p:grpSpPr>
            <a:xfrm>
              <a:off x="6303954" y="562596"/>
              <a:ext cx="540000" cy="540000"/>
              <a:chOff x="6303954" y="562596"/>
              <a:chExt cx="540000" cy="540000"/>
            </a:xfrm>
          </p:grpSpPr>
          <p:sp>
            <p:nvSpPr>
              <p:cNvPr id="571" name="Google Shape;571;p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72" name="Google Shape;572;p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573" name="Google Shape;573;p7"/>
          <p:cNvGrpSpPr/>
          <p:nvPr/>
        </p:nvGrpSpPr>
        <p:grpSpPr>
          <a:xfrm>
            <a:off x="-1449668" y="146875"/>
            <a:ext cx="1026225" cy="2044304"/>
            <a:chOff x="-1555624" y="1196393"/>
            <a:chExt cx="1368300" cy="2725739"/>
          </a:xfrm>
        </p:grpSpPr>
        <p:grpSp>
          <p:nvGrpSpPr>
            <p:cNvPr id="574" name="Google Shape;574;p7"/>
            <p:cNvGrpSpPr/>
            <p:nvPr/>
          </p:nvGrpSpPr>
          <p:grpSpPr>
            <a:xfrm>
              <a:off x="-1555624" y="1488707"/>
              <a:ext cx="1368300" cy="2433425"/>
              <a:chOff x="-1836712" y="3275837"/>
              <a:chExt cx="1368300" cy="2433425"/>
            </a:xfrm>
          </p:grpSpPr>
          <p:sp>
            <p:nvSpPr>
              <p:cNvPr id="575" name="Google Shape;575;p7"/>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576" name="Google Shape;576;p7"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577" name="Google Shape;577;p7"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578" name="Google Shape;578;p7"/>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579" name="Google Shape;579;p7"/>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411"/>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580" name="Google Shape;580;p7"/>
          <p:cNvGrpSpPr/>
          <p:nvPr/>
        </p:nvGrpSpPr>
        <p:grpSpPr>
          <a:xfrm>
            <a:off x="7915032" y="222489"/>
            <a:ext cx="895960" cy="359739"/>
            <a:chOff x="1899" y="899"/>
            <a:chExt cx="4163" cy="1671"/>
          </a:xfrm>
        </p:grpSpPr>
        <p:sp>
          <p:nvSpPr>
            <p:cNvPr id="581" name="Google Shape;581;p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 name="Google Shape;582;p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 name="Google Shape;583;p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 name="Google Shape;584;p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 name="Google Shape;585;p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6" name="Google Shape;586;p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 name="Google Shape;587;p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 name="Google Shape;588;p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 name="Google Shape;589;p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 name="Google Shape;590;p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 name="Google Shape;591;p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 name="Google Shape;592;p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 name="Google Shape;593;p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 name="Google Shape;594;p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 name="Google Shape;595;p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 name="Google Shape;596;p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 name="Google Shape;597;p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 name="Google Shape;598;p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 name="Google Shape;599;p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 name="Google Shape;600;p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 name="Google Shape;601;p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 name="Google Shape;602;p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 name="Google Shape;603;p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 name="Google Shape;604;p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 name="Google Shape;605;p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 name="Google Shape;606;p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 name="Google Shape;607;p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 name="Google Shape;608;p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 name="Google Shape;609;p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 name="Google Shape;610;p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 name="Google Shape;611;p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 name="Google Shape;612;p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 name="Google Shape;613;p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 name="Google Shape;614;p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 name="Google Shape;615;p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 name="Google Shape;616;p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 name="Google Shape;617;p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 name="Google Shape;618;p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 name="Google Shape;619;p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 name="Google Shape;620;p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 name="Google Shape;621;p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 name="Google Shape;622;p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 name="Google Shape;623;p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 name="Google Shape;624;p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 name="Google Shape;625;p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 name="Google Shape;626;p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 name="Google Shape;627;p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 name="Google Shape;628;p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 name="Google Shape;629;p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 name="Google Shape;630;p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 name="Google Shape;631;p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 name="Google Shape;632;p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 name="Google Shape;633;p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 name="Google Shape;634;p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 name="Google Shape;635;p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 name="Google Shape;636;p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 name="Google Shape;637;p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 name="Google Shape;638;p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 name="Google Shape;639;p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 name="Google Shape;640;p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 name="Google Shape;641;p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 name="Google Shape;642;p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 name="Google Shape;643;p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 name="Google Shape;644;p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 name="Google Shape;645;p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 name="Google Shape;646;p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 name="Google Shape;647;p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 name="Google Shape;648;p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 name="Google Shape;649;p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 name="Google Shape;650;p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 name="Google Shape;651;p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 name="Google Shape;652;p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 name="Google Shape;653;p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 name="Google Shape;654;p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 name="Google Shape;655;p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 name="Google Shape;656;p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 name="Google Shape;657;p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 name="Google Shape;658;p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 name="Google Shape;659;p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 name="Google Shape;660;p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 name="Google Shape;661;p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 name="Google Shape;662;p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 name="Google Shape;663;p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 name="Google Shape;664;p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 name="Google Shape;665;p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 name="Google Shape;666;p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 name="Google Shape;667;p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 name="Google Shape;668;p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 name="Google Shape;669;p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 name="Google Shape;670;p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 name="Google Shape;671;p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 name="Google Shape;672;p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 name="Google Shape;673;p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74" name="Google Shape;674;p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6340"/>
        <p:cNvGrpSpPr/>
        <p:nvPr/>
      </p:nvGrpSpPr>
      <p:grpSpPr>
        <a:xfrm>
          <a:off x="0" y="0"/>
          <a:ext cx="0" cy="0"/>
          <a:chOff x="0" y="0"/>
          <a:chExt cx="0" cy="0"/>
        </a:xfrm>
      </p:grpSpPr>
      <p:sp>
        <p:nvSpPr>
          <p:cNvPr id="6341" name="Google Shape;6341;p63"/>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01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2" name="Google Shape;6342;p6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343" name="Google Shape;6343;p6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344" name="Google Shape;6344;p6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345" name="Google Shape;6345;p63"/>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346" name="Google Shape;6346;p63"/>
          <p:cNvGrpSpPr/>
          <p:nvPr/>
        </p:nvGrpSpPr>
        <p:grpSpPr>
          <a:xfrm>
            <a:off x="7915031" y="222489"/>
            <a:ext cx="895855" cy="359804"/>
            <a:chOff x="1899" y="899"/>
            <a:chExt cx="4163" cy="1671"/>
          </a:xfrm>
        </p:grpSpPr>
        <p:sp>
          <p:nvSpPr>
            <p:cNvPr id="6347" name="Google Shape;6347;p6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8" name="Google Shape;6348;p6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9" name="Google Shape;6349;p6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0" name="Google Shape;6350;p6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1" name="Google Shape;6351;p6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2" name="Google Shape;6352;p6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3" name="Google Shape;6353;p6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4" name="Google Shape;6354;p6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5" name="Google Shape;6355;p6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6" name="Google Shape;6356;p6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7" name="Google Shape;6357;p6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8" name="Google Shape;6358;p6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9" name="Google Shape;6359;p6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0" name="Google Shape;6360;p6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1" name="Google Shape;6361;p6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2" name="Google Shape;6362;p6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3" name="Google Shape;6363;p6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4" name="Google Shape;6364;p6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5" name="Google Shape;6365;p6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6" name="Google Shape;6366;p6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7" name="Google Shape;6367;p6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8" name="Google Shape;6368;p6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9" name="Google Shape;6369;p6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0" name="Google Shape;6370;p6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1" name="Google Shape;6371;p6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2" name="Google Shape;6372;p6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3" name="Google Shape;6373;p6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4" name="Google Shape;6374;p6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5" name="Google Shape;6375;p6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6" name="Google Shape;6376;p6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7" name="Google Shape;6377;p6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8" name="Google Shape;6378;p6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9" name="Google Shape;6379;p6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0" name="Google Shape;6380;p6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1" name="Google Shape;6381;p6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2" name="Google Shape;6382;p6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3" name="Google Shape;6383;p6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4" name="Google Shape;6384;p6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5" name="Google Shape;6385;p6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6" name="Google Shape;6386;p6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7" name="Google Shape;6387;p6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8" name="Google Shape;6388;p6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9" name="Google Shape;6389;p6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0" name="Google Shape;6390;p6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1" name="Google Shape;6391;p6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2" name="Google Shape;6392;p6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3" name="Google Shape;6393;p6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4" name="Google Shape;6394;p6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5" name="Google Shape;6395;p6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6" name="Google Shape;6396;p6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7" name="Google Shape;6397;p6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8" name="Google Shape;6398;p6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9" name="Google Shape;6399;p6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0" name="Google Shape;6400;p6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1" name="Google Shape;6401;p6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2" name="Google Shape;6402;p6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3" name="Google Shape;6403;p6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4" name="Google Shape;6404;p6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5" name="Google Shape;6405;p6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6" name="Google Shape;6406;p6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7" name="Google Shape;6407;p6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8" name="Google Shape;6408;p6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9" name="Google Shape;6409;p6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0" name="Google Shape;6410;p6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1" name="Google Shape;6411;p6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2" name="Google Shape;6412;p6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3" name="Google Shape;6413;p6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4" name="Google Shape;6414;p6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5" name="Google Shape;6415;p6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6" name="Google Shape;6416;p6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7" name="Google Shape;6417;p6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8" name="Google Shape;6418;p6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9" name="Google Shape;6419;p6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0" name="Google Shape;6420;p6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1" name="Google Shape;6421;p6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2" name="Google Shape;6422;p6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3" name="Google Shape;6423;p6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4" name="Google Shape;6424;p6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5" name="Google Shape;6425;p6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6" name="Google Shape;6426;p6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7" name="Google Shape;6427;p6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8" name="Google Shape;6428;p6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9" name="Google Shape;6429;p6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0" name="Google Shape;6430;p6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1" name="Google Shape;6431;p6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2" name="Google Shape;6432;p6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3" name="Google Shape;6433;p6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4" name="Google Shape;6434;p6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5" name="Google Shape;6435;p6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6" name="Google Shape;6436;p6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7" name="Google Shape;6437;p6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8" name="Google Shape;6438;p6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9" name="Google Shape;6439;p6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440" name="Google Shape;6440;p6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6441" name="Google Shape;6441;p63"/>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grpSp>
        <p:nvGrpSpPr>
          <p:cNvPr id="6442" name="Google Shape;6442;p63"/>
          <p:cNvGrpSpPr/>
          <p:nvPr/>
        </p:nvGrpSpPr>
        <p:grpSpPr>
          <a:xfrm>
            <a:off x="-1530678" y="2991542"/>
            <a:ext cx="1404225" cy="2177095"/>
            <a:chOff x="6195941" y="562596"/>
            <a:chExt cx="1872300" cy="2902793"/>
          </a:xfrm>
        </p:grpSpPr>
        <p:grpSp>
          <p:nvGrpSpPr>
            <p:cNvPr id="6443" name="Google Shape;6443;p63"/>
            <p:cNvGrpSpPr/>
            <p:nvPr/>
          </p:nvGrpSpPr>
          <p:grpSpPr>
            <a:xfrm>
              <a:off x="6195941" y="832605"/>
              <a:ext cx="1872300" cy="2632784"/>
              <a:chOff x="-1872716" y="660661"/>
              <a:chExt cx="1872300" cy="1974637"/>
            </a:xfrm>
          </p:grpSpPr>
          <p:sp>
            <p:nvSpPr>
              <p:cNvPr id="6444" name="Google Shape;6444;p6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445" name="Google Shape;6445;p63"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446" name="Google Shape;6446;p63"/>
            <p:cNvGrpSpPr/>
            <p:nvPr/>
          </p:nvGrpSpPr>
          <p:grpSpPr>
            <a:xfrm>
              <a:off x="6303954" y="562596"/>
              <a:ext cx="540000" cy="540000"/>
              <a:chOff x="6303954" y="562596"/>
              <a:chExt cx="540000" cy="540000"/>
            </a:xfrm>
          </p:grpSpPr>
          <p:sp>
            <p:nvSpPr>
              <p:cNvPr id="6447" name="Google Shape;6447;p6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448" name="Google Shape;6448;p63"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449" name="Google Shape;6449;p63"/>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450" name="Google Shape;6450;p63"/>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451" name="Google Shape;6451;p63"/>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452" name="Google Shape;6452;p63"/>
          <p:cNvGrpSpPr/>
          <p:nvPr/>
        </p:nvGrpSpPr>
        <p:grpSpPr>
          <a:xfrm>
            <a:off x="-1449668" y="146875"/>
            <a:ext cx="1026225" cy="2044304"/>
            <a:chOff x="-1555624" y="1196393"/>
            <a:chExt cx="1368300" cy="2725739"/>
          </a:xfrm>
        </p:grpSpPr>
        <p:grpSp>
          <p:nvGrpSpPr>
            <p:cNvPr id="6453" name="Google Shape;6453;p63"/>
            <p:cNvGrpSpPr/>
            <p:nvPr/>
          </p:nvGrpSpPr>
          <p:grpSpPr>
            <a:xfrm>
              <a:off x="-1555624" y="1488707"/>
              <a:ext cx="1368300" cy="2433425"/>
              <a:chOff x="-1836712" y="3275837"/>
              <a:chExt cx="1368300" cy="2433425"/>
            </a:xfrm>
          </p:grpSpPr>
          <p:sp>
            <p:nvSpPr>
              <p:cNvPr id="6454" name="Google Shape;6454;p63"/>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6455" name="Google Shape;6455;p63"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6456" name="Google Shape;6456;p63"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6457" name="Google Shape;6457;p63"/>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6458"/>
        <p:cNvGrpSpPr/>
        <p:nvPr/>
      </p:nvGrpSpPr>
      <p:grpSpPr>
        <a:xfrm>
          <a:off x="0" y="0"/>
          <a:ext cx="0" cy="0"/>
          <a:chOff x="0" y="0"/>
          <a:chExt cx="0" cy="0"/>
        </a:xfrm>
      </p:grpSpPr>
      <p:sp>
        <p:nvSpPr>
          <p:cNvPr id="6459" name="Google Shape;6459;p6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460" name="Google Shape;6460;p6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461" name="Google Shape;6461;p6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462" name="Google Shape;6462;p64"/>
          <p:cNvGrpSpPr/>
          <p:nvPr/>
        </p:nvGrpSpPr>
        <p:grpSpPr>
          <a:xfrm>
            <a:off x="4673500" y="957437"/>
            <a:ext cx="1518894" cy="610035"/>
            <a:chOff x="1899" y="899"/>
            <a:chExt cx="4163" cy="1671"/>
          </a:xfrm>
        </p:grpSpPr>
        <p:sp>
          <p:nvSpPr>
            <p:cNvPr id="6463" name="Google Shape;6463;p6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4" name="Google Shape;6464;p6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5" name="Google Shape;6465;p6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6" name="Google Shape;6466;p6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7" name="Google Shape;6467;p6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8" name="Google Shape;6468;p6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9" name="Google Shape;6469;p6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0" name="Google Shape;6470;p6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1" name="Google Shape;6471;p6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2" name="Google Shape;6472;p6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3" name="Google Shape;6473;p6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4" name="Google Shape;6474;p6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5" name="Google Shape;6475;p6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6" name="Google Shape;6476;p6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7" name="Google Shape;6477;p6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8" name="Google Shape;6478;p6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9" name="Google Shape;6479;p6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0" name="Google Shape;6480;p6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1" name="Google Shape;6481;p6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2" name="Google Shape;6482;p6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3" name="Google Shape;6483;p6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4" name="Google Shape;6484;p6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5" name="Google Shape;6485;p6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6" name="Google Shape;6486;p6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7" name="Google Shape;6487;p6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8" name="Google Shape;6488;p6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9" name="Google Shape;6489;p6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0" name="Google Shape;6490;p6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1" name="Google Shape;6491;p6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2" name="Google Shape;6492;p6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3" name="Google Shape;6493;p6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4" name="Google Shape;6494;p6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5" name="Google Shape;6495;p6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6" name="Google Shape;6496;p6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7" name="Google Shape;6497;p6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8" name="Google Shape;6498;p6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9" name="Google Shape;6499;p6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0" name="Google Shape;6500;p6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1" name="Google Shape;6501;p6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2" name="Google Shape;6502;p6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3" name="Google Shape;6503;p6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4" name="Google Shape;6504;p6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5" name="Google Shape;6505;p6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6" name="Google Shape;6506;p6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7" name="Google Shape;6507;p6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8" name="Google Shape;6508;p6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9" name="Google Shape;6509;p6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0" name="Google Shape;6510;p6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1" name="Google Shape;6511;p6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2" name="Google Shape;6512;p6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3" name="Google Shape;6513;p6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4" name="Google Shape;6514;p6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5" name="Google Shape;6515;p6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6" name="Google Shape;6516;p6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7" name="Google Shape;6517;p6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8" name="Google Shape;6518;p6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9" name="Google Shape;6519;p6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0" name="Google Shape;6520;p6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1" name="Google Shape;6521;p6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2" name="Google Shape;6522;p6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3" name="Google Shape;6523;p6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4" name="Google Shape;6524;p6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5" name="Google Shape;6525;p6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6" name="Google Shape;6526;p6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7" name="Google Shape;6527;p6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8" name="Google Shape;6528;p6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9" name="Google Shape;6529;p6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0" name="Google Shape;6530;p6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1" name="Google Shape;6531;p6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2" name="Google Shape;6532;p6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3" name="Google Shape;6533;p6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4" name="Google Shape;6534;p6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5" name="Google Shape;6535;p6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6" name="Google Shape;6536;p6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7" name="Google Shape;6537;p6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8" name="Google Shape;6538;p6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9" name="Google Shape;6539;p6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0" name="Google Shape;6540;p6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1" name="Google Shape;6541;p6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2" name="Google Shape;6542;p6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3" name="Google Shape;6543;p6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4" name="Google Shape;6544;p6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5" name="Google Shape;6545;p6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6" name="Google Shape;6546;p6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7" name="Google Shape;6547;p6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8" name="Google Shape;6548;p6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9" name="Google Shape;6549;p6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0" name="Google Shape;6550;p6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1" name="Google Shape;6551;p6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2" name="Google Shape;6552;p6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3" name="Google Shape;6553;p6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4" name="Google Shape;6554;p6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5" name="Google Shape;6555;p6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556" name="Google Shape;6556;p6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6557" name="Google Shape;6557;p64"/>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6558" name="Google Shape;6558;p64"/>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559" name="Google Shape;6559;p64"/>
          <p:cNvGrpSpPr/>
          <p:nvPr/>
        </p:nvGrpSpPr>
        <p:grpSpPr>
          <a:xfrm>
            <a:off x="-1449668" y="146875"/>
            <a:ext cx="1026225" cy="2044304"/>
            <a:chOff x="-1555624" y="1196393"/>
            <a:chExt cx="1368300" cy="2725739"/>
          </a:xfrm>
        </p:grpSpPr>
        <p:grpSp>
          <p:nvGrpSpPr>
            <p:cNvPr id="6560" name="Google Shape;6560;p64"/>
            <p:cNvGrpSpPr/>
            <p:nvPr/>
          </p:nvGrpSpPr>
          <p:grpSpPr>
            <a:xfrm>
              <a:off x="-1555624" y="1488707"/>
              <a:ext cx="1368300" cy="2433425"/>
              <a:chOff x="-1836712" y="3275837"/>
              <a:chExt cx="1368300" cy="2433425"/>
            </a:xfrm>
          </p:grpSpPr>
          <p:sp>
            <p:nvSpPr>
              <p:cNvPr id="6561" name="Google Shape;6561;p64"/>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6562" name="Google Shape;6562;p64"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6563" name="Google Shape;6563;p64"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6564" name="Google Shape;6564;p64"/>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6565" name="Google Shape;6565;p64"/>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6566"/>
        <p:cNvGrpSpPr/>
        <p:nvPr/>
      </p:nvGrpSpPr>
      <p:grpSpPr>
        <a:xfrm>
          <a:off x="0" y="0"/>
          <a:ext cx="0" cy="0"/>
          <a:chOff x="0" y="0"/>
          <a:chExt cx="0" cy="0"/>
        </a:xfrm>
      </p:grpSpPr>
      <p:sp>
        <p:nvSpPr>
          <p:cNvPr id="6567" name="Google Shape;6567;p65"/>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568" name="Google Shape;6568;p65"/>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569" name="Google Shape;6569;p6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570" name="Google Shape;6570;p6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571" name="Google Shape;6571;p65"/>
          <p:cNvGrpSpPr/>
          <p:nvPr/>
        </p:nvGrpSpPr>
        <p:grpSpPr>
          <a:xfrm>
            <a:off x="7915031" y="222489"/>
            <a:ext cx="895855" cy="359804"/>
            <a:chOff x="1899" y="899"/>
            <a:chExt cx="4163" cy="1671"/>
          </a:xfrm>
        </p:grpSpPr>
        <p:sp>
          <p:nvSpPr>
            <p:cNvPr id="6572" name="Google Shape;6572;p6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3" name="Google Shape;6573;p6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4" name="Google Shape;6574;p6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5" name="Google Shape;6575;p6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6" name="Google Shape;6576;p6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7" name="Google Shape;6577;p6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8" name="Google Shape;6578;p6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9" name="Google Shape;6579;p6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0" name="Google Shape;6580;p6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1" name="Google Shape;6581;p6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2" name="Google Shape;6582;p6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3" name="Google Shape;6583;p6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4" name="Google Shape;6584;p6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5" name="Google Shape;6585;p6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6" name="Google Shape;6586;p6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7" name="Google Shape;6587;p6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8" name="Google Shape;6588;p6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9" name="Google Shape;6589;p6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0" name="Google Shape;6590;p6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1" name="Google Shape;6591;p6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2" name="Google Shape;6592;p6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3" name="Google Shape;6593;p6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4" name="Google Shape;6594;p6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5" name="Google Shape;6595;p6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6" name="Google Shape;6596;p6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7" name="Google Shape;6597;p6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8" name="Google Shape;6598;p6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9" name="Google Shape;6599;p6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0" name="Google Shape;6600;p6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1" name="Google Shape;6601;p6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2" name="Google Shape;6602;p6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3" name="Google Shape;6603;p6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4" name="Google Shape;6604;p6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5" name="Google Shape;6605;p6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6" name="Google Shape;6606;p6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7" name="Google Shape;6607;p6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8" name="Google Shape;6608;p6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9" name="Google Shape;6609;p6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0" name="Google Shape;6610;p6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1" name="Google Shape;6611;p6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2" name="Google Shape;6612;p6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3" name="Google Shape;6613;p6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4" name="Google Shape;6614;p6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5" name="Google Shape;6615;p6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6" name="Google Shape;6616;p6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7" name="Google Shape;6617;p6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8" name="Google Shape;6618;p6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9" name="Google Shape;6619;p6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0" name="Google Shape;6620;p6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1" name="Google Shape;6621;p6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2" name="Google Shape;6622;p6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3" name="Google Shape;6623;p6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4" name="Google Shape;6624;p6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5" name="Google Shape;6625;p6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6" name="Google Shape;6626;p6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7" name="Google Shape;6627;p6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8" name="Google Shape;6628;p6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9" name="Google Shape;6629;p6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0" name="Google Shape;6630;p6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1" name="Google Shape;6631;p6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2" name="Google Shape;6632;p6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3" name="Google Shape;6633;p6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4" name="Google Shape;6634;p6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5" name="Google Shape;6635;p6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6" name="Google Shape;6636;p6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7" name="Google Shape;6637;p6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8" name="Google Shape;6638;p6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9" name="Google Shape;6639;p6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0" name="Google Shape;6640;p6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1" name="Google Shape;6641;p6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2" name="Google Shape;6642;p6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3" name="Google Shape;6643;p6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4" name="Google Shape;6644;p6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5" name="Google Shape;6645;p6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6" name="Google Shape;6646;p6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7" name="Google Shape;6647;p6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8" name="Google Shape;6648;p6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9" name="Google Shape;6649;p6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0" name="Google Shape;6650;p6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1" name="Google Shape;6651;p6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2" name="Google Shape;6652;p6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3" name="Google Shape;6653;p6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4" name="Google Shape;6654;p6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5" name="Google Shape;6655;p6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6" name="Google Shape;6656;p6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7" name="Google Shape;6657;p6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8" name="Google Shape;6658;p6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9" name="Google Shape;6659;p6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0" name="Google Shape;6660;p6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1" name="Google Shape;6661;p6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2" name="Google Shape;6662;p6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3" name="Google Shape;6663;p6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4" name="Google Shape;6664;p6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665" name="Google Shape;6665;p6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666" name="Google Shape;6666;p65"/>
          <p:cNvGrpSpPr/>
          <p:nvPr/>
        </p:nvGrpSpPr>
        <p:grpSpPr>
          <a:xfrm>
            <a:off x="-1530678" y="2991542"/>
            <a:ext cx="1404225" cy="2177095"/>
            <a:chOff x="6195941" y="562596"/>
            <a:chExt cx="1872300" cy="2902793"/>
          </a:xfrm>
        </p:grpSpPr>
        <p:grpSp>
          <p:nvGrpSpPr>
            <p:cNvPr id="6667" name="Google Shape;6667;p65"/>
            <p:cNvGrpSpPr/>
            <p:nvPr/>
          </p:nvGrpSpPr>
          <p:grpSpPr>
            <a:xfrm>
              <a:off x="6195941" y="832605"/>
              <a:ext cx="1872300" cy="2632784"/>
              <a:chOff x="-1872716" y="660661"/>
              <a:chExt cx="1872300" cy="1974637"/>
            </a:xfrm>
          </p:grpSpPr>
          <p:sp>
            <p:nvSpPr>
              <p:cNvPr id="6668" name="Google Shape;6668;p6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669" name="Google Shape;6669;p65"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670" name="Google Shape;6670;p65"/>
            <p:cNvGrpSpPr/>
            <p:nvPr/>
          </p:nvGrpSpPr>
          <p:grpSpPr>
            <a:xfrm>
              <a:off x="6303954" y="562596"/>
              <a:ext cx="540000" cy="540000"/>
              <a:chOff x="6303954" y="562596"/>
              <a:chExt cx="540000" cy="540000"/>
            </a:xfrm>
          </p:grpSpPr>
          <p:sp>
            <p:nvSpPr>
              <p:cNvPr id="6671" name="Google Shape;6671;p6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672" name="Google Shape;6672;p65"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673" name="Google Shape;6673;p65"/>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4" name="Google Shape;6674;p65"/>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5" name="Google Shape;6675;p65"/>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6676" name="Google Shape;6676;p6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677" name="Google Shape;6677;p65"/>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678" name="Google Shape;6678;p65"/>
          <p:cNvGrpSpPr/>
          <p:nvPr/>
        </p:nvGrpSpPr>
        <p:grpSpPr>
          <a:xfrm>
            <a:off x="-1530678" y="653649"/>
            <a:ext cx="1026225" cy="1698128"/>
            <a:chOff x="-1836712" y="2937191"/>
            <a:chExt cx="1368300" cy="2264171"/>
          </a:xfrm>
        </p:grpSpPr>
        <p:pic>
          <p:nvPicPr>
            <p:cNvPr id="6679" name="Google Shape;6679;p65"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680" name="Google Shape;6680;p65"/>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681" name="Google Shape;6681;p65"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6682"/>
        <p:cNvGrpSpPr/>
        <p:nvPr/>
      </p:nvGrpSpPr>
      <p:grpSpPr>
        <a:xfrm>
          <a:off x="0" y="0"/>
          <a:ext cx="0" cy="0"/>
          <a:chOff x="0" y="0"/>
          <a:chExt cx="0" cy="0"/>
        </a:xfrm>
      </p:grpSpPr>
      <p:sp>
        <p:nvSpPr>
          <p:cNvPr id="6683" name="Google Shape;6683;p66"/>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grpSp>
        <p:nvGrpSpPr>
          <p:cNvPr id="6684" name="Google Shape;6684;p66"/>
          <p:cNvGrpSpPr/>
          <p:nvPr/>
        </p:nvGrpSpPr>
        <p:grpSpPr>
          <a:xfrm>
            <a:off x="7916400" y="221400"/>
            <a:ext cx="893889" cy="359014"/>
            <a:chOff x="1899" y="899"/>
            <a:chExt cx="4163" cy="1671"/>
          </a:xfrm>
        </p:grpSpPr>
        <p:sp>
          <p:nvSpPr>
            <p:cNvPr id="6685" name="Google Shape;6685;p6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6" name="Google Shape;6686;p6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7" name="Google Shape;6687;p6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8" name="Google Shape;6688;p6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9" name="Google Shape;6689;p6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0" name="Google Shape;6690;p6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1" name="Google Shape;6691;p6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2" name="Google Shape;6692;p6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3" name="Google Shape;6693;p6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4" name="Google Shape;6694;p6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5" name="Google Shape;6695;p6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6" name="Google Shape;6696;p6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7" name="Google Shape;6697;p6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8" name="Google Shape;6698;p6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9" name="Google Shape;6699;p6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0" name="Google Shape;6700;p6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1" name="Google Shape;6701;p6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2" name="Google Shape;6702;p6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3" name="Google Shape;6703;p6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4" name="Google Shape;6704;p6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5" name="Google Shape;6705;p6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6" name="Google Shape;6706;p6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7" name="Google Shape;6707;p6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8" name="Google Shape;6708;p6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9" name="Google Shape;6709;p6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0" name="Google Shape;6710;p6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1" name="Google Shape;6711;p6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2" name="Google Shape;6712;p6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3" name="Google Shape;6713;p6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4" name="Google Shape;6714;p6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5" name="Google Shape;6715;p6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6" name="Google Shape;6716;p6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7" name="Google Shape;6717;p6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8" name="Google Shape;6718;p6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9" name="Google Shape;6719;p6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0" name="Google Shape;6720;p6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1" name="Google Shape;6721;p6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2" name="Google Shape;6722;p6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3" name="Google Shape;6723;p6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4" name="Google Shape;6724;p6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5" name="Google Shape;6725;p6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6" name="Google Shape;6726;p6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7" name="Google Shape;6727;p6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8" name="Google Shape;6728;p6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9" name="Google Shape;6729;p6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0" name="Google Shape;6730;p6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1" name="Google Shape;6731;p6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2" name="Google Shape;6732;p6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3" name="Google Shape;6733;p6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4" name="Google Shape;6734;p6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5" name="Google Shape;6735;p6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6" name="Google Shape;6736;p6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7" name="Google Shape;6737;p6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8" name="Google Shape;6738;p6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9" name="Google Shape;6739;p6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0" name="Google Shape;6740;p6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1" name="Google Shape;6741;p6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2" name="Google Shape;6742;p6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3" name="Google Shape;6743;p6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4" name="Google Shape;6744;p6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5" name="Google Shape;6745;p6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6" name="Google Shape;6746;p6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7" name="Google Shape;6747;p6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8" name="Google Shape;6748;p6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9" name="Google Shape;6749;p6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0" name="Google Shape;6750;p6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1" name="Google Shape;6751;p6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2" name="Google Shape;6752;p6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3" name="Google Shape;6753;p6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4" name="Google Shape;6754;p6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5" name="Google Shape;6755;p6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6" name="Google Shape;6756;p6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7" name="Google Shape;6757;p6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8" name="Google Shape;6758;p6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9" name="Google Shape;6759;p6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0" name="Google Shape;6760;p6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1" name="Google Shape;6761;p6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2" name="Google Shape;6762;p6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3" name="Google Shape;6763;p6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4" name="Google Shape;6764;p6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5" name="Google Shape;6765;p6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6" name="Google Shape;6766;p6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7" name="Google Shape;6767;p6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8" name="Google Shape;6768;p6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9" name="Google Shape;6769;p6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0" name="Google Shape;6770;p6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1" name="Google Shape;6771;p6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2" name="Google Shape;6772;p6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3" name="Google Shape;6773;p6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4" name="Google Shape;6774;p6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5" name="Google Shape;6775;p6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6" name="Google Shape;6776;p6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7" name="Google Shape;6777;p6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778" name="Google Shape;6778;p66"/>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6779" name="Google Shape;6779;p66"/>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19"/>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0" name="Google Shape;6780;p6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781" name="Google Shape;6781;p6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782" name="Google Shape;6782;p6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783" name="Google Shape;6783;p66"/>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784" name="Google Shape;6784;p66"/>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grpSp>
        <p:nvGrpSpPr>
          <p:cNvPr id="6785" name="Google Shape;6785;p66"/>
          <p:cNvGrpSpPr/>
          <p:nvPr/>
        </p:nvGrpSpPr>
        <p:grpSpPr>
          <a:xfrm>
            <a:off x="-1530678" y="2991542"/>
            <a:ext cx="1404225" cy="2177095"/>
            <a:chOff x="6195941" y="562596"/>
            <a:chExt cx="1872300" cy="2902793"/>
          </a:xfrm>
        </p:grpSpPr>
        <p:grpSp>
          <p:nvGrpSpPr>
            <p:cNvPr id="6786" name="Google Shape;6786;p66"/>
            <p:cNvGrpSpPr/>
            <p:nvPr/>
          </p:nvGrpSpPr>
          <p:grpSpPr>
            <a:xfrm>
              <a:off x="6195941" y="832605"/>
              <a:ext cx="1872300" cy="2632784"/>
              <a:chOff x="-1872716" y="660661"/>
              <a:chExt cx="1872300" cy="1974637"/>
            </a:xfrm>
          </p:grpSpPr>
          <p:sp>
            <p:nvSpPr>
              <p:cNvPr id="6787" name="Google Shape;6787;p6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788" name="Google Shape;6788;p6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789" name="Google Shape;6789;p66"/>
            <p:cNvGrpSpPr/>
            <p:nvPr/>
          </p:nvGrpSpPr>
          <p:grpSpPr>
            <a:xfrm>
              <a:off x="6303954" y="562596"/>
              <a:ext cx="540000" cy="540000"/>
              <a:chOff x="6303954" y="562596"/>
              <a:chExt cx="540000" cy="540000"/>
            </a:xfrm>
          </p:grpSpPr>
          <p:sp>
            <p:nvSpPr>
              <p:cNvPr id="6790" name="Google Shape;6790;p6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791" name="Google Shape;6791;p6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792" name="Google Shape;6792;p66"/>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793" name="Google Shape;6793;p66"/>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794" name="Google Shape;6794;p66"/>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6795"/>
        <p:cNvGrpSpPr/>
        <p:nvPr/>
      </p:nvGrpSpPr>
      <p:grpSpPr>
        <a:xfrm>
          <a:off x="0" y="0"/>
          <a:ext cx="0" cy="0"/>
          <a:chOff x="0" y="0"/>
          <a:chExt cx="0" cy="0"/>
        </a:xfrm>
      </p:grpSpPr>
      <p:sp>
        <p:nvSpPr>
          <p:cNvPr id="6796" name="Google Shape;6796;p67"/>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797" name="Google Shape;6797;p67"/>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8" name="Google Shape;6798;p6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dk1"/>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799" name="Google Shape;6799;p6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dk1"/>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800" name="Google Shape;6800;p6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801" name="Google Shape;6801;p67"/>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6802" name="Google Shape;6802;p67"/>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803" name="Google Shape;6803;p67"/>
          <p:cNvGrpSpPr/>
          <p:nvPr/>
        </p:nvGrpSpPr>
        <p:grpSpPr>
          <a:xfrm>
            <a:off x="4673500" y="957418"/>
            <a:ext cx="1518940" cy="610054"/>
            <a:chOff x="1899" y="899"/>
            <a:chExt cx="4163" cy="1671"/>
          </a:xfrm>
        </p:grpSpPr>
        <p:sp>
          <p:nvSpPr>
            <p:cNvPr id="6804" name="Google Shape;6804;p6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5" name="Google Shape;6805;p6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6" name="Google Shape;6806;p6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7" name="Google Shape;6807;p6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8" name="Google Shape;6808;p6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9" name="Google Shape;6809;p6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0" name="Google Shape;6810;p6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1" name="Google Shape;6811;p6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2" name="Google Shape;6812;p6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3" name="Google Shape;6813;p6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4" name="Google Shape;6814;p6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5" name="Google Shape;6815;p6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6" name="Google Shape;6816;p6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7" name="Google Shape;6817;p6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8" name="Google Shape;6818;p6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9" name="Google Shape;6819;p6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0" name="Google Shape;6820;p6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1" name="Google Shape;6821;p6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2" name="Google Shape;6822;p6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3" name="Google Shape;6823;p6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4" name="Google Shape;6824;p6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5" name="Google Shape;6825;p6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6" name="Google Shape;6826;p6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7" name="Google Shape;6827;p6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8" name="Google Shape;6828;p6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9" name="Google Shape;6829;p6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0" name="Google Shape;6830;p6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1" name="Google Shape;6831;p6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2" name="Google Shape;6832;p6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3" name="Google Shape;6833;p6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4" name="Google Shape;6834;p6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5" name="Google Shape;6835;p6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6" name="Google Shape;6836;p6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7" name="Google Shape;6837;p6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8" name="Google Shape;6838;p6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9" name="Google Shape;6839;p6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0" name="Google Shape;6840;p6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1" name="Google Shape;6841;p6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2" name="Google Shape;6842;p6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3" name="Google Shape;6843;p6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4" name="Google Shape;6844;p6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5" name="Google Shape;6845;p6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6" name="Google Shape;6846;p6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7" name="Google Shape;6847;p6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8" name="Google Shape;6848;p6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9" name="Google Shape;6849;p6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0" name="Google Shape;6850;p6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1" name="Google Shape;6851;p6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2" name="Google Shape;6852;p6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3" name="Google Shape;6853;p6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4" name="Google Shape;6854;p6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5" name="Google Shape;6855;p6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6" name="Google Shape;6856;p6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7" name="Google Shape;6857;p6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8" name="Google Shape;6858;p6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9" name="Google Shape;6859;p6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0" name="Google Shape;6860;p6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1" name="Google Shape;6861;p6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2" name="Google Shape;6862;p6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3" name="Google Shape;6863;p6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4" name="Google Shape;6864;p6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5" name="Google Shape;6865;p6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6" name="Google Shape;6866;p6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7" name="Google Shape;6867;p6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8" name="Google Shape;6868;p6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9" name="Google Shape;6869;p6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0" name="Google Shape;6870;p6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1" name="Google Shape;6871;p6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2" name="Google Shape;6872;p6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3" name="Google Shape;6873;p6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4" name="Google Shape;6874;p6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5" name="Google Shape;6875;p6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6" name="Google Shape;6876;p6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7" name="Google Shape;6877;p6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8" name="Google Shape;6878;p6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9" name="Google Shape;6879;p6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0" name="Google Shape;6880;p6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1" name="Google Shape;6881;p6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2" name="Google Shape;6882;p6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3" name="Google Shape;6883;p6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4" name="Google Shape;6884;p6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5" name="Google Shape;6885;p6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6" name="Google Shape;6886;p6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7" name="Google Shape;6887;p6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8" name="Google Shape;6888;p6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9" name="Google Shape;6889;p6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0" name="Google Shape;6890;p6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1" name="Google Shape;6891;p6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2" name="Google Shape;6892;p6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3" name="Google Shape;6893;p6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4" name="Google Shape;6894;p6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5" name="Google Shape;6895;p6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6" name="Google Shape;6896;p6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897" name="Google Shape;6897;p6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6898"/>
        <p:cNvGrpSpPr/>
        <p:nvPr/>
      </p:nvGrpSpPr>
      <p:grpSpPr>
        <a:xfrm>
          <a:off x="0" y="0"/>
          <a:ext cx="0" cy="0"/>
          <a:chOff x="0" y="0"/>
          <a:chExt cx="0" cy="0"/>
        </a:xfrm>
      </p:grpSpPr>
      <p:sp>
        <p:nvSpPr>
          <p:cNvPr id="6899" name="Google Shape;6899;p6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900" name="Google Shape;6900;p6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6901" name="Google Shape;6901;p6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902" name="Google Shape;6902;p6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903" name="Google Shape;6903;p6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904" name="Google Shape;6904;p68"/>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905" name="Google Shape;6905;p68"/>
          <p:cNvGrpSpPr/>
          <p:nvPr/>
        </p:nvGrpSpPr>
        <p:grpSpPr>
          <a:xfrm>
            <a:off x="-1530678" y="2991542"/>
            <a:ext cx="1404225" cy="2177095"/>
            <a:chOff x="6195941" y="562596"/>
            <a:chExt cx="1872300" cy="2902793"/>
          </a:xfrm>
        </p:grpSpPr>
        <p:grpSp>
          <p:nvGrpSpPr>
            <p:cNvPr id="6906" name="Google Shape;6906;p68"/>
            <p:cNvGrpSpPr/>
            <p:nvPr/>
          </p:nvGrpSpPr>
          <p:grpSpPr>
            <a:xfrm>
              <a:off x="6195941" y="832605"/>
              <a:ext cx="1872300" cy="2632784"/>
              <a:chOff x="-1872716" y="660661"/>
              <a:chExt cx="1872300" cy="1974637"/>
            </a:xfrm>
          </p:grpSpPr>
          <p:sp>
            <p:nvSpPr>
              <p:cNvPr id="6907" name="Google Shape;6907;p6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908" name="Google Shape;6908;p6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909" name="Google Shape;6909;p68"/>
            <p:cNvGrpSpPr/>
            <p:nvPr/>
          </p:nvGrpSpPr>
          <p:grpSpPr>
            <a:xfrm>
              <a:off x="6303954" y="562596"/>
              <a:ext cx="540000" cy="540000"/>
              <a:chOff x="6303954" y="562596"/>
              <a:chExt cx="540000" cy="540000"/>
            </a:xfrm>
          </p:grpSpPr>
          <p:sp>
            <p:nvSpPr>
              <p:cNvPr id="6910" name="Google Shape;6910;p6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911" name="Google Shape;6911;p6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912" name="Google Shape;6912;p68"/>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19"/>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6913" name="Google Shape;6913;p68"/>
          <p:cNvGrpSpPr/>
          <p:nvPr/>
        </p:nvGrpSpPr>
        <p:grpSpPr>
          <a:xfrm>
            <a:off x="7916400" y="221400"/>
            <a:ext cx="893889" cy="359014"/>
            <a:chOff x="1899" y="899"/>
            <a:chExt cx="4163" cy="1671"/>
          </a:xfrm>
        </p:grpSpPr>
        <p:sp>
          <p:nvSpPr>
            <p:cNvPr id="6914" name="Google Shape;6914;p6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5" name="Google Shape;6915;p6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6" name="Google Shape;6916;p6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7" name="Google Shape;6917;p6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8" name="Google Shape;6918;p6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9" name="Google Shape;6919;p6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0" name="Google Shape;6920;p6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1" name="Google Shape;6921;p6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2" name="Google Shape;6922;p6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3" name="Google Shape;6923;p6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4" name="Google Shape;6924;p6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5" name="Google Shape;6925;p6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6" name="Google Shape;6926;p6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7" name="Google Shape;6927;p6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8" name="Google Shape;6928;p6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9" name="Google Shape;6929;p6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0" name="Google Shape;6930;p6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1" name="Google Shape;6931;p6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2" name="Google Shape;6932;p6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3" name="Google Shape;6933;p6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4" name="Google Shape;6934;p6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5" name="Google Shape;6935;p6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6" name="Google Shape;6936;p6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7" name="Google Shape;6937;p6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8" name="Google Shape;6938;p6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9" name="Google Shape;6939;p6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0" name="Google Shape;6940;p6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1" name="Google Shape;6941;p6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2" name="Google Shape;6942;p6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3" name="Google Shape;6943;p6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4" name="Google Shape;6944;p6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5" name="Google Shape;6945;p6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6" name="Google Shape;6946;p6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7" name="Google Shape;6947;p6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8" name="Google Shape;6948;p6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9" name="Google Shape;6949;p6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0" name="Google Shape;6950;p6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1" name="Google Shape;6951;p6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2" name="Google Shape;6952;p6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3" name="Google Shape;6953;p6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4" name="Google Shape;6954;p6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5" name="Google Shape;6955;p6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6" name="Google Shape;6956;p6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7" name="Google Shape;6957;p6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8" name="Google Shape;6958;p6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9" name="Google Shape;6959;p6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0" name="Google Shape;6960;p6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1" name="Google Shape;6961;p6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2" name="Google Shape;6962;p6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3" name="Google Shape;6963;p6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4" name="Google Shape;6964;p6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5" name="Google Shape;6965;p6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6" name="Google Shape;6966;p6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7" name="Google Shape;6967;p6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8" name="Google Shape;6968;p6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9" name="Google Shape;6969;p6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0" name="Google Shape;6970;p6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1" name="Google Shape;6971;p6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2" name="Google Shape;6972;p6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3" name="Google Shape;6973;p6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4" name="Google Shape;6974;p6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5" name="Google Shape;6975;p6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6" name="Google Shape;6976;p6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7" name="Google Shape;6977;p6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8" name="Google Shape;6978;p6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9" name="Google Shape;6979;p6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0" name="Google Shape;6980;p6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1" name="Google Shape;6981;p6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2" name="Google Shape;6982;p6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3" name="Google Shape;6983;p6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4" name="Google Shape;6984;p6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5" name="Google Shape;6985;p6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6" name="Google Shape;6986;p6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7" name="Google Shape;6987;p6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8" name="Google Shape;6988;p6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9" name="Google Shape;6989;p6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0" name="Google Shape;6990;p6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1" name="Google Shape;6991;p6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2" name="Google Shape;6992;p6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3" name="Google Shape;6993;p6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4" name="Google Shape;6994;p6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5" name="Google Shape;6995;p6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6" name="Google Shape;6996;p6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7" name="Google Shape;6997;p6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8" name="Google Shape;6998;p6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9" name="Google Shape;6999;p6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0" name="Google Shape;7000;p6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1" name="Google Shape;7001;p6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2" name="Google Shape;7002;p6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3" name="Google Shape;7003;p6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4" name="Google Shape;7004;p6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5" name="Google Shape;7005;p6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6" name="Google Shape;7006;p6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007" name="Google Shape;7007;p68"/>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7008"/>
        <p:cNvGrpSpPr/>
        <p:nvPr/>
      </p:nvGrpSpPr>
      <p:grpSpPr>
        <a:xfrm>
          <a:off x="0" y="0"/>
          <a:ext cx="0" cy="0"/>
          <a:chOff x="0" y="0"/>
          <a:chExt cx="0" cy="0"/>
        </a:xfrm>
      </p:grpSpPr>
      <p:sp>
        <p:nvSpPr>
          <p:cNvPr id="7009" name="Google Shape;7009;p69"/>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010" name="Google Shape;7010;p69"/>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7011" name="Google Shape;7011;p6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012" name="Google Shape;7012;p6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013" name="Google Shape;7013;p6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014" name="Google Shape;7014;p69"/>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015" name="Google Shape;7015;p69"/>
          <p:cNvGrpSpPr/>
          <p:nvPr/>
        </p:nvGrpSpPr>
        <p:grpSpPr>
          <a:xfrm>
            <a:off x="-1530678" y="2991542"/>
            <a:ext cx="1404225" cy="2177095"/>
            <a:chOff x="6195941" y="562596"/>
            <a:chExt cx="1872300" cy="2902793"/>
          </a:xfrm>
        </p:grpSpPr>
        <p:grpSp>
          <p:nvGrpSpPr>
            <p:cNvPr id="7016" name="Google Shape;7016;p69"/>
            <p:cNvGrpSpPr/>
            <p:nvPr/>
          </p:nvGrpSpPr>
          <p:grpSpPr>
            <a:xfrm>
              <a:off x="6195941" y="832605"/>
              <a:ext cx="1872300" cy="2632784"/>
              <a:chOff x="-1872716" y="660661"/>
              <a:chExt cx="1872300" cy="1974637"/>
            </a:xfrm>
          </p:grpSpPr>
          <p:sp>
            <p:nvSpPr>
              <p:cNvPr id="7017" name="Google Shape;7017;p6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018" name="Google Shape;7018;p69"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019" name="Google Shape;7019;p69"/>
            <p:cNvGrpSpPr/>
            <p:nvPr/>
          </p:nvGrpSpPr>
          <p:grpSpPr>
            <a:xfrm>
              <a:off x="6303954" y="562596"/>
              <a:ext cx="540000" cy="540000"/>
              <a:chOff x="6303954" y="562596"/>
              <a:chExt cx="540000" cy="540000"/>
            </a:xfrm>
          </p:grpSpPr>
          <p:sp>
            <p:nvSpPr>
              <p:cNvPr id="7020" name="Google Shape;7020;p6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021" name="Google Shape;7021;p69"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022" name="Google Shape;7022;p69"/>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19"/>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023" name="Google Shape;7023;p69"/>
          <p:cNvGrpSpPr/>
          <p:nvPr/>
        </p:nvGrpSpPr>
        <p:grpSpPr>
          <a:xfrm>
            <a:off x="7916400" y="221400"/>
            <a:ext cx="893889" cy="359014"/>
            <a:chOff x="1899" y="899"/>
            <a:chExt cx="4163" cy="1671"/>
          </a:xfrm>
        </p:grpSpPr>
        <p:sp>
          <p:nvSpPr>
            <p:cNvPr id="7024" name="Google Shape;7024;p6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5" name="Google Shape;7025;p6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6" name="Google Shape;7026;p6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7" name="Google Shape;7027;p6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8" name="Google Shape;7028;p6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9" name="Google Shape;7029;p6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0" name="Google Shape;7030;p6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1" name="Google Shape;7031;p6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2" name="Google Shape;7032;p6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3" name="Google Shape;7033;p6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4" name="Google Shape;7034;p6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5" name="Google Shape;7035;p69"/>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6" name="Google Shape;7036;p6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7" name="Google Shape;7037;p6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8" name="Google Shape;7038;p6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9" name="Google Shape;7039;p6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0" name="Google Shape;7040;p69"/>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1" name="Google Shape;7041;p6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2" name="Google Shape;7042;p6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3" name="Google Shape;7043;p6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4" name="Google Shape;7044;p6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5" name="Google Shape;7045;p6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6" name="Google Shape;7046;p6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7" name="Google Shape;7047;p6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8" name="Google Shape;7048;p6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9" name="Google Shape;7049;p6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0" name="Google Shape;7050;p6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1" name="Google Shape;7051;p6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2" name="Google Shape;7052;p6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3" name="Google Shape;7053;p6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4" name="Google Shape;7054;p6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5" name="Google Shape;7055;p6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6" name="Google Shape;7056;p6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7" name="Google Shape;7057;p6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8" name="Google Shape;7058;p6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9" name="Google Shape;7059;p6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0" name="Google Shape;7060;p6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1" name="Google Shape;7061;p6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2" name="Google Shape;7062;p6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3" name="Google Shape;7063;p6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4" name="Google Shape;7064;p6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5" name="Google Shape;7065;p6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6" name="Google Shape;7066;p6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7" name="Google Shape;7067;p6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8" name="Google Shape;7068;p6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9" name="Google Shape;7069;p6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0" name="Google Shape;7070;p6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1" name="Google Shape;7071;p6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2" name="Google Shape;7072;p6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3" name="Google Shape;7073;p6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4" name="Google Shape;7074;p6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5" name="Google Shape;7075;p6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6" name="Google Shape;7076;p6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7" name="Google Shape;7077;p6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8" name="Google Shape;7078;p6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9" name="Google Shape;7079;p6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0" name="Google Shape;7080;p6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1" name="Google Shape;7081;p6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2" name="Google Shape;7082;p6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3" name="Google Shape;7083;p6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4" name="Google Shape;7084;p6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5" name="Google Shape;7085;p6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6" name="Google Shape;7086;p6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7" name="Google Shape;7087;p6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8" name="Google Shape;7088;p6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9" name="Google Shape;7089;p6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0" name="Google Shape;7090;p6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1" name="Google Shape;7091;p6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2" name="Google Shape;7092;p6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3" name="Google Shape;7093;p6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4" name="Google Shape;7094;p6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5" name="Google Shape;7095;p6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6" name="Google Shape;7096;p6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7" name="Google Shape;7097;p6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8" name="Google Shape;7098;p6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9" name="Google Shape;7099;p6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0" name="Google Shape;7100;p6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1" name="Google Shape;7101;p6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2" name="Google Shape;7102;p6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3" name="Google Shape;7103;p69"/>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4" name="Google Shape;7104;p6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5" name="Google Shape;7105;p6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6" name="Google Shape;7106;p6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7" name="Google Shape;7107;p6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8" name="Google Shape;7108;p6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9" name="Google Shape;7109;p6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0" name="Google Shape;7110;p6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1" name="Google Shape;7111;p6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2" name="Google Shape;7112;p6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3" name="Google Shape;7113;p6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4" name="Google Shape;7114;p6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5" name="Google Shape;7115;p6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6" name="Google Shape;7116;p6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117" name="Google Shape;7117;p69"/>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7118"/>
        <p:cNvGrpSpPr/>
        <p:nvPr/>
      </p:nvGrpSpPr>
      <p:grpSpPr>
        <a:xfrm>
          <a:off x="0" y="0"/>
          <a:ext cx="0" cy="0"/>
          <a:chOff x="0" y="0"/>
          <a:chExt cx="0" cy="0"/>
        </a:xfrm>
      </p:grpSpPr>
      <p:sp>
        <p:nvSpPr>
          <p:cNvPr id="7119" name="Google Shape;7119;p70"/>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120" name="Google Shape;7120;p70"/>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7121" name="Google Shape;7121;p7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122" name="Google Shape;7122;p7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123" name="Google Shape;7123;p7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124" name="Google Shape;7124;p70"/>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2100"/>
              <a:buFont typeface="Arial"/>
              <a:buNone/>
              <a:defRPr sz="21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a:lnSpc>
                <a:spcPct val="90000"/>
              </a:lnSpc>
              <a:spcBef>
                <a:spcPts val="600"/>
              </a:spcBef>
              <a:spcAft>
                <a:spcPts val="0"/>
              </a:spcAft>
              <a:buClr>
                <a:schemeClr val="dk2"/>
              </a:buClr>
              <a:buSzPts val="2100"/>
              <a:buFont typeface="Arial"/>
              <a:buNone/>
              <a:defRPr sz="21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125" name="Google Shape;7125;p70"/>
          <p:cNvGrpSpPr/>
          <p:nvPr/>
        </p:nvGrpSpPr>
        <p:grpSpPr>
          <a:xfrm>
            <a:off x="-1530678" y="2991542"/>
            <a:ext cx="1404225" cy="2177095"/>
            <a:chOff x="6195941" y="562596"/>
            <a:chExt cx="1872300" cy="2902793"/>
          </a:xfrm>
        </p:grpSpPr>
        <p:grpSp>
          <p:nvGrpSpPr>
            <p:cNvPr id="7126" name="Google Shape;7126;p70"/>
            <p:cNvGrpSpPr/>
            <p:nvPr/>
          </p:nvGrpSpPr>
          <p:grpSpPr>
            <a:xfrm>
              <a:off x="6195941" y="832605"/>
              <a:ext cx="1872300" cy="2632784"/>
              <a:chOff x="-1872716" y="660661"/>
              <a:chExt cx="1872300" cy="1974637"/>
            </a:xfrm>
          </p:grpSpPr>
          <p:sp>
            <p:nvSpPr>
              <p:cNvPr id="7127" name="Google Shape;7127;p7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128" name="Google Shape;7128;p7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129" name="Google Shape;7129;p70"/>
            <p:cNvGrpSpPr/>
            <p:nvPr/>
          </p:nvGrpSpPr>
          <p:grpSpPr>
            <a:xfrm>
              <a:off x="6303954" y="562596"/>
              <a:ext cx="540000" cy="540000"/>
              <a:chOff x="6303954" y="562596"/>
              <a:chExt cx="540000" cy="540000"/>
            </a:xfrm>
          </p:grpSpPr>
          <p:sp>
            <p:nvSpPr>
              <p:cNvPr id="7130" name="Google Shape;7130;p7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131" name="Google Shape;7131;p7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132" name="Google Shape;7132;p70"/>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19"/>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133" name="Google Shape;7133;p70"/>
          <p:cNvGrpSpPr/>
          <p:nvPr/>
        </p:nvGrpSpPr>
        <p:grpSpPr>
          <a:xfrm>
            <a:off x="7916400" y="221400"/>
            <a:ext cx="893889" cy="359014"/>
            <a:chOff x="1899" y="899"/>
            <a:chExt cx="4163" cy="1671"/>
          </a:xfrm>
        </p:grpSpPr>
        <p:sp>
          <p:nvSpPr>
            <p:cNvPr id="7134" name="Google Shape;7134;p7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5" name="Google Shape;7135;p7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6" name="Google Shape;7136;p7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7" name="Google Shape;7137;p7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8" name="Google Shape;7138;p7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9" name="Google Shape;7139;p7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0" name="Google Shape;7140;p7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1" name="Google Shape;7141;p7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2" name="Google Shape;7142;p7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3" name="Google Shape;7143;p7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4" name="Google Shape;7144;p7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5" name="Google Shape;7145;p70"/>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6" name="Google Shape;7146;p7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7" name="Google Shape;7147;p7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8" name="Google Shape;7148;p7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9" name="Google Shape;7149;p7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0" name="Google Shape;7150;p70"/>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1" name="Google Shape;7151;p7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2" name="Google Shape;7152;p7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3" name="Google Shape;7153;p7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4" name="Google Shape;7154;p7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5" name="Google Shape;7155;p7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6" name="Google Shape;7156;p7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7" name="Google Shape;7157;p7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8" name="Google Shape;7158;p7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9" name="Google Shape;7159;p7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0" name="Google Shape;7160;p7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1" name="Google Shape;7161;p7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2" name="Google Shape;7162;p7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3" name="Google Shape;7163;p7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4" name="Google Shape;7164;p7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5" name="Google Shape;7165;p7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6" name="Google Shape;7166;p7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7" name="Google Shape;7167;p7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8" name="Google Shape;7168;p7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9" name="Google Shape;7169;p7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0" name="Google Shape;7170;p7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1" name="Google Shape;7171;p7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2" name="Google Shape;7172;p7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3" name="Google Shape;7173;p7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4" name="Google Shape;7174;p7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5" name="Google Shape;7175;p7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6" name="Google Shape;7176;p7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7" name="Google Shape;7177;p7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8" name="Google Shape;7178;p7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9" name="Google Shape;7179;p7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0" name="Google Shape;7180;p7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1" name="Google Shape;7181;p7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2" name="Google Shape;7182;p7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3" name="Google Shape;7183;p7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4" name="Google Shape;7184;p7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5" name="Google Shape;7185;p7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6" name="Google Shape;7186;p7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7" name="Google Shape;7187;p7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8" name="Google Shape;7188;p7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9" name="Google Shape;7189;p7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0" name="Google Shape;7190;p7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1" name="Google Shape;7191;p7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2" name="Google Shape;7192;p7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3" name="Google Shape;7193;p7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4" name="Google Shape;7194;p7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5" name="Google Shape;7195;p7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6" name="Google Shape;7196;p7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7" name="Google Shape;7197;p7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8" name="Google Shape;7198;p7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9" name="Google Shape;7199;p7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0" name="Google Shape;7200;p7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1" name="Google Shape;7201;p7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2" name="Google Shape;7202;p7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3" name="Google Shape;7203;p7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4" name="Google Shape;7204;p7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5" name="Google Shape;7205;p7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6" name="Google Shape;7206;p7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7" name="Google Shape;7207;p7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8" name="Google Shape;7208;p7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9" name="Google Shape;7209;p7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0" name="Google Shape;7210;p7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1" name="Google Shape;7211;p7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2" name="Google Shape;7212;p7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3" name="Google Shape;7213;p70"/>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4" name="Google Shape;7214;p7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5" name="Google Shape;7215;p7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6" name="Google Shape;7216;p7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7" name="Google Shape;7217;p7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8" name="Google Shape;7218;p7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9" name="Google Shape;7219;p7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0" name="Google Shape;7220;p7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1" name="Google Shape;7221;p7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2" name="Google Shape;7222;p7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3" name="Google Shape;7223;p7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4" name="Google Shape;7224;p7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5" name="Google Shape;7225;p7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6" name="Google Shape;7226;p7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227" name="Google Shape;7227;p70"/>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7228"/>
        <p:cNvGrpSpPr/>
        <p:nvPr/>
      </p:nvGrpSpPr>
      <p:grpSpPr>
        <a:xfrm>
          <a:off x="0" y="0"/>
          <a:ext cx="0" cy="0"/>
          <a:chOff x="0" y="0"/>
          <a:chExt cx="0" cy="0"/>
        </a:xfrm>
      </p:grpSpPr>
      <p:sp>
        <p:nvSpPr>
          <p:cNvPr id="7229" name="Google Shape;7229;p71"/>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230" name="Google Shape;7230;p71"/>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7231" name="Google Shape;7231;p7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232" name="Google Shape;7232;p7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233" name="Google Shape;7233;p7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234" name="Google Shape;7234;p71"/>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235" name="Google Shape;7235;p71"/>
          <p:cNvGrpSpPr/>
          <p:nvPr/>
        </p:nvGrpSpPr>
        <p:grpSpPr>
          <a:xfrm>
            <a:off x="-1530678" y="2991542"/>
            <a:ext cx="1404225" cy="2177095"/>
            <a:chOff x="6195941" y="562596"/>
            <a:chExt cx="1872300" cy="2902793"/>
          </a:xfrm>
        </p:grpSpPr>
        <p:grpSp>
          <p:nvGrpSpPr>
            <p:cNvPr id="7236" name="Google Shape;7236;p71"/>
            <p:cNvGrpSpPr/>
            <p:nvPr/>
          </p:nvGrpSpPr>
          <p:grpSpPr>
            <a:xfrm>
              <a:off x="6195941" y="832605"/>
              <a:ext cx="1872300" cy="2632784"/>
              <a:chOff x="-1872716" y="660661"/>
              <a:chExt cx="1872300" cy="1974637"/>
            </a:xfrm>
          </p:grpSpPr>
          <p:sp>
            <p:nvSpPr>
              <p:cNvPr id="7237" name="Google Shape;7237;p7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238" name="Google Shape;7238;p7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239" name="Google Shape;7239;p71"/>
            <p:cNvGrpSpPr/>
            <p:nvPr/>
          </p:nvGrpSpPr>
          <p:grpSpPr>
            <a:xfrm>
              <a:off x="6303954" y="562596"/>
              <a:ext cx="540000" cy="540000"/>
              <a:chOff x="6303954" y="562596"/>
              <a:chExt cx="540000" cy="540000"/>
            </a:xfrm>
          </p:grpSpPr>
          <p:sp>
            <p:nvSpPr>
              <p:cNvPr id="7240" name="Google Shape;7240;p7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241" name="Google Shape;7241;p7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242" name="Google Shape;7242;p71"/>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19"/>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243" name="Google Shape;7243;p71"/>
          <p:cNvGrpSpPr/>
          <p:nvPr/>
        </p:nvGrpSpPr>
        <p:grpSpPr>
          <a:xfrm>
            <a:off x="7916400" y="221400"/>
            <a:ext cx="893889" cy="359014"/>
            <a:chOff x="1899" y="899"/>
            <a:chExt cx="4163" cy="1671"/>
          </a:xfrm>
        </p:grpSpPr>
        <p:sp>
          <p:nvSpPr>
            <p:cNvPr id="7244" name="Google Shape;7244;p7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5" name="Google Shape;7245;p7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6" name="Google Shape;7246;p7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7" name="Google Shape;7247;p7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8" name="Google Shape;7248;p7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9" name="Google Shape;7249;p7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0" name="Google Shape;7250;p7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1" name="Google Shape;7251;p7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2" name="Google Shape;7252;p7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3" name="Google Shape;7253;p7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4" name="Google Shape;7254;p7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5" name="Google Shape;7255;p71"/>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6" name="Google Shape;7256;p7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7" name="Google Shape;7257;p7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8" name="Google Shape;7258;p7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9" name="Google Shape;7259;p7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0" name="Google Shape;7260;p71"/>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1" name="Google Shape;7261;p7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2" name="Google Shape;7262;p7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3" name="Google Shape;7263;p7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4" name="Google Shape;7264;p7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5" name="Google Shape;7265;p7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6" name="Google Shape;7266;p7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7" name="Google Shape;7267;p7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8" name="Google Shape;7268;p7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9" name="Google Shape;7269;p7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0" name="Google Shape;7270;p7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1" name="Google Shape;7271;p7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2" name="Google Shape;7272;p7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3" name="Google Shape;7273;p7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4" name="Google Shape;7274;p7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5" name="Google Shape;7275;p7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6" name="Google Shape;7276;p7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7" name="Google Shape;7277;p7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8" name="Google Shape;7278;p7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9" name="Google Shape;7279;p7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0" name="Google Shape;7280;p7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1" name="Google Shape;7281;p7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2" name="Google Shape;7282;p7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3" name="Google Shape;7283;p7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4" name="Google Shape;7284;p7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5" name="Google Shape;7285;p7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6" name="Google Shape;7286;p7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7" name="Google Shape;7287;p7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8" name="Google Shape;7288;p7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9" name="Google Shape;7289;p7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0" name="Google Shape;7290;p7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1" name="Google Shape;7291;p7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2" name="Google Shape;7292;p7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3" name="Google Shape;7293;p7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4" name="Google Shape;7294;p7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5" name="Google Shape;7295;p7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6" name="Google Shape;7296;p7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7" name="Google Shape;7297;p7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8" name="Google Shape;7298;p7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9" name="Google Shape;7299;p7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0" name="Google Shape;7300;p7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1" name="Google Shape;7301;p7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2" name="Google Shape;7302;p7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3" name="Google Shape;7303;p7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4" name="Google Shape;7304;p7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5" name="Google Shape;7305;p7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6" name="Google Shape;7306;p7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7" name="Google Shape;7307;p7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8" name="Google Shape;7308;p7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9" name="Google Shape;7309;p7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0" name="Google Shape;7310;p7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1" name="Google Shape;7311;p7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2" name="Google Shape;7312;p7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3" name="Google Shape;7313;p7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4" name="Google Shape;7314;p7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5" name="Google Shape;7315;p7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6" name="Google Shape;7316;p7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7" name="Google Shape;7317;p7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8" name="Google Shape;7318;p7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9" name="Google Shape;7319;p7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0" name="Google Shape;7320;p7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1" name="Google Shape;7321;p7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2" name="Google Shape;7322;p7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3" name="Google Shape;7323;p71"/>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4" name="Google Shape;7324;p7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5" name="Google Shape;7325;p7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6" name="Google Shape;7326;p7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7" name="Google Shape;7327;p7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8" name="Google Shape;7328;p7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9" name="Google Shape;7329;p7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0" name="Google Shape;7330;p7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1" name="Google Shape;7331;p7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2" name="Google Shape;7332;p7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3" name="Google Shape;7333;p7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4" name="Google Shape;7334;p7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5" name="Google Shape;7335;p7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6" name="Google Shape;7336;p7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337" name="Google Shape;7337;p71"/>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7338" name="Google Shape;7338;p71"/>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7339"/>
        <p:cNvGrpSpPr/>
        <p:nvPr/>
      </p:nvGrpSpPr>
      <p:grpSpPr>
        <a:xfrm>
          <a:off x="0" y="0"/>
          <a:ext cx="0" cy="0"/>
          <a:chOff x="0" y="0"/>
          <a:chExt cx="0" cy="0"/>
        </a:xfrm>
      </p:grpSpPr>
      <p:sp>
        <p:nvSpPr>
          <p:cNvPr id="7340" name="Google Shape;7340;p72"/>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341" name="Google Shape;7341;p72"/>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algn="l">
              <a:lnSpc>
                <a:spcPct val="100000"/>
              </a:lnSpc>
              <a:spcBef>
                <a:spcPts val="0"/>
              </a:spcBef>
              <a:spcAft>
                <a:spcPts val="0"/>
              </a:spcAft>
              <a:buSzPts val="1100"/>
              <a:buNone/>
              <a:defRPr sz="1400"/>
            </a:lvl2pPr>
            <a:lvl3pPr lvl="2" algn="l">
              <a:lnSpc>
                <a:spcPct val="100000"/>
              </a:lnSpc>
              <a:spcBef>
                <a:spcPts val="0"/>
              </a:spcBef>
              <a:spcAft>
                <a:spcPts val="0"/>
              </a:spcAft>
              <a:buSzPts val="1100"/>
              <a:buNone/>
              <a:defRPr sz="1400"/>
            </a:lvl3pPr>
            <a:lvl4pPr lvl="3" algn="l">
              <a:lnSpc>
                <a:spcPct val="100000"/>
              </a:lnSpc>
              <a:spcBef>
                <a:spcPts val="0"/>
              </a:spcBef>
              <a:spcAft>
                <a:spcPts val="0"/>
              </a:spcAft>
              <a:buSzPts val="1100"/>
              <a:buNone/>
              <a:defRPr sz="1400"/>
            </a:lvl4pPr>
            <a:lvl5pPr lvl="4" algn="l">
              <a:lnSpc>
                <a:spcPct val="100000"/>
              </a:lnSpc>
              <a:spcBef>
                <a:spcPts val="0"/>
              </a:spcBef>
              <a:spcAft>
                <a:spcPts val="0"/>
              </a:spcAft>
              <a:buSzPts val="1100"/>
              <a:buNone/>
              <a:defRPr sz="1400"/>
            </a:lvl5pPr>
            <a:lvl6pPr lvl="5" algn="l">
              <a:lnSpc>
                <a:spcPct val="100000"/>
              </a:lnSpc>
              <a:spcBef>
                <a:spcPts val="0"/>
              </a:spcBef>
              <a:spcAft>
                <a:spcPts val="0"/>
              </a:spcAft>
              <a:buSzPts val="1100"/>
              <a:buNone/>
              <a:defRPr sz="1400"/>
            </a:lvl6pPr>
            <a:lvl7pPr lvl="6" algn="l">
              <a:lnSpc>
                <a:spcPct val="100000"/>
              </a:lnSpc>
              <a:spcBef>
                <a:spcPts val="0"/>
              </a:spcBef>
              <a:spcAft>
                <a:spcPts val="0"/>
              </a:spcAft>
              <a:buSzPts val="1100"/>
              <a:buNone/>
              <a:defRPr sz="1400"/>
            </a:lvl7pPr>
            <a:lvl8pPr lvl="7" algn="l">
              <a:lnSpc>
                <a:spcPct val="100000"/>
              </a:lnSpc>
              <a:spcBef>
                <a:spcPts val="0"/>
              </a:spcBef>
              <a:spcAft>
                <a:spcPts val="0"/>
              </a:spcAft>
              <a:buSzPts val="1100"/>
              <a:buNone/>
              <a:defRPr sz="1400"/>
            </a:lvl8pPr>
            <a:lvl9pPr lvl="8" algn="l">
              <a:lnSpc>
                <a:spcPct val="100000"/>
              </a:lnSpc>
              <a:spcBef>
                <a:spcPts val="0"/>
              </a:spcBef>
              <a:spcAft>
                <a:spcPts val="0"/>
              </a:spcAft>
              <a:buSzPts val="1100"/>
              <a:buNone/>
              <a:defRPr sz="1400"/>
            </a:lvl9pPr>
          </a:lstStyle>
          <a:p>
            <a:endParaRPr/>
          </a:p>
        </p:txBody>
      </p:sp>
      <p:sp>
        <p:nvSpPr>
          <p:cNvPr id="7342" name="Google Shape;7342;p7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343" name="Google Shape;7343;p7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344" name="Google Shape;7344;p7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345" name="Google Shape;7345;p72"/>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L="914400" marR="0" lvl="1" indent="-228600" algn="l">
              <a:lnSpc>
                <a:spcPct val="90000"/>
              </a:lnSpc>
              <a:spcBef>
                <a:spcPts val="3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2pPr>
            <a:lvl3pPr marL="1371600" marR="0" lvl="2" indent="-285750" algn="l">
              <a:lnSpc>
                <a:spcPct val="90000"/>
              </a:lnSpc>
              <a:spcBef>
                <a:spcPts val="300"/>
              </a:spcBef>
              <a:spcAft>
                <a:spcPts val="0"/>
              </a:spcAft>
              <a:buClr>
                <a:schemeClr val="accent2"/>
              </a:buClr>
              <a:buSzPts val="900"/>
              <a:buFont typeface="Arial"/>
              <a:buChar char="•"/>
              <a:defRPr sz="900" b="0" i="0" u="none" strike="noStrike" cap="none">
                <a:solidFill>
                  <a:schemeClr val="dk1"/>
                </a:solidFill>
                <a:latin typeface="Calibri"/>
                <a:ea typeface="Calibri"/>
                <a:cs typeface="Calibri"/>
                <a:sym typeface="Calibri"/>
              </a:defRPr>
            </a:lvl3pPr>
            <a:lvl4pPr marL="1828800" marR="0" lvl="3" indent="-279400" algn="l">
              <a:lnSpc>
                <a:spcPct val="90000"/>
              </a:lnSpc>
              <a:spcBef>
                <a:spcPts val="300"/>
              </a:spcBef>
              <a:spcAft>
                <a:spcPts val="0"/>
              </a:spcAft>
              <a:buClr>
                <a:schemeClr val="accent2"/>
              </a:buClr>
              <a:buSzPts val="800"/>
              <a:buFont typeface="Arial"/>
              <a:buChar char="•"/>
              <a:defRPr sz="800" b="0" i="0" u="none" strike="noStrike" cap="none">
                <a:solidFill>
                  <a:schemeClr val="dk1"/>
                </a:solidFill>
                <a:latin typeface="Calibri"/>
                <a:ea typeface="Calibri"/>
                <a:cs typeface="Calibri"/>
                <a:sym typeface="Calibri"/>
              </a:defRPr>
            </a:lvl4pPr>
            <a:lvl5pPr marL="2286000" marR="0" lvl="4" indent="-228600" algn="l">
              <a:lnSpc>
                <a:spcPct val="90000"/>
              </a:lnSpc>
              <a:spcBef>
                <a:spcPts val="600"/>
              </a:spcBef>
              <a:spcAft>
                <a:spcPts val="0"/>
              </a:spcAft>
              <a:buClr>
                <a:schemeClr val="dk1"/>
              </a:buClr>
              <a:buSzPts val="1100"/>
              <a:buFont typeface="Arial"/>
              <a:buNone/>
              <a:defRPr sz="1100" b="1" i="0" u="none" strike="noStrike" cap="none">
                <a:solidFill>
                  <a:schemeClr val="dk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346" name="Google Shape;7346;p72"/>
          <p:cNvGrpSpPr/>
          <p:nvPr/>
        </p:nvGrpSpPr>
        <p:grpSpPr>
          <a:xfrm>
            <a:off x="-1530678" y="2991542"/>
            <a:ext cx="1404225" cy="2177095"/>
            <a:chOff x="6195941" y="562596"/>
            <a:chExt cx="1872300" cy="2902793"/>
          </a:xfrm>
        </p:grpSpPr>
        <p:grpSp>
          <p:nvGrpSpPr>
            <p:cNvPr id="7347" name="Google Shape;7347;p72"/>
            <p:cNvGrpSpPr/>
            <p:nvPr/>
          </p:nvGrpSpPr>
          <p:grpSpPr>
            <a:xfrm>
              <a:off x="6195941" y="832605"/>
              <a:ext cx="1872300" cy="2632784"/>
              <a:chOff x="-1872716" y="660661"/>
              <a:chExt cx="1872300" cy="1974637"/>
            </a:xfrm>
          </p:grpSpPr>
          <p:sp>
            <p:nvSpPr>
              <p:cNvPr id="7348" name="Google Shape;7348;p7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349" name="Google Shape;7349;p7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350" name="Google Shape;7350;p72"/>
            <p:cNvGrpSpPr/>
            <p:nvPr/>
          </p:nvGrpSpPr>
          <p:grpSpPr>
            <a:xfrm>
              <a:off x="6303954" y="562596"/>
              <a:ext cx="540000" cy="540000"/>
              <a:chOff x="6303954" y="562596"/>
              <a:chExt cx="540000" cy="540000"/>
            </a:xfrm>
          </p:grpSpPr>
          <p:sp>
            <p:nvSpPr>
              <p:cNvPr id="7351" name="Google Shape;7351;p7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352" name="Google Shape;7352;p7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353" name="Google Shape;7353;p72"/>
          <p:cNvSpPr/>
          <p:nvPr/>
        </p:nvSpPr>
        <p:spPr>
          <a:xfrm>
            <a:off x="918101" y="2027696"/>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19"/>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354" name="Google Shape;7354;p72"/>
          <p:cNvGrpSpPr/>
          <p:nvPr/>
        </p:nvGrpSpPr>
        <p:grpSpPr>
          <a:xfrm>
            <a:off x="7916400" y="221400"/>
            <a:ext cx="893889" cy="359014"/>
            <a:chOff x="1899" y="899"/>
            <a:chExt cx="4163" cy="1671"/>
          </a:xfrm>
        </p:grpSpPr>
        <p:sp>
          <p:nvSpPr>
            <p:cNvPr id="7355" name="Google Shape;7355;p7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6" name="Google Shape;7356;p7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7" name="Google Shape;7357;p7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8" name="Google Shape;7358;p7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9" name="Google Shape;7359;p7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0" name="Google Shape;7360;p7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1" name="Google Shape;7361;p7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2" name="Google Shape;7362;p7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3" name="Google Shape;7363;p7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4" name="Google Shape;7364;p7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5" name="Google Shape;7365;p7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6" name="Google Shape;7366;p7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7" name="Google Shape;7367;p7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8" name="Google Shape;7368;p7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9" name="Google Shape;7369;p7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0" name="Google Shape;7370;p7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1" name="Google Shape;7371;p7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2" name="Google Shape;7372;p7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3" name="Google Shape;7373;p7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4" name="Google Shape;7374;p7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5" name="Google Shape;7375;p7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6" name="Google Shape;7376;p7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7" name="Google Shape;7377;p7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8" name="Google Shape;7378;p7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9" name="Google Shape;7379;p7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0" name="Google Shape;7380;p7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1" name="Google Shape;7381;p7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2" name="Google Shape;7382;p7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3" name="Google Shape;7383;p7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4" name="Google Shape;7384;p7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5" name="Google Shape;7385;p7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6" name="Google Shape;7386;p7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7" name="Google Shape;7387;p7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8" name="Google Shape;7388;p7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9" name="Google Shape;7389;p7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0" name="Google Shape;7390;p7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1" name="Google Shape;7391;p7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2" name="Google Shape;7392;p7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3" name="Google Shape;7393;p7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4" name="Google Shape;7394;p7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5" name="Google Shape;7395;p7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6" name="Google Shape;7396;p7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7" name="Google Shape;7397;p7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8" name="Google Shape;7398;p7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9" name="Google Shape;7399;p7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0" name="Google Shape;7400;p7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1" name="Google Shape;7401;p7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2" name="Google Shape;7402;p7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3" name="Google Shape;7403;p7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4" name="Google Shape;7404;p7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5" name="Google Shape;7405;p7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6" name="Google Shape;7406;p7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7" name="Google Shape;7407;p7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8" name="Google Shape;7408;p7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9" name="Google Shape;7409;p7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0" name="Google Shape;7410;p7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1" name="Google Shape;7411;p7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2" name="Google Shape;7412;p7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3" name="Google Shape;7413;p7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4" name="Google Shape;7414;p7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5" name="Google Shape;7415;p7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6" name="Google Shape;7416;p7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7" name="Google Shape;7417;p7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8" name="Google Shape;7418;p7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9" name="Google Shape;7419;p7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0" name="Google Shape;7420;p7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1" name="Google Shape;7421;p7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2" name="Google Shape;7422;p7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3" name="Google Shape;7423;p7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4" name="Google Shape;7424;p7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5" name="Google Shape;7425;p7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6" name="Google Shape;7426;p7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7" name="Google Shape;7427;p7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8" name="Google Shape;7428;p7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9" name="Google Shape;7429;p7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0" name="Google Shape;7430;p7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1" name="Google Shape;7431;p7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2" name="Google Shape;7432;p7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3" name="Google Shape;7433;p7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4" name="Google Shape;7434;p7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5" name="Google Shape;7435;p7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6" name="Google Shape;7436;p7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7" name="Google Shape;7437;p7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8" name="Google Shape;7438;p7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9" name="Google Shape;7439;p7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0" name="Google Shape;7440;p7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1" name="Google Shape;7441;p7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2" name="Google Shape;7442;p7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3" name="Google Shape;7443;p7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4" name="Google Shape;7444;p7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5" name="Google Shape;7445;p7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6" name="Google Shape;7446;p7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7" name="Google Shape;7447;p7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448" name="Google Shape;7448;p72"/>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675"/>
        <p:cNvGrpSpPr/>
        <p:nvPr/>
      </p:nvGrpSpPr>
      <p:grpSpPr>
        <a:xfrm>
          <a:off x="0" y="0"/>
          <a:ext cx="0" cy="0"/>
          <a:chOff x="0" y="0"/>
          <a:chExt cx="0" cy="0"/>
        </a:xfrm>
      </p:grpSpPr>
      <p:sp>
        <p:nvSpPr>
          <p:cNvPr id="676" name="Google Shape;676;p8"/>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411"/>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 name="Google Shape;677;p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678" name="Google Shape;678;p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679" name="Google Shape;679;p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80" name="Google Shape;680;p8"/>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lt1"/>
              </a:buClr>
              <a:buSzPts val="1500"/>
              <a:buNone/>
              <a:defRPr b="1">
                <a:solidFill>
                  <a:schemeClr val="lt1"/>
                </a:solidFill>
              </a:defRPr>
            </a:lvl1pPr>
            <a:lvl2pPr marL="914400" lvl="1" indent="-228600" algn="ctr">
              <a:lnSpc>
                <a:spcPct val="90000"/>
              </a:lnSpc>
              <a:spcBef>
                <a:spcPts val="300"/>
              </a:spcBef>
              <a:spcAft>
                <a:spcPts val="0"/>
              </a:spcAft>
              <a:buClr>
                <a:schemeClr val="lt1"/>
              </a:buClr>
              <a:buSzPts val="1400"/>
              <a:buNone/>
              <a:defRPr>
                <a:solidFill>
                  <a:schemeClr val="lt1"/>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681" name="Google Shape;681;p8"/>
          <p:cNvGrpSpPr/>
          <p:nvPr/>
        </p:nvGrpSpPr>
        <p:grpSpPr>
          <a:xfrm>
            <a:off x="7915032" y="222489"/>
            <a:ext cx="895960" cy="359739"/>
            <a:chOff x="1899" y="899"/>
            <a:chExt cx="4163" cy="1671"/>
          </a:xfrm>
        </p:grpSpPr>
        <p:sp>
          <p:nvSpPr>
            <p:cNvPr id="682" name="Google Shape;682;p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 name="Google Shape;683;p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 name="Google Shape;684;p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 name="Google Shape;685;p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 name="Google Shape;686;p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 name="Google Shape;687;p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 name="Google Shape;688;p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 name="Google Shape;689;p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 name="Google Shape;690;p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 name="Google Shape;691;p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 name="Google Shape;692;p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 name="Google Shape;693;p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 name="Google Shape;694;p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 name="Google Shape;695;p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 name="Google Shape;696;p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 name="Google Shape;697;p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 name="Google Shape;698;p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 name="Google Shape;699;p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 name="Google Shape;700;p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 name="Google Shape;701;p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 name="Google Shape;702;p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 name="Google Shape;703;p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 name="Google Shape;704;p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 name="Google Shape;705;p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 name="Google Shape;706;p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 name="Google Shape;707;p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 name="Google Shape;708;p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 name="Google Shape;709;p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 name="Google Shape;710;p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 name="Google Shape;711;p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2" name="Google Shape;712;p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 name="Google Shape;713;p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 name="Google Shape;714;p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 name="Google Shape;715;p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 name="Google Shape;716;p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 name="Google Shape;717;p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 name="Google Shape;718;p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 name="Google Shape;719;p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 name="Google Shape;720;p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 name="Google Shape;721;p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 name="Google Shape;722;p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3" name="Google Shape;723;p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 name="Google Shape;724;p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 name="Google Shape;725;p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 name="Google Shape;726;p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 name="Google Shape;727;p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 name="Google Shape;728;p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 name="Google Shape;729;p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 name="Google Shape;730;p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 name="Google Shape;731;p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 name="Google Shape;732;p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 name="Google Shape;733;p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4" name="Google Shape;734;p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 name="Google Shape;735;p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 name="Google Shape;736;p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 name="Google Shape;737;p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 name="Google Shape;738;p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 name="Google Shape;739;p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 name="Google Shape;740;p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 name="Google Shape;741;p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 name="Google Shape;742;p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 name="Google Shape;743;p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 name="Google Shape;744;p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5" name="Google Shape;745;p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 name="Google Shape;746;p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 name="Google Shape;747;p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 name="Google Shape;748;p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 name="Google Shape;749;p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 name="Google Shape;750;p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 name="Google Shape;751;p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 name="Google Shape;752;p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 name="Google Shape;753;p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 name="Google Shape;754;p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 name="Google Shape;755;p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 name="Google Shape;756;p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 name="Google Shape;757;p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 name="Google Shape;758;p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 name="Google Shape;759;p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 name="Google Shape;760;p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 name="Google Shape;761;p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 name="Google Shape;762;p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 name="Google Shape;763;p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 name="Google Shape;764;p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 name="Google Shape;765;p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 name="Google Shape;766;p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 name="Google Shape;767;p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 name="Google Shape;768;p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 name="Google Shape;769;p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 name="Google Shape;770;p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 name="Google Shape;771;p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 name="Google Shape;772;p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 name="Google Shape;773;p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 name="Google Shape;774;p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75" name="Google Shape;775;p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776" name="Google Shape;776;p8"/>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lvl="0" algn="ctr">
              <a:lnSpc>
                <a:spcPct val="90000"/>
              </a:lnSpc>
              <a:spcBef>
                <a:spcPts val="0"/>
              </a:spcBef>
              <a:spcAft>
                <a:spcPts val="0"/>
              </a:spcAft>
              <a:buClr>
                <a:schemeClr val="lt1"/>
              </a:buClr>
              <a:buSzPts val="2100"/>
              <a:buFont typeface="Calibri"/>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grpSp>
        <p:nvGrpSpPr>
          <p:cNvPr id="777" name="Google Shape;777;p8"/>
          <p:cNvGrpSpPr/>
          <p:nvPr/>
        </p:nvGrpSpPr>
        <p:grpSpPr>
          <a:xfrm>
            <a:off x="-1530678" y="2991542"/>
            <a:ext cx="1404225" cy="2177095"/>
            <a:chOff x="6195941" y="562596"/>
            <a:chExt cx="1872300" cy="2902793"/>
          </a:xfrm>
        </p:grpSpPr>
        <p:grpSp>
          <p:nvGrpSpPr>
            <p:cNvPr id="778" name="Google Shape;778;p8"/>
            <p:cNvGrpSpPr/>
            <p:nvPr/>
          </p:nvGrpSpPr>
          <p:grpSpPr>
            <a:xfrm>
              <a:off x="6195941" y="832605"/>
              <a:ext cx="1872300" cy="2632784"/>
              <a:chOff x="-1872716" y="660661"/>
              <a:chExt cx="1872300" cy="1974637"/>
            </a:xfrm>
          </p:grpSpPr>
          <p:sp>
            <p:nvSpPr>
              <p:cNvPr id="779" name="Google Shape;779;p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80" name="Google Shape;780;p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81" name="Google Shape;781;p8"/>
            <p:cNvGrpSpPr/>
            <p:nvPr/>
          </p:nvGrpSpPr>
          <p:grpSpPr>
            <a:xfrm>
              <a:off x="6303954" y="562596"/>
              <a:ext cx="540000" cy="540000"/>
              <a:chOff x="6303954" y="562596"/>
              <a:chExt cx="540000" cy="540000"/>
            </a:xfrm>
          </p:grpSpPr>
          <p:sp>
            <p:nvSpPr>
              <p:cNvPr id="782" name="Google Shape;782;p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83" name="Google Shape;783;p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84" name="Google Shape;784;p8"/>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lt1"/>
              </a:buClr>
              <a:buSzPts val="1500"/>
              <a:buNone/>
              <a:defRPr b="1">
                <a:solidFill>
                  <a:schemeClr val="lt1"/>
                </a:solidFill>
              </a:defRPr>
            </a:lvl1pPr>
            <a:lvl2pPr marL="914400" lvl="1" indent="-228600" algn="ctr">
              <a:lnSpc>
                <a:spcPct val="90000"/>
              </a:lnSpc>
              <a:spcBef>
                <a:spcPts val="300"/>
              </a:spcBef>
              <a:spcAft>
                <a:spcPts val="0"/>
              </a:spcAft>
              <a:buClr>
                <a:schemeClr val="lt1"/>
              </a:buClr>
              <a:buSzPts val="1400"/>
              <a:buNone/>
              <a:defRPr>
                <a:solidFill>
                  <a:schemeClr val="lt1"/>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785" name="Google Shape;785;p8"/>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lt1"/>
              </a:buClr>
              <a:buSzPts val="1500"/>
              <a:buNone/>
              <a:defRPr b="1">
                <a:solidFill>
                  <a:schemeClr val="lt1"/>
                </a:solidFill>
              </a:defRPr>
            </a:lvl1pPr>
            <a:lvl2pPr marL="914400" lvl="1" indent="-228600" algn="ctr">
              <a:lnSpc>
                <a:spcPct val="90000"/>
              </a:lnSpc>
              <a:spcBef>
                <a:spcPts val="300"/>
              </a:spcBef>
              <a:spcAft>
                <a:spcPts val="0"/>
              </a:spcAft>
              <a:buClr>
                <a:schemeClr val="lt1"/>
              </a:buClr>
              <a:buSzPts val="1400"/>
              <a:buNone/>
              <a:defRPr>
                <a:solidFill>
                  <a:schemeClr val="lt1"/>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786" name="Google Shape;786;p8"/>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lt1"/>
              </a:buClr>
              <a:buSzPts val="1500"/>
              <a:buNone/>
              <a:defRPr b="1">
                <a:solidFill>
                  <a:schemeClr val="lt1"/>
                </a:solidFill>
              </a:defRPr>
            </a:lvl1pPr>
            <a:lvl2pPr marL="914400" lvl="1" indent="-228600" algn="ctr">
              <a:lnSpc>
                <a:spcPct val="90000"/>
              </a:lnSpc>
              <a:spcBef>
                <a:spcPts val="300"/>
              </a:spcBef>
              <a:spcAft>
                <a:spcPts val="0"/>
              </a:spcAft>
              <a:buClr>
                <a:schemeClr val="lt1"/>
              </a:buClr>
              <a:buSzPts val="1400"/>
              <a:buNone/>
              <a:defRPr>
                <a:solidFill>
                  <a:schemeClr val="lt1"/>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787" name="Google Shape;787;p8"/>
          <p:cNvGrpSpPr/>
          <p:nvPr/>
        </p:nvGrpSpPr>
        <p:grpSpPr>
          <a:xfrm>
            <a:off x="-1449668" y="146875"/>
            <a:ext cx="1026225" cy="2044304"/>
            <a:chOff x="-1555624" y="1196393"/>
            <a:chExt cx="1368300" cy="2725739"/>
          </a:xfrm>
        </p:grpSpPr>
        <p:grpSp>
          <p:nvGrpSpPr>
            <p:cNvPr id="788" name="Google Shape;788;p8"/>
            <p:cNvGrpSpPr/>
            <p:nvPr/>
          </p:nvGrpSpPr>
          <p:grpSpPr>
            <a:xfrm>
              <a:off x="-1555624" y="1488707"/>
              <a:ext cx="1368300" cy="2433425"/>
              <a:chOff x="-1836712" y="3275837"/>
              <a:chExt cx="1368300" cy="2433425"/>
            </a:xfrm>
          </p:grpSpPr>
          <p:sp>
            <p:nvSpPr>
              <p:cNvPr id="789" name="Google Shape;789;p8"/>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790" name="Google Shape;790;p8"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791" name="Google Shape;791;p8"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792" name="Google Shape;792;p8"/>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449"/>
        <p:cNvGrpSpPr/>
        <p:nvPr/>
      </p:nvGrpSpPr>
      <p:grpSpPr>
        <a:xfrm>
          <a:off x="0" y="0"/>
          <a:ext cx="0" cy="0"/>
          <a:chOff x="0" y="0"/>
          <a:chExt cx="0" cy="0"/>
        </a:xfrm>
      </p:grpSpPr>
      <p:sp>
        <p:nvSpPr>
          <p:cNvPr id="7450" name="Google Shape;7450;p7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51" name="Google Shape;7451;p7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52" name="Google Shape;7452;p7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7459"/>
        <p:cNvGrpSpPr/>
        <p:nvPr/>
      </p:nvGrpSpPr>
      <p:grpSpPr>
        <a:xfrm>
          <a:off x="0" y="0"/>
          <a:ext cx="0" cy="0"/>
          <a:chOff x="0" y="0"/>
          <a:chExt cx="0" cy="0"/>
        </a:xfrm>
      </p:grpSpPr>
      <p:sp>
        <p:nvSpPr>
          <p:cNvPr id="7460" name="Google Shape;7460;p75"/>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461" name="Google Shape;7461;p75"/>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7462" name="Google Shape;7462;p7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463" name="Google Shape;7463;p7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464" name="Google Shape;7464;p7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465" name="Google Shape;7465;p75"/>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466" name="Google Shape;7466;p75"/>
          <p:cNvGrpSpPr/>
          <p:nvPr/>
        </p:nvGrpSpPr>
        <p:grpSpPr>
          <a:xfrm>
            <a:off x="-1530678" y="2991542"/>
            <a:ext cx="1404225" cy="2177095"/>
            <a:chOff x="6195941" y="562596"/>
            <a:chExt cx="1872300" cy="2902793"/>
          </a:xfrm>
        </p:grpSpPr>
        <p:grpSp>
          <p:nvGrpSpPr>
            <p:cNvPr id="7467" name="Google Shape;7467;p75"/>
            <p:cNvGrpSpPr/>
            <p:nvPr/>
          </p:nvGrpSpPr>
          <p:grpSpPr>
            <a:xfrm>
              <a:off x="6195941" y="832605"/>
              <a:ext cx="1872300" cy="2632784"/>
              <a:chOff x="-1872716" y="660661"/>
              <a:chExt cx="1872300" cy="1974637"/>
            </a:xfrm>
          </p:grpSpPr>
          <p:sp>
            <p:nvSpPr>
              <p:cNvPr id="7468" name="Google Shape;7468;p7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469" name="Google Shape;7469;p7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470" name="Google Shape;7470;p75"/>
            <p:cNvGrpSpPr/>
            <p:nvPr/>
          </p:nvGrpSpPr>
          <p:grpSpPr>
            <a:xfrm>
              <a:off x="6303954" y="562596"/>
              <a:ext cx="540000" cy="540000"/>
              <a:chOff x="6303954" y="562596"/>
              <a:chExt cx="540000" cy="540000"/>
            </a:xfrm>
          </p:grpSpPr>
          <p:sp>
            <p:nvSpPr>
              <p:cNvPr id="7471" name="Google Shape;7471;p7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472" name="Google Shape;7472;p7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473" name="Google Shape;7473;p75"/>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19"/>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474" name="Google Shape;7474;p75"/>
          <p:cNvGrpSpPr/>
          <p:nvPr/>
        </p:nvGrpSpPr>
        <p:grpSpPr>
          <a:xfrm>
            <a:off x="7916400" y="221400"/>
            <a:ext cx="893994" cy="358950"/>
            <a:chOff x="1899" y="899"/>
            <a:chExt cx="4163" cy="1671"/>
          </a:xfrm>
        </p:grpSpPr>
        <p:sp>
          <p:nvSpPr>
            <p:cNvPr id="7475" name="Google Shape;7475;p7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6" name="Google Shape;7476;p7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7" name="Google Shape;7477;p7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8" name="Google Shape;7478;p7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9" name="Google Shape;7479;p7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0" name="Google Shape;7480;p7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1" name="Google Shape;7481;p7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2" name="Google Shape;7482;p7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3" name="Google Shape;7483;p7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4" name="Google Shape;7484;p7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5" name="Google Shape;7485;p7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6" name="Google Shape;7486;p7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7" name="Google Shape;7487;p7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8" name="Google Shape;7488;p7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9" name="Google Shape;7489;p7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0" name="Google Shape;7490;p7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1" name="Google Shape;7491;p7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2" name="Google Shape;7492;p7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3" name="Google Shape;7493;p7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4" name="Google Shape;7494;p7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5" name="Google Shape;7495;p7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6" name="Google Shape;7496;p7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7" name="Google Shape;7497;p7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8" name="Google Shape;7498;p7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9" name="Google Shape;7499;p7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0" name="Google Shape;7500;p7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1" name="Google Shape;7501;p7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2" name="Google Shape;7502;p7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3" name="Google Shape;7503;p7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4" name="Google Shape;7504;p7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5" name="Google Shape;7505;p7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6" name="Google Shape;7506;p7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7" name="Google Shape;7507;p7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8" name="Google Shape;7508;p7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9" name="Google Shape;7509;p7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0" name="Google Shape;7510;p7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1" name="Google Shape;7511;p7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2" name="Google Shape;7512;p7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3" name="Google Shape;7513;p7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4" name="Google Shape;7514;p7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5" name="Google Shape;7515;p7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6" name="Google Shape;7516;p7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7" name="Google Shape;7517;p7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8" name="Google Shape;7518;p7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9" name="Google Shape;7519;p7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0" name="Google Shape;7520;p7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1" name="Google Shape;7521;p7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2" name="Google Shape;7522;p7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3" name="Google Shape;7523;p7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4" name="Google Shape;7524;p7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5" name="Google Shape;7525;p7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6" name="Google Shape;7526;p7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7" name="Google Shape;7527;p7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8" name="Google Shape;7528;p7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9" name="Google Shape;7529;p7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0" name="Google Shape;7530;p7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1" name="Google Shape;7531;p7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2" name="Google Shape;7532;p7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3" name="Google Shape;7533;p7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4" name="Google Shape;7534;p7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5" name="Google Shape;7535;p7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6" name="Google Shape;7536;p7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7" name="Google Shape;7537;p7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8" name="Google Shape;7538;p7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9" name="Google Shape;7539;p7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0" name="Google Shape;7540;p7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1" name="Google Shape;7541;p7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2" name="Google Shape;7542;p7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3" name="Google Shape;7543;p7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4" name="Google Shape;7544;p7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5" name="Google Shape;7545;p7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6" name="Google Shape;7546;p7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7" name="Google Shape;7547;p7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8" name="Google Shape;7548;p7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9" name="Google Shape;7549;p7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0" name="Google Shape;7550;p7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1" name="Google Shape;7551;p7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2" name="Google Shape;7552;p7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3" name="Google Shape;7553;p7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4" name="Google Shape;7554;p7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5" name="Google Shape;7555;p7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6" name="Google Shape;7556;p7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7" name="Google Shape;7557;p7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8" name="Google Shape;7558;p7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9" name="Google Shape;7559;p7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0" name="Google Shape;7560;p7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1" name="Google Shape;7561;p7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2" name="Google Shape;7562;p7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3" name="Google Shape;7563;p7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4" name="Google Shape;7564;p7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5" name="Google Shape;7565;p7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6" name="Google Shape;7566;p7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7" name="Google Shape;7567;p7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568" name="Google Shape;7568;p75"/>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pic>
        <p:nvPicPr>
          <p:cNvPr id="7569" name="Google Shape;7569;p75"/>
          <p:cNvPicPr preferRelativeResize="0"/>
          <p:nvPr/>
        </p:nvPicPr>
        <p:blipFill rotWithShape="1">
          <a:blip r:embed="rId4">
            <a:alphaModFix/>
          </a:blip>
          <a:srcRect/>
          <a:stretch/>
        </p:blipFill>
        <p:spPr>
          <a:xfrm>
            <a:off x="8710969" y="4695600"/>
            <a:ext cx="433030" cy="433030"/>
          </a:xfrm>
          <a:prstGeom prst="rect">
            <a:avLst/>
          </a:prstGeom>
          <a:noFill/>
          <a:ln>
            <a:noFill/>
          </a:ln>
        </p:spPr>
      </p:pic>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7570"/>
        <p:cNvGrpSpPr/>
        <p:nvPr/>
      </p:nvGrpSpPr>
      <p:grpSpPr>
        <a:xfrm>
          <a:off x="0" y="0"/>
          <a:ext cx="0" cy="0"/>
          <a:chOff x="0" y="0"/>
          <a:chExt cx="0" cy="0"/>
        </a:xfrm>
      </p:grpSpPr>
      <p:sp>
        <p:nvSpPr>
          <p:cNvPr id="7571" name="Google Shape;7571;p76"/>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572" name="Google Shape;7572;p76"/>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3" name="Google Shape;7573;p7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dk1"/>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574" name="Google Shape;7574;p7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dk1"/>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575" name="Google Shape;7575;p7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576" name="Google Shape;7576;p76"/>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7577" name="Google Shape;7577;p76"/>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578" name="Google Shape;7578;p76"/>
          <p:cNvGrpSpPr/>
          <p:nvPr/>
        </p:nvGrpSpPr>
        <p:grpSpPr>
          <a:xfrm>
            <a:off x="4673500" y="957418"/>
            <a:ext cx="1519119" cy="609945"/>
            <a:chOff x="1899" y="899"/>
            <a:chExt cx="4163" cy="1671"/>
          </a:xfrm>
        </p:grpSpPr>
        <p:sp>
          <p:nvSpPr>
            <p:cNvPr id="7579" name="Google Shape;7579;p7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0" name="Google Shape;7580;p7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1" name="Google Shape;7581;p7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2" name="Google Shape;7582;p7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3" name="Google Shape;7583;p7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4" name="Google Shape;7584;p7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5" name="Google Shape;7585;p7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6" name="Google Shape;7586;p7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7" name="Google Shape;7587;p7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8" name="Google Shape;7588;p7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9" name="Google Shape;7589;p7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0" name="Google Shape;7590;p7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1" name="Google Shape;7591;p7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2" name="Google Shape;7592;p7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3" name="Google Shape;7593;p7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4" name="Google Shape;7594;p7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5" name="Google Shape;7595;p7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6" name="Google Shape;7596;p7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7" name="Google Shape;7597;p7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8" name="Google Shape;7598;p7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9" name="Google Shape;7599;p7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0" name="Google Shape;7600;p7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1" name="Google Shape;7601;p7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2" name="Google Shape;7602;p7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3" name="Google Shape;7603;p7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4" name="Google Shape;7604;p7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5" name="Google Shape;7605;p7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6" name="Google Shape;7606;p7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7" name="Google Shape;7607;p7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8" name="Google Shape;7608;p7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9" name="Google Shape;7609;p7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0" name="Google Shape;7610;p7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1" name="Google Shape;7611;p7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2" name="Google Shape;7612;p7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3" name="Google Shape;7613;p7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4" name="Google Shape;7614;p7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5" name="Google Shape;7615;p7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6" name="Google Shape;7616;p7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7" name="Google Shape;7617;p7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8" name="Google Shape;7618;p7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9" name="Google Shape;7619;p7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0" name="Google Shape;7620;p7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1" name="Google Shape;7621;p7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2" name="Google Shape;7622;p7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3" name="Google Shape;7623;p7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4" name="Google Shape;7624;p7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5" name="Google Shape;7625;p7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6" name="Google Shape;7626;p7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7" name="Google Shape;7627;p7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8" name="Google Shape;7628;p7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9" name="Google Shape;7629;p7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0" name="Google Shape;7630;p7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1" name="Google Shape;7631;p7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2" name="Google Shape;7632;p7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3" name="Google Shape;7633;p7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4" name="Google Shape;7634;p7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5" name="Google Shape;7635;p7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6" name="Google Shape;7636;p7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7" name="Google Shape;7637;p7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8" name="Google Shape;7638;p7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9" name="Google Shape;7639;p7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0" name="Google Shape;7640;p7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1" name="Google Shape;7641;p7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2" name="Google Shape;7642;p7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3" name="Google Shape;7643;p7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4" name="Google Shape;7644;p7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5" name="Google Shape;7645;p7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6" name="Google Shape;7646;p7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7" name="Google Shape;7647;p7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8" name="Google Shape;7648;p7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9" name="Google Shape;7649;p7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0" name="Google Shape;7650;p7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1" name="Google Shape;7651;p7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2" name="Google Shape;7652;p7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3" name="Google Shape;7653;p7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4" name="Google Shape;7654;p7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5" name="Google Shape;7655;p7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6" name="Google Shape;7656;p7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7" name="Google Shape;7657;p7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8" name="Google Shape;7658;p7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9" name="Google Shape;7659;p7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0" name="Google Shape;7660;p7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1" name="Google Shape;7661;p7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2" name="Google Shape;7662;p7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3" name="Google Shape;7663;p7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4" name="Google Shape;7664;p7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5" name="Google Shape;7665;p7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6" name="Google Shape;7666;p7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7" name="Google Shape;7667;p7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8" name="Google Shape;7668;p7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9" name="Google Shape;7669;p7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0" name="Google Shape;7670;p7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1" name="Google Shape;7671;p7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672" name="Google Shape;7672;p76"/>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pic>
        <p:nvPicPr>
          <p:cNvPr id="7673" name="Google Shape;7673;p76">
            <a:hlinkClick r:id="rId2"/>
          </p:cNvPr>
          <p:cNvPicPr preferRelativeResize="0"/>
          <p:nvPr/>
        </p:nvPicPr>
        <p:blipFill rotWithShape="1">
          <a:blip r:embed="rId3">
            <a:alphaModFix/>
          </a:blip>
          <a:srcRect/>
          <a:stretch/>
        </p:blipFill>
        <p:spPr>
          <a:xfrm>
            <a:off x="8485650" y="4485150"/>
            <a:ext cx="658350" cy="658350"/>
          </a:xfrm>
          <a:prstGeom prst="rect">
            <a:avLst/>
          </a:prstGeom>
          <a:noFill/>
          <a:ln>
            <a:noFill/>
          </a:ln>
        </p:spPr>
      </p:pic>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7674"/>
        <p:cNvGrpSpPr/>
        <p:nvPr/>
      </p:nvGrpSpPr>
      <p:grpSpPr>
        <a:xfrm>
          <a:off x="0" y="0"/>
          <a:ext cx="0" cy="0"/>
          <a:chOff x="0" y="0"/>
          <a:chExt cx="0" cy="0"/>
        </a:xfrm>
      </p:grpSpPr>
      <p:sp>
        <p:nvSpPr>
          <p:cNvPr id="7675" name="Google Shape;7675;p77"/>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676" name="Google Shape;7676;p77"/>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7677" name="Google Shape;7677;p7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678" name="Google Shape;7678;p7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679" name="Google Shape;7679;p7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680" name="Google Shape;7680;p77"/>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L="914400" marR="0" lvl="1" indent="-228600" algn="l">
              <a:lnSpc>
                <a:spcPct val="90000"/>
              </a:lnSpc>
              <a:spcBef>
                <a:spcPts val="3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2pPr>
            <a:lvl3pPr marL="1371600" marR="0" lvl="2" indent="-285750" algn="l">
              <a:lnSpc>
                <a:spcPct val="90000"/>
              </a:lnSpc>
              <a:spcBef>
                <a:spcPts val="300"/>
              </a:spcBef>
              <a:spcAft>
                <a:spcPts val="0"/>
              </a:spcAft>
              <a:buClr>
                <a:schemeClr val="accent2"/>
              </a:buClr>
              <a:buSzPts val="900"/>
              <a:buFont typeface="Arial"/>
              <a:buChar char="•"/>
              <a:defRPr sz="900" b="0" i="0" u="none" strike="noStrike" cap="none">
                <a:solidFill>
                  <a:schemeClr val="dk1"/>
                </a:solidFill>
                <a:latin typeface="Calibri"/>
                <a:ea typeface="Calibri"/>
                <a:cs typeface="Calibri"/>
                <a:sym typeface="Calibri"/>
              </a:defRPr>
            </a:lvl3pPr>
            <a:lvl4pPr marL="1828800" marR="0" lvl="3" indent="-279400" algn="l">
              <a:lnSpc>
                <a:spcPct val="90000"/>
              </a:lnSpc>
              <a:spcBef>
                <a:spcPts val="300"/>
              </a:spcBef>
              <a:spcAft>
                <a:spcPts val="0"/>
              </a:spcAft>
              <a:buClr>
                <a:schemeClr val="accent2"/>
              </a:buClr>
              <a:buSzPts val="800"/>
              <a:buFont typeface="Arial"/>
              <a:buChar char="•"/>
              <a:defRPr sz="800" b="0" i="0" u="none" strike="noStrike" cap="none">
                <a:solidFill>
                  <a:schemeClr val="dk1"/>
                </a:solidFill>
                <a:latin typeface="Calibri"/>
                <a:ea typeface="Calibri"/>
                <a:cs typeface="Calibri"/>
                <a:sym typeface="Calibri"/>
              </a:defRPr>
            </a:lvl4pPr>
            <a:lvl5pPr marL="2286000" marR="0" lvl="4" indent="-228600" algn="l">
              <a:lnSpc>
                <a:spcPct val="90000"/>
              </a:lnSpc>
              <a:spcBef>
                <a:spcPts val="600"/>
              </a:spcBef>
              <a:spcAft>
                <a:spcPts val="0"/>
              </a:spcAft>
              <a:buClr>
                <a:schemeClr val="dk1"/>
              </a:buClr>
              <a:buSzPts val="1100"/>
              <a:buFont typeface="Arial"/>
              <a:buNone/>
              <a:defRPr sz="1100" b="1" i="0" u="none" strike="noStrike" cap="none">
                <a:solidFill>
                  <a:schemeClr val="dk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681" name="Google Shape;7681;p77"/>
          <p:cNvGrpSpPr/>
          <p:nvPr/>
        </p:nvGrpSpPr>
        <p:grpSpPr>
          <a:xfrm>
            <a:off x="-1530678" y="2991542"/>
            <a:ext cx="1404225" cy="2177095"/>
            <a:chOff x="6195941" y="562596"/>
            <a:chExt cx="1872300" cy="2902793"/>
          </a:xfrm>
        </p:grpSpPr>
        <p:grpSp>
          <p:nvGrpSpPr>
            <p:cNvPr id="7682" name="Google Shape;7682;p77"/>
            <p:cNvGrpSpPr/>
            <p:nvPr/>
          </p:nvGrpSpPr>
          <p:grpSpPr>
            <a:xfrm>
              <a:off x="6195941" y="832605"/>
              <a:ext cx="1872300" cy="2632784"/>
              <a:chOff x="-1872716" y="660661"/>
              <a:chExt cx="1872300" cy="1974637"/>
            </a:xfrm>
          </p:grpSpPr>
          <p:sp>
            <p:nvSpPr>
              <p:cNvPr id="7683" name="Google Shape;7683;p7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684" name="Google Shape;7684;p7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685" name="Google Shape;7685;p77"/>
            <p:cNvGrpSpPr/>
            <p:nvPr/>
          </p:nvGrpSpPr>
          <p:grpSpPr>
            <a:xfrm>
              <a:off x="6303954" y="562596"/>
              <a:ext cx="540000" cy="540000"/>
              <a:chOff x="6303954" y="562596"/>
              <a:chExt cx="540000" cy="540000"/>
            </a:xfrm>
          </p:grpSpPr>
          <p:sp>
            <p:nvSpPr>
              <p:cNvPr id="7686" name="Google Shape;7686;p7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687" name="Google Shape;7687;p7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688" name="Google Shape;7688;p77"/>
          <p:cNvSpPr/>
          <p:nvPr/>
        </p:nvSpPr>
        <p:spPr>
          <a:xfrm>
            <a:off x="2035920" y="1040790"/>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19"/>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689" name="Google Shape;7689;p77"/>
          <p:cNvGrpSpPr/>
          <p:nvPr/>
        </p:nvGrpSpPr>
        <p:grpSpPr>
          <a:xfrm>
            <a:off x="7916400" y="221400"/>
            <a:ext cx="893994" cy="358950"/>
            <a:chOff x="1899" y="899"/>
            <a:chExt cx="4163" cy="1671"/>
          </a:xfrm>
        </p:grpSpPr>
        <p:sp>
          <p:nvSpPr>
            <p:cNvPr id="7690" name="Google Shape;7690;p7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1" name="Google Shape;7691;p7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2" name="Google Shape;7692;p7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3" name="Google Shape;7693;p7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4" name="Google Shape;7694;p7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5" name="Google Shape;7695;p7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6" name="Google Shape;7696;p7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7" name="Google Shape;7697;p7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8" name="Google Shape;7698;p7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9" name="Google Shape;7699;p7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0" name="Google Shape;7700;p7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1" name="Google Shape;7701;p7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2" name="Google Shape;7702;p7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3" name="Google Shape;7703;p7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4" name="Google Shape;7704;p7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5" name="Google Shape;7705;p7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6" name="Google Shape;7706;p7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7" name="Google Shape;7707;p7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8" name="Google Shape;7708;p7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9" name="Google Shape;7709;p7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0" name="Google Shape;7710;p7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1" name="Google Shape;7711;p7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2" name="Google Shape;7712;p7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3" name="Google Shape;7713;p7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4" name="Google Shape;7714;p7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5" name="Google Shape;7715;p7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6" name="Google Shape;7716;p7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7" name="Google Shape;7717;p7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8" name="Google Shape;7718;p7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9" name="Google Shape;7719;p7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0" name="Google Shape;7720;p7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1" name="Google Shape;7721;p7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2" name="Google Shape;7722;p7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3" name="Google Shape;7723;p7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4" name="Google Shape;7724;p7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5" name="Google Shape;7725;p7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6" name="Google Shape;7726;p7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7" name="Google Shape;7727;p7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8" name="Google Shape;7728;p7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9" name="Google Shape;7729;p7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0" name="Google Shape;7730;p7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1" name="Google Shape;7731;p7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2" name="Google Shape;7732;p7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3" name="Google Shape;7733;p7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4" name="Google Shape;7734;p7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5" name="Google Shape;7735;p7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6" name="Google Shape;7736;p7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7" name="Google Shape;7737;p7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8" name="Google Shape;7738;p7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9" name="Google Shape;7739;p7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0" name="Google Shape;7740;p7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1" name="Google Shape;7741;p7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2" name="Google Shape;7742;p7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3" name="Google Shape;7743;p7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4" name="Google Shape;7744;p7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5" name="Google Shape;7745;p7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6" name="Google Shape;7746;p7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7" name="Google Shape;7747;p7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8" name="Google Shape;7748;p7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9" name="Google Shape;7749;p7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0" name="Google Shape;7750;p7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1" name="Google Shape;7751;p7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2" name="Google Shape;7752;p7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3" name="Google Shape;7753;p7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4" name="Google Shape;7754;p7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5" name="Google Shape;7755;p7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6" name="Google Shape;7756;p7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7" name="Google Shape;7757;p7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8" name="Google Shape;7758;p7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9" name="Google Shape;7759;p7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60" name="Google Shape;7760;p7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61" name="Google Shape;7761;p7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62" name="Google Shape;7762;p7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63" name="Google Shape;7763;p7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64" name="Google Shape;7764;p7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65" name="Google Shape;7765;p7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66" name="Google Shape;7766;p7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67" name="Google Shape;7767;p7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68" name="Google Shape;7768;p7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69" name="Google Shape;7769;p7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0" name="Google Shape;7770;p7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1" name="Google Shape;7771;p7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2" name="Google Shape;7772;p7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3" name="Google Shape;7773;p7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4" name="Google Shape;7774;p7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5" name="Google Shape;7775;p7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6" name="Google Shape;7776;p7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7" name="Google Shape;7777;p7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8" name="Google Shape;7778;p7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9" name="Google Shape;7779;p7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0" name="Google Shape;7780;p7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1" name="Google Shape;7781;p7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2" name="Google Shape;7782;p7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783" name="Google Shape;7783;p7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pic>
        <p:nvPicPr>
          <p:cNvPr id="7784" name="Google Shape;7784;p77"/>
          <p:cNvPicPr preferRelativeResize="0"/>
          <p:nvPr/>
        </p:nvPicPr>
        <p:blipFill rotWithShape="1">
          <a:blip r:embed="rId4">
            <a:alphaModFix/>
          </a:blip>
          <a:srcRect/>
          <a:stretch/>
        </p:blipFill>
        <p:spPr>
          <a:xfrm>
            <a:off x="8737875" y="4712981"/>
            <a:ext cx="415650" cy="415650"/>
          </a:xfrm>
          <a:prstGeom prst="rect">
            <a:avLst/>
          </a:prstGeom>
          <a:noFill/>
          <a:ln>
            <a:noFill/>
          </a:ln>
        </p:spPr>
      </p:pic>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7785"/>
        <p:cNvGrpSpPr/>
        <p:nvPr/>
      </p:nvGrpSpPr>
      <p:grpSpPr>
        <a:xfrm>
          <a:off x="0" y="0"/>
          <a:ext cx="0" cy="0"/>
          <a:chOff x="0" y="0"/>
          <a:chExt cx="0" cy="0"/>
        </a:xfrm>
      </p:grpSpPr>
      <p:sp>
        <p:nvSpPr>
          <p:cNvPr id="7786" name="Google Shape;7786;p78"/>
          <p:cNvSpPr/>
          <p:nvPr/>
        </p:nvSpPr>
        <p:spPr>
          <a:xfrm rot="-5400000">
            <a:off x="2802271" y="-1200601"/>
            <a:ext cx="5143500" cy="7544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787" name="Google Shape;7787;p7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788" name="Google Shape;7788;p7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789" name="Google Shape;7789;p7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7790" name="Google Shape;7790;p78"/>
          <p:cNvGrpSpPr/>
          <p:nvPr/>
        </p:nvGrpSpPr>
        <p:grpSpPr>
          <a:xfrm>
            <a:off x="5221340" y="819609"/>
            <a:ext cx="1862198" cy="747695"/>
            <a:chOff x="1899" y="899"/>
            <a:chExt cx="4163" cy="1671"/>
          </a:xfrm>
        </p:grpSpPr>
        <p:sp>
          <p:nvSpPr>
            <p:cNvPr id="7791" name="Google Shape;7791;p7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2" name="Google Shape;7792;p7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3" name="Google Shape;7793;p7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4" name="Google Shape;7794;p7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5" name="Google Shape;7795;p7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6" name="Google Shape;7796;p7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7" name="Google Shape;7797;p7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8" name="Google Shape;7798;p7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9" name="Google Shape;7799;p7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0" name="Google Shape;7800;p7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1" name="Google Shape;7801;p7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2" name="Google Shape;7802;p7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3" name="Google Shape;7803;p7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4" name="Google Shape;7804;p7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5" name="Google Shape;7805;p7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6" name="Google Shape;7806;p7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7" name="Google Shape;7807;p7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8" name="Google Shape;7808;p7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9" name="Google Shape;7809;p7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0" name="Google Shape;7810;p7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1" name="Google Shape;7811;p7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2" name="Google Shape;7812;p7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3" name="Google Shape;7813;p7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4" name="Google Shape;7814;p7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5" name="Google Shape;7815;p7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6" name="Google Shape;7816;p7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7" name="Google Shape;7817;p7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8" name="Google Shape;7818;p7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9" name="Google Shape;7819;p7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0" name="Google Shape;7820;p7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1" name="Google Shape;7821;p7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2" name="Google Shape;7822;p7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3" name="Google Shape;7823;p7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4" name="Google Shape;7824;p7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5" name="Google Shape;7825;p7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6" name="Google Shape;7826;p7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7" name="Google Shape;7827;p7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8" name="Google Shape;7828;p7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9" name="Google Shape;7829;p7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0" name="Google Shape;7830;p7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1" name="Google Shape;7831;p7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2" name="Google Shape;7832;p7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3" name="Google Shape;7833;p7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4" name="Google Shape;7834;p7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5" name="Google Shape;7835;p7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6" name="Google Shape;7836;p7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7" name="Google Shape;7837;p7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8" name="Google Shape;7838;p7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9" name="Google Shape;7839;p7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0" name="Google Shape;7840;p7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1" name="Google Shape;7841;p7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2" name="Google Shape;7842;p7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3" name="Google Shape;7843;p7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4" name="Google Shape;7844;p7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5" name="Google Shape;7845;p7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6" name="Google Shape;7846;p7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7" name="Google Shape;7847;p7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8" name="Google Shape;7848;p7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9" name="Google Shape;7849;p7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0" name="Google Shape;7850;p7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1" name="Google Shape;7851;p7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2" name="Google Shape;7852;p7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3" name="Google Shape;7853;p7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4" name="Google Shape;7854;p7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5" name="Google Shape;7855;p7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6" name="Google Shape;7856;p7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7" name="Google Shape;7857;p7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8" name="Google Shape;7858;p7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9" name="Google Shape;7859;p7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0" name="Google Shape;7860;p7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1" name="Google Shape;7861;p7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2" name="Google Shape;7862;p7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3" name="Google Shape;7863;p7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4" name="Google Shape;7864;p7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5" name="Google Shape;7865;p7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6" name="Google Shape;7866;p7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7" name="Google Shape;7867;p7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8" name="Google Shape;7868;p7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9" name="Google Shape;7869;p7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70" name="Google Shape;7870;p7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71" name="Google Shape;7871;p7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72" name="Google Shape;7872;p7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73" name="Google Shape;7873;p7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74" name="Google Shape;7874;p7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75" name="Google Shape;7875;p7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76" name="Google Shape;7876;p7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77" name="Google Shape;7877;p7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78" name="Google Shape;7878;p7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79" name="Google Shape;7879;p7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80" name="Google Shape;7880;p7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81" name="Google Shape;7881;p7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82" name="Google Shape;7882;p7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83" name="Google Shape;7883;p7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884" name="Google Shape;7884;p7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7885" name="Google Shape;7885;p78"/>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7886" name="Google Shape;7886;p78"/>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887" name="Google Shape;7887;p78"/>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888" name="Google Shape;7888;p78"/>
          <p:cNvPicPr preferRelativeResize="0"/>
          <p:nvPr/>
        </p:nvPicPr>
        <p:blipFill rotWithShape="1">
          <a:blip r:embed="rId3">
            <a:alphaModFix/>
          </a:blip>
          <a:srcRect/>
          <a:stretch/>
        </p:blipFill>
        <p:spPr>
          <a:xfrm>
            <a:off x="7630942" y="927426"/>
            <a:ext cx="1215133" cy="615925"/>
          </a:xfrm>
          <a:prstGeom prst="rect">
            <a:avLst/>
          </a:prstGeom>
          <a:noFill/>
          <a:ln>
            <a:noFill/>
          </a:ln>
        </p:spPr>
      </p:pic>
      <p:grpSp>
        <p:nvGrpSpPr>
          <p:cNvPr id="7889" name="Google Shape;7889;p78"/>
          <p:cNvGrpSpPr/>
          <p:nvPr/>
        </p:nvGrpSpPr>
        <p:grpSpPr>
          <a:xfrm>
            <a:off x="-1530678" y="653649"/>
            <a:ext cx="1026225" cy="1698128"/>
            <a:chOff x="-1836712" y="2937191"/>
            <a:chExt cx="1368300" cy="2264171"/>
          </a:xfrm>
        </p:grpSpPr>
        <p:pic>
          <p:nvPicPr>
            <p:cNvPr id="7890" name="Google Shape;7890;p78" descr="icon_camera_circle.png"/>
            <p:cNvPicPr preferRelativeResize="0"/>
            <p:nvPr/>
          </p:nvPicPr>
          <p:blipFill rotWithShape="1">
            <a:blip r:embed="rId4">
              <a:alphaModFix/>
            </a:blip>
            <a:srcRect/>
            <a:stretch/>
          </p:blipFill>
          <p:spPr>
            <a:xfrm>
              <a:off x="-1728699" y="2937191"/>
              <a:ext cx="640111" cy="640111"/>
            </a:xfrm>
            <a:prstGeom prst="rect">
              <a:avLst/>
            </a:prstGeom>
            <a:noFill/>
            <a:ln>
              <a:noFill/>
            </a:ln>
          </p:spPr>
        </p:pic>
        <p:sp>
          <p:nvSpPr>
            <p:cNvPr id="7891" name="Google Shape;7891;p78"/>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7892" name="Google Shape;7892;p78" descr="icon_information-white.png"/>
            <p:cNvPicPr preferRelativeResize="0"/>
            <p:nvPr/>
          </p:nvPicPr>
          <p:blipFill rotWithShape="1">
            <a:blip r:embed="rId5">
              <a:alphaModFix/>
            </a:blip>
            <a:srcRect/>
            <a:stretch/>
          </p:blipFill>
          <p:spPr>
            <a:xfrm>
              <a:off x="-1728699" y="3245911"/>
              <a:ext cx="121592" cy="320113"/>
            </a:xfrm>
            <a:prstGeom prst="rect">
              <a:avLst/>
            </a:prstGeom>
            <a:noFill/>
            <a:ln>
              <a:noFill/>
            </a:ln>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887"/>
                                        </p:tgtEl>
                                        <p:attrNameLst>
                                          <p:attrName>style.visibility</p:attrName>
                                        </p:attrNameLst>
                                      </p:cBhvr>
                                      <p:to>
                                        <p:strVal val="visible"/>
                                      </p:to>
                                    </p:set>
                                    <p:animEffect transition="in" filter="fade">
                                      <p:cBhvr>
                                        <p:cTn id="7" dur="500"/>
                                        <p:tgtEl>
                                          <p:spTgt spid="788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790"/>
                                        </p:tgtEl>
                                        <p:attrNameLst>
                                          <p:attrName>style.visibility</p:attrName>
                                        </p:attrNameLst>
                                      </p:cBhvr>
                                      <p:to>
                                        <p:strVal val="visible"/>
                                      </p:to>
                                    </p:set>
                                    <p:animEffect transition="in" filter="fade">
                                      <p:cBhvr>
                                        <p:cTn id="11" dur="500"/>
                                        <p:tgtEl>
                                          <p:spTgt spid="7790"/>
                                        </p:tgtEl>
                                      </p:cBhvr>
                                    </p:animEffect>
                                  </p:childTnLst>
                                </p:cTn>
                              </p:par>
                              <p:par>
                                <p:cTn id="12" presetID="10" presetClass="entr" presetSubtype="0" fill="hold" nodeType="withEffect">
                                  <p:stCondLst>
                                    <p:cond delay="0"/>
                                  </p:stCondLst>
                                  <p:childTnLst>
                                    <p:set>
                                      <p:cBhvr>
                                        <p:cTn id="13" dur="1" fill="hold">
                                          <p:stCondLst>
                                            <p:cond delay="0"/>
                                          </p:stCondLst>
                                        </p:cTn>
                                        <p:tgtEl>
                                          <p:spTgt spid="7885"/>
                                        </p:tgtEl>
                                        <p:attrNameLst>
                                          <p:attrName>style.visibility</p:attrName>
                                        </p:attrNameLst>
                                      </p:cBhvr>
                                      <p:to>
                                        <p:strVal val="visible"/>
                                      </p:to>
                                    </p:set>
                                    <p:animEffect transition="in" filter="fade">
                                      <p:cBhvr>
                                        <p:cTn id="14" dur="500"/>
                                        <p:tgtEl>
                                          <p:spTgt spid="7885"/>
                                        </p:tgtEl>
                                      </p:cBhvr>
                                    </p:animEffect>
                                  </p:childTnLst>
                                </p:cTn>
                              </p:par>
                              <p:par>
                                <p:cTn id="15" presetID="10" presetClass="entr" presetSubtype="0" fill="hold" nodeType="withEffect">
                                  <p:stCondLst>
                                    <p:cond delay="0"/>
                                  </p:stCondLst>
                                  <p:childTnLst>
                                    <p:set>
                                      <p:cBhvr>
                                        <p:cTn id="16" dur="1" fill="hold">
                                          <p:stCondLst>
                                            <p:cond delay="0"/>
                                          </p:stCondLst>
                                        </p:cTn>
                                        <p:tgtEl>
                                          <p:spTgt spid="7886">
                                            <p:txEl>
                                              <p:pRg st="0" end="0"/>
                                            </p:txEl>
                                          </p:spTgt>
                                        </p:tgtEl>
                                        <p:attrNameLst>
                                          <p:attrName>style.visibility</p:attrName>
                                        </p:attrNameLst>
                                      </p:cBhvr>
                                      <p:to>
                                        <p:strVal val="visible"/>
                                      </p:to>
                                    </p:set>
                                    <p:animEffect transition="in" filter="fade">
                                      <p:cBhvr>
                                        <p:cTn id="17" dur="500"/>
                                        <p:tgtEl>
                                          <p:spTgt spid="7886">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7886">
                                            <p:txEl>
                                              <p:pRg st="1" end="1"/>
                                            </p:txEl>
                                          </p:spTgt>
                                        </p:tgtEl>
                                        <p:attrNameLst>
                                          <p:attrName>style.visibility</p:attrName>
                                        </p:attrNameLst>
                                      </p:cBhvr>
                                      <p:to>
                                        <p:strVal val="visible"/>
                                      </p:to>
                                    </p:set>
                                    <p:animEffect transition="in" filter="fade">
                                      <p:cBhvr>
                                        <p:cTn id="20" dur="500"/>
                                        <p:tgtEl>
                                          <p:spTgt spid="7886">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7886">
                                            <p:txEl>
                                              <p:pRg st="2" end="2"/>
                                            </p:txEl>
                                          </p:spTgt>
                                        </p:tgtEl>
                                        <p:attrNameLst>
                                          <p:attrName>style.visibility</p:attrName>
                                        </p:attrNameLst>
                                      </p:cBhvr>
                                      <p:to>
                                        <p:strVal val="visible"/>
                                      </p:to>
                                    </p:set>
                                    <p:animEffect transition="in" filter="fade">
                                      <p:cBhvr>
                                        <p:cTn id="23" dur="500"/>
                                        <p:tgtEl>
                                          <p:spTgt spid="7886">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7886">
                                            <p:txEl>
                                              <p:pRg st="3" end="3"/>
                                            </p:txEl>
                                          </p:spTgt>
                                        </p:tgtEl>
                                        <p:attrNameLst>
                                          <p:attrName>style.visibility</p:attrName>
                                        </p:attrNameLst>
                                      </p:cBhvr>
                                      <p:to>
                                        <p:strVal val="visible"/>
                                      </p:to>
                                    </p:set>
                                    <p:animEffect transition="in" filter="fade">
                                      <p:cBhvr>
                                        <p:cTn id="26" dur="500"/>
                                        <p:tgtEl>
                                          <p:spTgt spid="7886">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7886">
                                            <p:txEl>
                                              <p:pRg st="4" end="4"/>
                                            </p:txEl>
                                          </p:spTgt>
                                        </p:tgtEl>
                                        <p:attrNameLst>
                                          <p:attrName>style.visibility</p:attrName>
                                        </p:attrNameLst>
                                      </p:cBhvr>
                                      <p:to>
                                        <p:strVal val="visible"/>
                                      </p:to>
                                    </p:set>
                                    <p:animEffect transition="in" filter="fade">
                                      <p:cBhvr>
                                        <p:cTn id="29" dur="500"/>
                                        <p:tgtEl>
                                          <p:spTgt spid="7886">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7886">
                                            <p:txEl>
                                              <p:pRg st="5" end="5"/>
                                            </p:txEl>
                                          </p:spTgt>
                                        </p:tgtEl>
                                        <p:attrNameLst>
                                          <p:attrName>style.visibility</p:attrName>
                                        </p:attrNameLst>
                                      </p:cBhvr>
                                      <p:to>
                                        <p:strVal val="visible"/>
                                      </p:to>
                                    </p:set>
                                    <p:animEffect transition="in" filter="fade">
                                      <p:cBhvr>
                                        <p:cTn id="32" dur="500"/>
                                        <p:tgtEl>
                                          <p:spTgt spid="7886">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7886">
                                            <p:txEl>
                                              <p:pRg st="6" end="6"/>
                                            </p:txEl>
                                          </p:spTgt>
                                        </p:tgtEl>
                                        <p:attrNameLst>
                                          <p:attrName>style.visibility</p:attrName>
                                        </p:attrNameLst>
                                      </p:cBhvr>
                                      <p:to>
                                        <p:strVal val="visible"/>
                                      </p:to>
                                    </p:set>
                                    <p:animEffect transition="in" filter="fade">
                                      <p:cBhvr>
                                        <p:cTn id="35" dur="500"/>
                                        <p:tgtEl>
                                          <p:spTgt spid="7886">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7886">
                                            <p:txEl>
                                              <p:pRg st="7" end="7"/>
                                            </p:txEl>
                                          </p:spTgt>
                                        </p:tgtEl>
                                        <p:attrNameLst>
                                          <p:attrName>style.visibility</p:attrName>
                                        </p:attrNameLst>
                                      </p:cBhvr>
                                      <p:to>
                                        <p:strVal val="visible"/>
                                      </p:to>
                                    </p:set>
                                    <p:animEffect transition="in" filter="fade">
                                      <p:cBhvr>
                                        <p:cTn id="38" dur="500"/>
                                        <p:tgtEl>
                                          <p:spTgt spid="7886">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7886">
                                            <p:txEl>
                                              <p:pRg st="8" end="8"/>
                                            </p:txEl>
                                          </p:spTgt>
                                        </p:tgtEl>
                                        <p:attrNameLst>
                                          <p:attrName>style.visibility</p:attrName>
                                        </p:attrNameLst>
                                      </p:cBhvr>
                                      <p:to>
                                        <p:strVal val="visible"/>
                                      </p:to>
                                    </p:set>
                                    <p:animEffect transition="in" filter="fade">
                                      <p:cBhvr>
                                        <p:cTn id="41" dur="500"/>
                                        <p:tgtEl>
                                          <p:spTgt spid="7886">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7888"/>
                                        </p:tgtEl>
                                        <p:attrNameLst>
                                          <p:attrName>style.visibility</p:attrName>
                                        </p:attrNameLst>
                                      </p:cBhvr>
                                      <p:to>
                                        <p:strVal val="visible"/>
                                      </p:to>
                                    </p:set>
                                    <p:animEffect transition="in" filter="fade">
                                      <p:cBhvr>
                                        <p:cTn id="45" dur="1000"/>
                                        <p:tgtEl>
                                          <p:spTgt spid="78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7893"/>
        <p:cNvGrpSpPr/>
        <p:nvPr/>
      </p:nvGrpSpPr>
      <p:grpSpPr>
        <a:xfrm>
          <a:off x="0" y="0"/>
          <a:ext cx="0" cy="0"/>
          <a:chOff x="0" y="0"/>
          <a:chExt cx="0" cy="0"/>
        </a:xfrm>
      </p:grpSpPr>
      <p:sp>
        <p:nvSpPr>
          <p:cNvPr id="7894" name="Google Shape;7894;p7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895" name="Google Shape;7895;p7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896" name="Google Shape;7896;p7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7897" name="Google Shape;7897;p79"/>
          <p:cNvGrpSpPr/>
          <p:nvPr/>
        </p:nvGrpSpPr>
        <p:grpSpPr>
          <a:xfrm>
            <a:off x="5221340" y="819609"/>
            <a:ext cx="1862198" cy="747695"/>
            <a:chOff x="1899" y="899"/>
            <a:chExt cx="4163" cy="1671"/>
          </a:xfrm>
        </p:grpSpPr>
        <p:sp>
          <p:nvSpPr>
            <p:cNvPr id="7898" name="Google Shape;7898;p7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99" name="Google Shape;7899;p7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0" name="Google Shape;7900;p7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1" name="Google Shape;7901;p7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2" name="Google Shape;7902;p7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3" name="Google Shape;7903;p7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4" name="Google Shape;7904;p7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5" name="Google Shape;7905;p7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6" name="Google Shape;7906;p7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7" name="Google Shape;7907;p7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8" name="Google Shape;7908;p7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9" name="Google Shape;7909;p7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0" name="Google Shape;7910;p7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1" name="Google Shape;7911;p7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2" name="Google Shape;7912;p7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3" name="Google Shape;7913;p7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4" name="Google Shape;7914;p7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5" name="Google Shape;7915;p7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6" name="Google Shape;7916;p7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7" name="Google Shape;7917;p7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8" name="Google Shape;7918;p7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9" name="Google Shape;7919;p7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0" name="Google Shape;7920;p7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1" name="Google Shape;7921;p7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2" name="Google Shape;7922;p7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3" name="Google Shape;7923;p7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4" name="Google Shape;7924;p7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5" name="Google Shape;7925;p7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6" name="Google Shape;7926;p7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7" name="Google Shape;7927;p7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8" name="Google Shape;7928;p7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9" name="Google Shape;7929;p7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30" name="Google Shape;7930;p7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31" name="Google Shape;7931;p7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32" name="Google Shape;7932;p7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33" name="Google Shape;7933;p7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34" name="Google Shape;7934;p7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35" name="Google Shape;7935;p7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36" name="Google Shape;7936;p7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37" name="Google Shape;7937;p7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38" name="Google Shape;7938;p7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39" name="Google Shape;7939;p7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0" name="Google Shape;7940;p7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1" name="Google Shape;7941;p7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2" name="Google Shape;7942;p7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3" name="Google Shape;7943;p7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4" name="Google Shape;7944;p7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5" name="Google Shape;7945;p7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6" name="Google Shape;7946;p7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7" name="Google Shape;7947;p7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8" name="Google Shape;7948;p7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9" name="Google Shape;7949;p7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0" name="Google Shape;7950;p7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1" name="Google Shape;7951;p7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2" name="Google Shape;7952;p7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3" name="Google Shape;7953;p7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4" name="Google Shape;7954;p7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5" name="Google Shape;7955;p7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6" name="Google Shape;7956;p7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7" name="Google Shape;7957;p7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8" name="Google Shape;7958;p7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9" name="Google Shape;7959;p7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0" name="Google Shape;7960;p7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1" name="Google Shape;7961;p7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2" name="Google Shape;7962;p7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3" name="Google Shape;7963;p7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4" name="Google Shape;7964;p7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5" name="Google Shape;7965;p7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6" name="Google Shape;7966;p7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7" name="Google Shape;7967;p7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8" name="Google Shape;7968;p7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9" name="Google Shape;7969;p7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0" name="Google Shape;7970;p7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1" name="Google Shape;7971;p7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2" name="Google Shape;7972;p7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3" name="Google Shape;7973;p7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4" name="Google Shape;7974;p7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5" name="Google Shape;7975;p7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6" name="Google Shape;7976;p7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7" name="Google Shape;7977;p7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8" name="Google Shape;7978;p7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9" name="Google Shape;7979;p7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0" name="Google Shape;7980;p7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1" name="Google Shape;7981;p7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2" name="Google Shape;7982;p7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3" name="Google Shape;7983;p7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4" name="Google Shape;7984;p7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5" name="Google Shape;7985;p7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6" name="Google Shape;7986;p7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7" name="Google Shape;7987;p7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8" name="Google Shape;7988;p7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9" name="Google Shape;7989;p7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90" name="Google Shape;7990;p7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991" name="Google Shape;7991;p7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7992" name="Google Shape;7992;p79"/>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7993" name="Google Shape;7993;p79"/>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994" name="Google Shape;7994;p79"/>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995" name="Google Shape;7995;p79"/>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7996" name="Google Shape;7996;p79"/>
          <p:cNvGrpSpPr/>
          <p:nvPr/>
        </p:nvGrpSpPr>
        <p:grpSpPr>
          <a:xfrm>
            <a:off x="-1449668" y="146875"/>
            <a:ext cx="1026225" cy="2044304"/>
            <a:chOff x="-1555624" y="1196393"/>
            <a:chExt cx="1368300" cy="2725739"/>
          </a:xfrm>
        </p:grpSpPr>
        <p:grpSp>
          <p:nvGrpSpPr>
            <p:cNvPr id="7997" name="Google Shape;7997;p79"/>
            <p:cNvGrpSpPr/>
            <p:nvPr/>
          </p:nvGrpSpPr>
          <p:grpSpPr>
            <a:xfrm>
              <a:off x="-1555624" y="1488707"/>
              <a:ext cx="1368300" cy="2433425"/>
              <a:chOff x="-1836712" y="3275837"/>
              <a:chExt cx="1368300" cy="2433425"/>
            </a:xfrm>
          </p:grpSpPr>
          <p:sp>
            <p:nvSpPr>
              <p:cNvPr id="7998" name="Google Shape;7998;p79"/>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7999" name="Google Shape;7999;p79" descr="icon_information-white.png"/>
              <p:cNvPicPr preferRelativeResize="0"/>
              <p:nvPr/>
            </p:nvPicPr>
            <p:blipFill rotWithShape="1">
              <a:blip r:embed="rId3">
                <a:alphaModFix/>
              </a:blip>
              <a:srcRect/>
              <a:stretch/>
            </p:blipFill>
            <p:spPr>
              <a:xfrm>
                <a:off x="-1728699" y="3275837"/>
                <a:ext cx="121592" cy="320113"/>
              </a:xfrm>
              <a:prstGeom prst="rect">
                <a:avLst/>
              </a:prstGeom>
              <a:noFill/>
              <a:ln>
                <a:noFill/>
              </a:ln>
            </p:spPr>
          </p:pic>
        </p:grpSp>
        <p:pic>
          <p:nvPicPr>
            <p:cNvPr id="8000" name="Google Shape;8000;p79"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8001" name="Google Shape;8001;p79"/>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994"/>
                                        </p:tgtEl>
                                        <p:attrNameLst>
                                          <p:attrName>style.visibility</p:attrName>
                                        </p:attrNameLst>
                                      </p:cBhvr>
                                      <p:to>
                                        <p:strVal val="visible"/>
                                      </p:to>
                                    </p:set>
                                    <p:animEffect transition="in" filter="fade">
                                      <p:cBhvr>
                                        <p:cTn id="7" dur="500"/>
                                        <p:tgtEl>
                                          <p:spTgt spid="799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897"/>
                                        </p:tgtEl>
                                        <p:attrNameLst>
                                          <p:attrName>style.visibility</p:attrName>
                                        </p:attrNameLst>
                                      </p:cBhvr>
                                      <p:to>
                                        <p:strVal val="visible"/>
                                      </p:to>
                                    </p:set>
                                    <p:animEffect transition="in" filter="fade">
                                      <p:cBhvr>
                                        <p:cTn id="11" dur="500"/>
                                        <p:tgtEl>
                                          <p:spTgt spid="7897"/>
                                        </p:tgtEl>
                                      </p:cBhvr>
                                    </p:animEffect>
                                  </p:childTnLst>
                                </p:cTn>
                              </p:par>
                              <p:par>
                                <p:cTn id="12" presetID="10" presetClass="entr" presetSubtype="0" fill="hold" nodeType="withEffect">
                                  <p:stCondLst>
                                    <p:cond delay="0"/>
                                  </p:stCondLst>
                                  <p:childTnLst>
                                    <p:set>
                                      <p:cBhvr>
                                        <p:cTn id="13" dur="1" fill="hold">
                                          <p:stCondLst>
                                            <p:cond delay="0"/>
                                          </p:stCondLst>
                                        </p:cTn>
                                        <p:tgtEl>
                                          <p:spTgt spid="7992"/>
                                        </p:tgtEl>
                                        <p:attrNameLst>
                                          <p:attrName>style.visibility</p:attrName>
                                        </p:attrNameLst>
                                      </p:cBhvr>
                                      <p:to>
                                        <p:strVal val="visible"/>
                                      </p:to>
                                    </p:set>
                                    <p:animEffect transition="in" filter="fade">
                                      <p:cBhvr>
                                        <p:cTn id="14" dur="500"/>
                                        <p:tgtEl>
                                          <p:spTgt spid="7992"/>
                                        </p:tgtEl>
                                      </p:cBhvr>
                                    </p:animEffect>
                                  </p:childTnLst>
                                </p:cTn>
                              </p:par>
                              <p:par>
                                <p:cTn id="15" presetID="10" presetClass="entr" presetSubtype="0" fill="hold" nodeType="withEffect">
                                  <p:stCondLst>
                                    <p:cond delay="0"/>
                                  </p:stCondLst>
                                  <p:childTnLst>
                                    <p:set>
                                      <p:cBhvr>
                                        <p:cTn id="16" dur="1" fill="hold">
                                          <p:stCondLst>
                                            <p:cond delay="0"/>
                                          </p:stCondLst>
                                        </p:cTn>
                                        <p:tgtEl>
                                          <p:spTgt spid="7993">
                                            <p:txEl>
                                              <p:pRg st="0" end="0"/>
                                            </p:txEl>
                                          </p:spTgt>
                                        </p:tgtEl>
                                        <p:attrNameLst>
                                          <p:attrName>style.visibility</p:attrName>
                                        </p:attrNameLst>
                                      </p:cBhvr>
                                      <p:to>
                                        <p:strVal val="visible"/>
                                      </p:to>
                                    </p:set>
                                    <p:animEffect transition="in" filter="fade">
                                      <p:cBhvr>
                                        <p:cTn id="17" dur="500"/>
                                        <p:tgtEl>
                                          <p:spTgt spid="7993">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7993">
                                            <p:txEl>
                                              <p:pRg st="1" end="1"/>
                                            </p:txEl>
                                          </p:spTgt>
                                        </p:tgtEl>
                                        <p:attrNameLst>
                                          <p:attrName>style.visibility</p:attrName>
                                        </p:attrNameLst>
                                      </p:cBhvr>
                                      <p:to>
                                        <p:strVal val="visible"/>
                                      </p:to>
                                    </p:set>
                                    <p:animEffect transition="in" filter="fade">
                                      <p:cBhvr>
                                        <p:cTn id="20" dur="500"/>
                                        <p:tgtEl>
                                          <p:spTgt spid="7993">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7993">
                                            <p:txEl>
                                              <p:pRg st="2" end="2"/>
                                            </p:txEl>
                                          </p:spTgt>
                                        </p:tgtEl>
                                        <p:attrNameLst>
                                          <p:attrName>style.visibility</p:attrName>
                                        </p:attrNameLst>
                                      </p:cBhvr>
                                      <p:to>
                                        <p:strVal val="visible"/>
                                      </p:to>
                                    </p:set>
                                    <p:animEffect transition="in" filter="fade">
                                      <p:cBhvr>
                                        <p:cTn id="23" dur="500"/>
                                        <p:tgtEl>
                                          <p:spTgt spid="7993">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7993">
                                            <p:txEl>
                                              <p:pRg st="3" end="3"/>
                                            </p:txEl>
                                          </p:spTgt>
                                        </p:tgtEl>
                                        <p:attrNameLst>
                                          <p:attrName>style.visibility</p:attrName>
                                        </p:attrNameLst>
                                      </p:cBhvr>
                                      <p:to>
                                        <p:strVal val="visible"/>
                                      </p:to>
                                    </p:set>
                                    <p:animEffect transition="in" filter="fade">
                                      <p:cBhvr>
                                        <p:cTn id="26" dur="500"/>
                                        <p:tgtEl>
                                          <p:spTgt spid="7993">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7993">
                                            <p:txEl>
                                              <p:pRg st="4" end="4"/>
                                            </p:txEl>
                                          </p:spTgt>
                                        </p:tgtEl>
                                        <p:attrNameLst>
                                          <p:attrName>style.visibility</p:attrName>
                                        </p:attrNameLst>
                                      </p:cBhvr>
                                      <p:to>
                                        <p:strVal val="visible"/>
                                      </p:to>
                                    </p:set>
                                    <p:animEffect transition="in" filter="fade">
                                      <p:cBhvr>
                                        <p:cTn id="29" dur="500"/>
                                        <p:tgtEl>
                                          <p:spTgt spid="7993">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7993">
                                            <p:txEl>
                                              <p:pRg st="5" end="5"/>
                                            </p:txEl>
                                          </p:spTgt>
                                        </p:tgtEl>
                                        <p:attrNameLst>
                                          <p:attrName>style.visibility</p:attrName>
                                        </p:attrNameLst>
                                      </p:cBhvr>
                                      <p:to>
                                        <p:strVal val="visible"/>
                                      </p:to>
                                    </p:set>
                                    <p:animEffect transition="in" filter="fade">
                                      <p:cBhvr>
                                        <p:cTn id="32" dur="500"/>
                                        <p:tgtEl>
                                          <p:spTgt spid="7993">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7993">
                                            <p:txEl>
                                              <p:pRg st="6" end="6"/>
                                            </p:txEl>
                                          </p:spTgt>
                                        </p:tgtEl>
                                        <p:attrNameLst>
                                          <p:attrName>style.visibility</p:attrName>
                                        </p:attrNameLst>
                                      </p:cBhvr>
                                      <p:to>
                                        <p:strVal val="visible"/>
                                      </p:to>
                                    </p:set>
                                    <p:animEffect transition="in" filter="fade">
                                      <p:cBhvr>
                                        <p:cTn id="35" dur="500"/>
                                        <p:tgtEl>
                                          <p:spTgt spid="7993">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7993">
                                            <p:txEl>
                                              <p:pRg st="7" end="7"/>
                                            </p:txEl>
                                          </p:spTgt>
                                        </p:tgtEl>
                                        <p:attrNameLst>
                                          <p:attrName>style.visibility</p:attrName>
                                        </p:attrNameLst>
                                      </p:cBhvr>
                                      <p:to>
                                        <p:strVal val="visible"/>
                                      </p:to>
                                    </p:set>
                                    <p:animEffect transition="in" filter="fade">
                                      <p:cBhvr>
                                        <p:cTn id="38" dur="500"/>
                                        <p:tgtEl>
                                          <p:spTgt spid="7993">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7993">
                                            <p:txEl>
                                              <p:pRg st="8" end="8"/>
                                            </p:txEl>
                                          </p:spTgt>
                                        </p:tgtEl>
                                        <p:attrNameLst>
                                          <p:attrName>style.visibility</p:attrName>
                                        </p:attrNameLst>
                                      </p:cBhvr>
                                      <p:to>
                                        <p:strVal val="visible"/>
                                      </p:to>
                                    </p:set>
                                    <p:animEffect transition="in" filter="fade">
                                      <p:cBhvr>
                                        <p:cTn id="41" dur="500"/>
                                        <p:tgtEl>
                                          <p:spTgt spid="7993">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7995"/>
                                        </p:tgtEl>
                                        <p:attrNameLst>
                                          <p:attrName>style.visibility</p:attrName>
                                        </p:attrNameLst>
                                      </p:cBhvr>
                                      <p:to>
                                        <p:strVal val="visible"/>
                                      </p:to>
                                    </p:set>
                                    <p:animEffect transition="in" filter="fade">
                                      <p:cBhvr>
                                        <p:cTn id="45" dur="1000"/>
                                        <p:tgtEl>
                                          <p:spTgt spid="7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8002"/>
        <p:cNvGrpSpPr/>
        <p:nvPr/>
      </p:nvGrpSpPr>
      <p:grpSpPr>
        <a:xfrm>
          <a:off x="0" y="0"/>
          <a:ext cx="0" cy="0"/>
          <a:chOff x="0" y="0"/>
          <a:chExt cx="0" cy="0"/>
        </a:xfrm>
      </p:grpSpPr>
      <p:sp>
        <p:nvSpPr>
          <p:cNvPr id="8003" name="Google Shape;8003;p80"/>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004" name="Google Shape;8004;p8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005" name="Google Shape;8005;p8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006" name="Google Shape;8006;p8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8007" name="Google Shape;8007;p80"/>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8008" name="Google Shape;8008;p80"/>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009" name="Google Shape;8009;p80"/>
          <p:cNvGrpSpPr/>
          <p:nvPr/>
        </p:nvGrpSpPr>
        <p:grpSpPr>
          <a:xfrm>
            <a:off x="-1530678" y="2991542"/>
            <a:ext cx="1404225" cy="2177095"/>
            <a:chOff x="6195941" y="562596"/>
            <a:chExt cx="1872300" cy="2902793"/>
          </a:xfrm>
        </p:grpSpPr>
        <p:grpSp>
          <p:nvGrpSpPr>
            <p:cNvPr id="8010" name="Google Shape;8010;p80"/>
            <p:cNvGrpSpPr/>
            <p:nvPr/>
          </p:nvGrpSpPr>
          <p:grpSpPr>
            <a:xfrm>
              <a:off x="6195941" y="832605"/>
              <a:ext cx="1872300" cy="2632784"/>
              <a:chOff x="-1872716" y="660661"/>
              <a:chExt cx="1872300" cy="1974637"/>
            </a:xfrm>
          </p:grpSpPr>
          <p:sp>
            <p:nvSpPr>
              <p:cNvPr id="8011" name="Google Shape;8011;p8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012" name="Google Shape;8012;p8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8013" name="Google Shape;8013;p80"/>
            <p:cNvGrpSpPr/>
            <p:nvPr/>
          </p:nvGrpSpPr>
          <p:grpSpPr>
            <a:xfrm>
              <a:off x="6303954" y="562596"/>
              <a:ext cx="540000" cy="540000"/>
              <a:chOff x="6303954" y="562596"/>
              <a:chExt cx="540000" cy="540000"/>
            </a:xfrm>
          </p:grpSpPr>
          <p:sp>
            <p:nvSpPr>
              <p:cNvPr id="8014" name="Google Shape;8014;p8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015" name="Google Shape;8015;p8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8016" name="Google Shape;8016;p80"/>
          <p:cNvGrpSpPr/>
          <p:nvPr/>
        </p:nvGrpSpPr>
        <p:grpSpPr>
          <a:xfrm>
            <a:off x="-1449668" y="146875"/>
            <a:ext cx="1026225" cy="2044304"/>
            <a:chOff x="-1555624" y="1196393"/>
            <a:chExt cx="1368300" cy="2725739"/>
          </a:xfrm>
        </p:grpSpPr>
        <p:grpSp>
          <p:nvGrpSpPr>
            <p:cNvPr id="8017" name="Google Shape;8017;p80"/>
            <p:cNvGrpSpPr/>
            <p:nvPr/>
          </p:nvGrpSpPr>
          <p:grpSpPr>
            <a:xfrm>
              <a:off x="-1555624" y="1488707"/>
              <a:ext cx="1368300" cy="2433425"/>
              <a:chOff x="-1836712" y="3275837"/>
              <a:chExt cx="1368300" cy="2433425"/>
            </a:xfrm>
          </p:grpSpPr>
          <p:sp>
            <p:nvSpPr>
              <p:cNvPr id="8018" name="Google Shape;8018;p80"/>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8019" name="Google Shape;8019;p80"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8020" name="Google Shape;8020;p80"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8021" name="Google Shape;8021;p80"/>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8022" name="Google Shape;8022;p80"/>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01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8023" name="Google Shape;8023;p80"/>
          <p:cNvGrpSpPr/>
          <p:nvPr/>
        </p:nvGrpSpPr>
        <p:grpSpPr>
          <a:xfrm>
            <a:off x="7915032" y="222489"/>
            <a:ext cx="895960" cy="359739"/>
            <a:chOff x="1899" y="899"/>
            <a:chExt cx="4163" cy="1671"/>
          </a:xfrm>
        </p:grpSpPr>
        <p:sp>
          <p:nvSpPr>
            <p:cNvPr id="8024" name="Google Shape;8024;p8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5" name="Google Shape;8025;p8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6" name="Google Shape;8026;p8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7" name="Google Shape;8027;p8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8" name="Google Shape;8028;p8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9" name="Google Shape;8029;p8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0" name="Google Shape;8030;p8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1" name="Google Shape;8031;p8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2" name="Google Shape;8032;p8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3" name="Google Shape;8033;p8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4" name="Google Shape;8034;p8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5" name="Google Shape;8035;p8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6" name="Google Shape;8036;p8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7" name="Google Shape;8037;p8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8" name="Google Shape;8038;p8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9" name="Google Shape;8039;p8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40" name="Google Shape;8040;p8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41" name="Google Shape;8041;p8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42" name="Google Shape;8042;p8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43" name="Google Shape;8043;p8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44" name="Google Shape;8044;p8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45" name="Google Shape;8045;p8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46" name="Google Shape;8046;p8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47" name="Google Shape;8047;p8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48" name="Google Shape;8048;p8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49" name="Google Shape;8049;p8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50" name="Google Shape;8050;p8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51" name="Google Shape;8051;p8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52" name="Google Shape;8052;p8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53" name="Google Shape;8053;p8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54" name="Google Shape;8054;p8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55" name="Google Shape;8055;p8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56" name="Google Shape;8056;p8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57" name="Google Shape;8057;p8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58" name="Google Shape;8058;p8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59" name="Google Shape;8059;p8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0" name="Google Shape;8060;p8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1" name="Google Shape;8061;p8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2" name="Google Shape;8062;p8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3" name="Google Shape;8063;p8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4" name="Google Shape;8064;p8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5" name="Google Shape;8065;p8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6" name="Google Shape;8066;p8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7" name="Google Shape;8067;p8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8" name="Google Shape;8068;p8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9" name="Google Shape;8069;p8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0" name="Google Shape;8070;p8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1" name="Google Shape;8071;p8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2" name="Google Shape;8072;p8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3" name="Google Shape;8073;p8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4" name="Google Shape;8074;p8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5" name="Google Shape;8075;p8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6" name="Google Shape;8076;p8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7" name="Google Shape;8077;p8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8" name="Google Shape;8078;p8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9" name="Google Shape;8079;p8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0" name="Google Shape;8080;p8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1" name="Google Shape;8081;p8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2" name="Google Shape;8082;p8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3" name="Google Shape;8083;p8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4" name="Google Shape;8084;p8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5" name="Google Shape;8085;p8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6" name="Google Shape;8086;p8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7" name="Google Shape;8087;p8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8" name="Google Shape;8088;p8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9" name="Google Shape;8089;p8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0" name="Google Shape;8090;p8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1" name="Google Shape;8091;p8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2" name="Google Shape;8092;p8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3" name="Google Shape;8093;p8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4" name="Google Shape;8094;p8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5" name="Google Shape;8095;p8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6" name="Google Shape;8096;p8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7" name="Google Shape;8097;p8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8" name="Google Shape;8098;p8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9" name="Google Shape;8099;p8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0" name="Google Shape;8100;p8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1" name="Google Shape;8101;p8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2" name="Google Shape;8102;p8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3" name="Google Shape;8103;p8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4" name="Google Shape;8104;p8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5" name="Google Shape;8105;p8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6" name="Google Shape;8106;p8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7" name="Google Shape;8107;p8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8" name="Google Shape;8108;p8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9" name="Google Shape;8109;p8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0" name="Google Shape;8110;p8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1" name="Google Shape;8111;p8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2" name="Google Shape;8112;p8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3" name="Google Shape;8113;p8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4" name="Google Shape;8114;p8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5" name="Google Shape;8115;p8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6" name="Google Shape;8116;p8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117" name="Google Shape;8117;p8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8118"/>
        <p:cNvGrpSpPr/>
        <p:nvPr/>
      </p:nvGrpSpPr>
      <p:grpSpPr>
        <a:xfrm>
          <a:off x="0" y="0"/>
          <a:ext cx="0" cy="0"/>
          <a:chOff x="0" y="0"/>
          <a:chExt cx="0" cy="0"/>
        </a:xfrm>
      </p:grpSpPr>
      <p:sp>
        <p:nvSpPr>
          <p:cNvPr id="8119" name="Google Shape;8119;p81"/>
          <p:cNvSpPr/>
          <p:nvPr/>
        </p:nvSpPr>
        <p:spPr>
          <a:xfrm>
            <a:off x="0" y="0"/>
            <a:ext cx="9144000" cy="5143500"/>
          </a:xfrm>
          <a:prstGeom prst="rect">
            <a:avLst/>
          </a:prstGeom>
          <a:solidFill>
            <a:srgbClr val="000000">
              <a:alpha val="69019"/>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120" name="Google Shape;8120;p81"/>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121" name="Google Shape;8121;p8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122" name="Google Shape;8122;p8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123" name="Google Shape;8123;p8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8124" name="Google Shape;8124;p81"/>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125" name="Google Shape;8125;p81"/>
          <p:cNvGrpSpPr/>
          <p:nvPr/>
        </p:nvGrpSpPr>
        <p:grpSpPr>
          <a:xfrm>
            <a:off x="-1530678" y="2991542"/>
            <a:ext cx="1404225" cy="2177095"/>
            <a:chOff x="6195941" y="562596"/>
            <a:chExt cx="1872300" cy="2902793"/>
          </a:xfrm>
        </p:grpSpPr>
        <p:grpSp>
          <p:nvGrpSpPr>
            <p:cNvPr id="8126" name="Google Shape;8126;p81"/>
            <p:cNvGrpSpPr/>
            <p:nvPr/>
          </p:nvGrpSpPr>
          <p:grpSpPr>
            <a:xfrm>
              <a:off x="6195941" y="832605"/>
              <a:ext cx="1872300" cy="2632784"/>
              <a:chOff x="-1872716" y="660661"/>
              <a:chExt cx="1872300" cy="1974637"/>
            </a:xfrm>
          </p:grpSpPr>
          <p:sp>
            <p:nvSpPr>
              <p:cNvPr id="8127" name="Google Shape;8127;p8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128" name="Google Shape;8128;p8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129" name="Google Shape;8129;p81"/>
            <p:cNvGrpSpPr/>
            <p:nvPr/>
          </p:nvGrpSpPr>
          <p:grpSpPr>
            <a:xfrm>
              <a:off x="6303954" y="562596"/>
              <a:ext cx="540000" cy="540000"/>
              <a:chOff x="6303954" y="562596"/>
              <a:chExt cx="540000" cy="540000"/>
            </a:xfrm>
          </p:grpSpPr>
          <p:sp>
            <p:nvSpPr>
              <p:cNvPr id="8130" name="Google Shape;8130;p8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131" name="Google Shape;8131;p8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132" name="Google Shape;8132;p81"/>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01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8133" name="Google Shape;8133;p81"/>
          <p:cNvGrpSpPr/>
          <p:nvPr/>
        </p:nvGrpSpPr>
        <p:grpSpPr>
          <a:xfrm>
            <a:off x="7915032" y="222489"/>
            <a:ext cx="895960" cy="359739"/>
            <a:chOff x="1899" y="899"/>
            <a:chExt cx="4163" cy="1671"/>
          </a:xfrm>
        </p:grpSpPr>
        <p:sp>
          <p:nvSpPr>
            <p:cNvPr id="8134" name="Google Shape;8134;p8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5" name="Google Shape;8135;p8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6" name="Google Shape;8136;p8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7" name="Google Shape;8137;p8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8" name="Google Shape;8138;p8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9" name="Google Shape;8139;p8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0" name="Google Shape;8140;p8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1" name="Google Shape;8141;p8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2" name="Google Shape;8142;p8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3" name="Google Shape;8143;p8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4" name="Google Shape;8144;p8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5" name="Google Shape;8145;p8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6" name="Google Shape;8146;p8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7" name="Google Shape;8147;p8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8" name="Google Shape;8148;p8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9" name="Google Shape;8149;p8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0" name="Google Shape;8150;p8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1" name="Google Shape;8151;p8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2" name="Google Shape;8152;p8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3" name="Google Shape;8153;p8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4" name="Google Shape;8154;p8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5" name="Google Shape;8155;p8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6" name="Google Shape;8156;p8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7" name="Google Shape;8157;p8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8" name="Google Shape;8158;p8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9" name="Google Shape;8159;p8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0" name="Google Shape;8160;p8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1" name="Google Shape;8161;p8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2" name="Google Shape;8162;p8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3" name="Google Shape;8163;p8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4" name="Google Shape;8164;p8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5" name="Google Shape;8165;p8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6" name="Google Shape;8166;p8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7" name="Google Shape;8167;p8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8" name="Google Shape;8168;p8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9" name="Google Shape;8169;p8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0" name="Google Shape;8170;p8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1" name="Google Shape;8171;p8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2" name="Google Shape;8172;p8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3" name="Google Shape;8173;p8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4" name="Google Shape;8174;p8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5" name="Google Shape;8175;p8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6" name="Google Shape;8176;p8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7" name="Google Shape;8177;p8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8" name="Google Shape;8178;p8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9" name="Google Shape;8179;p8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0" name="Google Shape;8180;p8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1" name="Google Shape;8181;p8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2" name="Google Shape;8182;p8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3" name="Google Shape;8183;p8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4" name="Google Shape;8184;p8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5" name="Google Shape;8185;p8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6" name="Google Shape;8186;p8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7" name="Google Shape;8187;p8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8" name="Google Shape;8188;p8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9" name="Google Shape;8189;p8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0" name="Google Shape;8190;p8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1" name="Google Shape;8191;p8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2" name="Google Shape;8192;p8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3" name="Google Shape;8193;p8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4" name="Google Shape;8194;p8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5" name="Google Shape;8195;p8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6" name="Google Shape;8196;p8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7" name="Google Shape;8197;p8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8" name="Google Shape;8198;p8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9" name="Google Shape;8199;p8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0" name="Google Shape;8200;p8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1" name="Google Shape;8201;p8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2" name="Google Shape;8202;p8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3" name="Google Shape;8203;p8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4" name="Google Shape;8204;p8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5" name="Google Shape;8205;p8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6" name="Google Shape;8206;p8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7" name="Google Shape;8207;p8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8" name="Google Shape;8208;p8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9" name="Google Shape;8209;p8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0" name="Google Shape;8210;p8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1" name="Google Shape;8211;p8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2" name="Google Shape;8212;p8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3" name="Google Shape;8213;p8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4" name="Google Shape;8214;p8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5" name="Google Shape;8215;p8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6" name="Google Shape;8216;p8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7" name="Google Shape;8217;p8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8" name="Google Shape;8218;p8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9" name="Google Shape;8219;p8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0" name="Google Shape;8220;p8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1" name="Google Shape;8221;p8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2" name="Google Shape;8222;p8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3" name="Google Shape;8223;p8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4" name="Google Shape;8224;p8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5" name="Google Shape;8225;p8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6" name="Google Shape;8226;p8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227" name="Google Shape;8227;p8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8228" name="Google Shape;8228;p81"/>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229" name="Google Shape;8229;p81"/>
          <p:cNvGrpSpPr/>
          <p:nvPr/>
        </p:nvGrpSpPr>
        <p:grpSpPr>
          <a:xfrm>
            <a:off x="-1530678" y="653649"/>
            <a:ext cx="1026225" cy="1698128"/>
            <a:chOff x="-1836712" y="2937191"/>
            <a:chExt cx="1368300" cy="2264171"/>
          </a:xfrm>
        </p:grpSpPr>
        <p:pic>
          <p:nvPicPr>
            <p:cNvPr id="8230" name="Google Shape;8230;p8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231" name="Google Shape;8231;p8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8232" name="Google Shape;8232;p8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8233"/>
        <p:cNvGrpSpPr/>
        <p:nvPr/>
      </p:nvGrpSpPr>
      <p:grpSpPr>
        <a:xfrm>
          <a:off x="0" y="0"/>
          <a:ext cx="0" cy="0"/>
          <a:chOff x="0" y="0"/>
          <a:chExt cx="0" cy="0"/>
        </a:xfrm>
      </p:grpSpPr>
      <p:sp>
        <p:nvSpPr>
          <p:cNvPr id="8234" name="Google Shape;8234;p82"/>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235" name="Google Shape;8235;p82"/>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236" name="Google Shape;8236;p8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237" name="Google Shape;8237;p8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238" name="Google Shape;8238;p82"/>
          <p:cNvGrpSpPr/>
          <p:nvPr/>
        </p:nvGrpSpPr>
        <p:grpSpPr>
          <a:xfrm>
            <a:off x="7915032" y="222489"/>
            <a:ext cx="895960" cy="359739"/>
            <a:chOff x="1899" y="899"/>
            <a:chExt cx="4163" cy="1671"/>
          </a:xfrm>
        </p:grpSpPr>
        <p:sp>
          <p:nvSpPr>
            <p:cNvPr id="8239" name="Google Shape;8239;p8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0" name="Google Shape;8240;p8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1" name="Google Shape;8241;p8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2" name="Google Shape;8242;p8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3" name="Google Shape;8243;p8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4" name="Google Shape;8244;p8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5" name="Google Shape;8245;p8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6" name="Google Shape;8246;p8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7" name="Google Shape;8247;p8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8" name="Google Shape;8248;p8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9" name="Google Shape;8249;p8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0" name="Google Shape;8250;p8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1" name="Google Shape;8251;p8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2" name="Google Shape;8252;p8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3" name="Google Shape;8253;p8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4" name="Google Shape;8254;p8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5" name="Google Shape;8255;p8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6" name="Google Shape;8256;p8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7" name="Google Shape;8257;p8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8" name="Google Shape;8258;p8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9" name="Google Shape;8259;p8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0" name="Google Shape;8260;p8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1" name="Google Shape;8261;p8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2" name="Google Shape;8262;p8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3" name="Google Shape;8263;p8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4" name="Google Shape;8264;p8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5" name="Google Shape;8265;p8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6" name="Google Shape;8266;p8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7" name="Google Shape;8267;p8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8" name="Google Shape;8268;p8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9" name="Google Shape;8269;p8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0" name="Google Shape;8270;p8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1" name="Google Shape;8271;p8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2" name="Google Shape;8272;p8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3" name="Google Shape;8273;p8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4" name="Google Shape;8274;p8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5" name="Google Shape;8275;p8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6" name="Google Shape;8276;p8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7" name="Google Shape;8277;p8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8" name="Google Shape;8278;p8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9" name="Google Shape;8279;p8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0" name="Google Shape;8280;p8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1" name="Google Shape;8281;p8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2" name="Google Shape;8282;p8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3" name="Google Shape;8283;p8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4" name="Google Shape;8284;p8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5" name="Google Shape;8285;p8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6" name="Google Shape;8286;p8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7" name="Google Shape;8287;p8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8" name="Google Shape;8288;p8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9" name="Google Shape;8289;p8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0" name="Google Shape;8290;p8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1" name="Google Shape;8291;p8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2" name="Google Shape;8292;p8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3" name="Google Shape;8293;p8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4" name="Google Shape;8294;p8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5" name="Google Shape;8295;p8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6" name="Google Shape;8296;p8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7" name="Google Shape;8297;p8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8" name="Google Shape;8298;p8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9" name="Google Shape;8299;p8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0" name="Google Shape;8300;p8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1" name="Google Shape;8301;p8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2" name="Google Shape;8302;p8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3" name="Google Shape;8303;p8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4" name="Google Shape;8304;p8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5" name="Google Shape;8305;p8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6" name="Google Shape;8306;p8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7" name="Google Shape;8307;p8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8" name="Google Shape;8308;p8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9" name="Google Shape;8309;p8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0" name="Google Shape;8310;p8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1" name="Google Shape;8311;p8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2" name="Google Shape;8312;p8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3" name="Google Shape;8313;p8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4" name="Google Shape;8314;p8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5" name="Google Shape;8315;p8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6" name="Google Shape;8316;p8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7" name="Google Shape;8317;p8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8" name="Google Shape;8318;p8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9" name="Google Shape;8319;p8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0" name="Google Shape;8320;p8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1" name="Google Shape;8321;p8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2" name="Google Shape;8322;p8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3" name="Google Shape;8323;p8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4" name="Google Shape;8324;p8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5" name="Google Shape;8325;p8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6" name="Google Shape;8326;p8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7" name="Google Shape;8327;p8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8" name="Google Shape;8328;p8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9" name="Google Shape;8329;p8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30" name="Google Shape;8330;p8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31" name="Google Shape;8331;p8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332" name="Google Shape;8332;p8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8333" name="Google Shape;8333;p82"/>
          <p:cNvGrpSpPr/>
          <p:nvPr/>
        </p:nvGrpSpPr>
        <p:grpSpPr>
          <a:xfrm>
            <a:off x="-1530678" y="2991542"/>
            <a:ext cx="1404225" cy="2177095"/>
            <a:chOff x="6195941" y="562596"/>
            <a:chExt cx="1872300" cy="2902793"/>
          </a:xfrm>
        </p:grpSpPr>
        <p:grpSp>
          <p:nvGrpSpPr>
            <p:cNvPr id="8334" name="Google Shape;8334;p82"/>
            <p:cNvGrpSpPr/>
            <p:nvPr/>
          </p:nvGrpSpPr>
          <p:grpSpPr>
            <a:xfrm>
              <a:off x="6195941" y="832605"/>
              <a:ext cx="1872300" cy="2632784"/>
              <a:chOff x="-1872716" y="660661"/>
              <a:chExt cx="1872300" cy="1974637"/>
            </a:xfrm>
          </p:grpSpPr>
          <p:sp>
            <p:nvSpPr>
              <p:cNvPr id="8335" name="Google Shape;8335;p8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336" name="Google Shape;8336;p8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337" name="Google Shape;8337;p82"/>
            <p:cNvGrpSpPr/>
            <p:nvPr/>
          </p:nvGrpSpPr>
          <p:grpSpPr>
            <a:xfrm>
              <a:off x="6303954" y="562596"/>
              <a:ext cx="540000" cy="540000"/>
              <a:chOff x="6303954" y="562596"/>
              <a:chExt cx="540000" cy="540000"/>
            </a:xfrm>
          </p:grpSpPr>
          <p:sp>
            <p:nvSpPr>
              <p:cNvPr id="8338" name="Google Shape;8338;p8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339" name="Google Shape;8339;p8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340" name="Google Shape;8340;p8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41" name="Google Shape;8341;p8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01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42" name="Google Shape;8342;p8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343" name="Google Shape;8343;p8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344" name="Google Shape;8344;p8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345" name="Google Shape;8345;p82"/>
          <p:cNvGrpSpPr/>
          <p:nvPr/>
        </p:nvGrpSpPr>
        <p:grpSpPr>
          <a:xfrm>
            <a:off x="-1530678" y="653649"/>
            <a:ext cx="1026225" cy="1698128"/>
            <a:chOff x="-1836712" y="2937191"/>
            <a:chExt cx="1368300" cy="2264171"/>
          </a:xfrm>
        </p:grpSpPr>
        <p:pic>
          <p:nvPicPr>
            <p:cNvPr id="8346" name="Google Shape;8346;p8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347" name="Google Shape;8347;p8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8348" name="Google Shape;8348;p8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8349"/>
        <p:cNvGrpSpPr/>
        <p:nvPr/>
      </p:nvGrpSpPr>
      <p:grpSpPr>
        <a:xfrm>
          <a:off x="0" y="0"/>
          <a:ext cx="0" cy="0"/>
          <a:chOff x="0" y="0"/>
          <a:chExt cx="0" cy="0"/>
        </a:xfrm>
      </p:grpSpPr>
      <p:sp>
        <p:nvSpPr>
          <p:cNvPr id="8350" name="Google Shape;8350;p83"/>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351" name="Google Shape;8351;p83"/>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352" name="Google Shape;8352;p8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353" name="Google Shape;8353;p8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354" name="Google Shape;8354;p83"/>
          <p:cNvGrpSpPr/>
          <p:nvPr/>
        </p:nvGrpSpPr>
        <p:grpSpPr>
          <a:xfrm>
            <a:off x="7915032" y="222489"/>
            <a:ext cx="895960" cy="359739"/>
            <a:chOff x="1899" y="899"/>
            <a:chExt cx="4163" cy="1671"/>
          </a:xfrm>
        </p:grpSpPr>
        <p:sp>
          <p:nvSpPr>
            <p:cNvPr id="8355" name="Google Shape;8355;p8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6" name="Google Shape;8356;p8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7" name="Google Shape;8357;p8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8" name="Google Shape;8358;p8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9" name="Google Shape;8359;p8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0" name="Google Shape;8360;p8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1" name="Google Shape;8361;p8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2" name="Google Shape;8362;p8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3" name="Google Shape;8363;p8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4" name="Google Shape;8364;p8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5" name="Google Shape;8365;p8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6" name="Google Shape;8366;p8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7" name="Google Shape;8367;p8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8" name="Google Shape;8368;p8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9" name="Google Shape;8369;p8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0" name="Google Shape;8370;p8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1" name="Google Shape;8371;p8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2" name="Google Shape;8372;p8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3" name="Google Shape;8373;p8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4" name="Google Shape;8374;p8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5" name="Google Shape;8375;p8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6" name="Google Shape;8376;p8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7" name="Google Shape;8377;p8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8" name="Google Shape;8378;p8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9" name="Google Shape;8379;p8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0" name="Google Shape;8380;p8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1" name="Google Shape;8381;p8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2" name="Google Shape;8382;p8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3" name="Google Shape;8383;p8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4" name="Google Shape;8384;p8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5" name="Google Shape;8385;p8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6" name="Google Shape;8386;p8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7" name="Google Shape;8387;p8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8" name="Google Shape;8388;p8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9" name="Google Shape;8389;p8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0" name="Google Shape;8390;p8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1" name="Google Shape;8391;p8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2" name="Google Shape;8392;p8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3" name="Google Shape;8393;p8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4" name="Google Shape;8394;p8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5" name="Google Shape;8395;p8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6" name="Google Shape;8396;p8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7" name="Google Shape;8397;p8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8" name="Google Shape;8398;p8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9" name="Google Shape;8399;p8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0" name="Google Shape;8400;p8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1" name="Google Shape;8401;p8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2" name="Google Shape;8402;p8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3" name="Google Shape;8403;p8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4" name="Google Shape;8404;p8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5" name="Google Shape;8405;p8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6" name="Google Shape;8406;p8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7" name="Google Shape;8407;p8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8" name="Google Shape;8408;p8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9" name="Google Shape;8409;p8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0" name="Google Shape;8410;p8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1" name="Google Shape;8411;p8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2" name="Google Shape;8412;p8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3" name="Google Shape;8413;p8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4" name="Google Shape;8414;p8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5" name="Google Shape;8415;p8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6" name="Google Shape;8416;p8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7" name="Google Shape;8417;p8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8" name="Google Shape;8418;p8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9" name="Google Shape;8419;p8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0" name="Google Shape;8420;p8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1" name="Google Shape;8421;p8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2" name="Google Shape;8422;p8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3" name="Google Shape;8423;p8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4" name="Google Shape;8424;p8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5" name="Google Shape;8425;p8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6" name="Google Shape;8426;p8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7" name="Google Shape;8427;p8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8" name="Google Shape;8428;p8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9" name="Google Shape;8429;p8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0" name="Google Shape;8430;p8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1" name="Google Shape;8431;p8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2" name="Google Shape;8432;p8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3" name="Google Shape;8433;p8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4" name="Google Shape;8434;p8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5" name="Google Shape;8435;p8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6" name="Google Shape;8436;p8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7" name="Google Shape;8437;p8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8" name="Google Shape;8438;p8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9" name="Google Shape;8439;p8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40" name="Google Shape;8440;p8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41" name="Google Shape;8441;p8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42" name="Google Shape;8442;p8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43" name="Google Shape;8443;p8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44" name="Google Shape;8444;p8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45" name="Google Shape;8445;p8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46" name="Google Shape;8446;p8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47" name="Google Shape;8447;p8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448" name="Google Shape;8448;p8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8449" name="Google Shape;8449;p83"/>
          <p:cNvGrpSpPr/>
          <p:nvPr/>
        </p:nvGrpSpPr>
        <p:grpSpPr>
          <a:xfrm>
            <a:off x="-1530678" y="2991542"/>
            <a:ext cx="1404225" cy="2177095"/>
            <a:chOff x="6195941" y="562596"/>
            <a:chExt cx="1872300" cy="2902793"/>
          </a:xfrm>
        </p:grpSpPr>
        <p:grpSp>
          <p:nvGrpSpPr>
            <p:cNvPr id="8450" name="Google Shape;8450;p83"/>
            <p:cNvGrpSpPr/>
            <p:nvPr/>
          </p:nvGrpSpPr>
          <p:grpSpPr>
            <a:xfrm>
              <a:off x="6195941" y="832605"/>
              <a:ext cx="1872300" cy="2632784"/>
              <a:chOff x="-1872716" y="660661"/>
              <a:chExt cx="1872300" cy="1974637"/>
            </a:xfrm>
          </p:grpSpPr>
          <p:sp>
            <p:nvSpPr>
              <p:cNvPr id="8451" name="Google Shape;8451;p8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452" name="Google Shape;8452;p83"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453" name="Google Shape;8453;p83"/>
            <p:cNvGrpSpPr/>
            <p:nvPr/>
          </p:nvGrpSpPr>
          <p:grpSpPr>
            <a:xfrm>
              <a:off x="6303954" y="562596"/>
              <a:ext cx="540000" cy="540000"/>
              <a:chOff x="6303954" y="562596"/>
              <a:chExt cx="540000" cy="540000"/>
            </a:xfrm>
          </p:grpSpPr>
          <p:sp>
            <p:nvSpPr>
              <p:cNvPr id="8454" name="Google Shape;8454;p8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455" name="Google Shape;8455;p83"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456" name="Google Shape;8456;p83"/>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57" name="Google Shape;8457;p83"/>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01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58" name="Google Shape;8458;p83"/>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459" name="Google Shape;8459;p8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460" name="Google Shape;8460;p83"/>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461" name="Google Shape;8461;p83"/>
          <p:cNvGrpSpPr/>
          <p:nvPr/>
        </p:nvGrpSpPr>
        <p:grpSpPr>
          <a:xfrm>
            <a:off x="-1530678" y="653649"/>
            <a:ext cx="1026225" cy="1698128"/>
            <a:chOff x="-1836712" y="2937191"/>
            <a:chExt cx="1368300" cy="2264171"/>
          </a:xfrm>
        </p:grpSpPr>
        <p:pic>
          <p:nvPicPr>
            <p:cNvPr id="8462" name="Google Shape;8462;p83"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463" name="Google Shape;8463;p8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8464" name="Google Shape;8464;p83"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793"/>
        <p:cNvGrpSpPr/>
        <p:nvPr/>
      </p:nvGrpSpPr>
      <p:grpSpPr>
        <a:xfrm>
          <a:off x="0" y="0"/>
          <a:ext cx="0" cy="0"/>
          <a:chOff x="0" y="0"/>
          <a:chExt cx="0" cy="0"/>
        </a:xfrm>
      </p:grpSpPr>
      <p:sp>
        <p:nvSpPr>
          <p:cNvPr id="794" name="Google Shape;794;p9"/>
          <p:cNvSpPr/>
          <p:nvPr/>
        </p:nvSpPr>
        <p:spPr>
          <a:xfrm>
            <a:off x="0" y="0"/>
            <a:ext cx="9144000" cy="5143500"/>
          </a:xfrm>
          <a:prstGeom prst="rect">
            <a:avLst/>
          </a:prstGeom>
          <a:solidFill>
            <a:srgbClr val="000000">
              <a:alpha val="69411"/>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95" name="Google Shape;795;p9"/>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796" name="Google Shape;796;p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797" name="Google Shape;797;p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798" name="Google Shape;798;p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99" name="Google Shape;799;p9"/>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800" name="Google Shape;800;p9"/>
          <p:cNvGrpSpPr/>
          <p:nvPr/>
        </p:nvGrpSpPr>
        <p:grpSpPr>
          <a:xfrm>
            <a:off x="-1530678" y="2991542"/>
            <a:ext cx="1404225" cy="2177095"/>
            <a:chOff x="6195941" y="562596"/>
            <a:chExt cx="1872300" cy="2902793"/>
          </a:xfrm>
        </p:grpSpPr>
        <p:grpSp>
          <p:nvGrpSpPr>
            <p:cNvPr id="801" name="Google Shape;801;p9"/>
            <p:cNvGrpSpPr/>
            <p:nvPr/>
          </p:nvGrpSpPr>
          <p:grpSpPr>
            <a:xfrm>
              <a:off x="6195941" y="832605"/>
              <a:ext cx="1872300" cy="2632784"/>
              <a:chOff x="-1872716" y="660661"/>
              <a:chExt cx="1872300" cy="1974637"/>
            </a:xfrm>
          </p:grpSpPr>
          <p:sp>
            <p:nvSpPr>
              <p:cNvPr id="802" name="Google Shape;802;p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03" name="Google Shape;803;p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04" name="Google Shape;804;p9"/>
            <p:cNvGrpSpPr/>
            <p:nvPr/>
          </p:nvGrpSpPr>
          <p:grpSpPr>
            <a:xfrm>
              <a:off x="6303954" y="562596"/>
              <a:ext cx="540000" cy="540000"/>
              <a:chOff x="6303954" y="562596"/>
              <a:chExt cx="540000" cy="540000"/>
            </a:xfrm>
          </p:grpSpPr>
          <p:sp>
            <p:nvSpPr>
              <p:cNvPr id="805" name="Google Shape;805;p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06" name="Google Shape;806;p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07" name="Google Shape;807;p9"/>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411"/>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808" name="Google Shape;808;p9"/>
          <p:cNvGrpSpPr/>
          <p:nvPr/>
        </p:nvGrpSpPr>
        <p:grpSpPr>
          <a:xfrm>
            <a:off x="7915032" y="222489"/>
            <a:ext cx="895960" cy="359739"/>
            <a:chOff x="1899" y="899"/>
            <a:chExt cx="4163" cy="1671"/>
          </a:xfrm>
        </p:grpSpPr>
        <p:sp>
          <p:nvSpPr>
            <p:cNvPr id="809" name="Google Shape;809;p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 name="Google Shape;810;p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 name="Google Shape;811;p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 name="Google Shape;812;p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 name="Google Shape;813;p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 name="Google Shape;814;p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 name="Google Shape;815;p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 name="Google Shape;816;p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 name="Google Shape;817;p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 name="Google Shape;818;p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 name="Google Shape;819;p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 name="Google Shape;820;p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 name="Google Shape;821;p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 name="Google Shape;822;p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 name="Google Shape;823;p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 name="Google Shape;824;p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 name="Google Shape;825;p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 name="Google Shape;826;p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 name="Google Shape;827;p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 name="Google Shape;828;p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 name="Google Shape;829;p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 name="Google Shape;830;p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 name="Google Shape;831;p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 name="Google Shape;832;p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3" name="Google Shape;833;p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4" name="Google Shape;834;p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 name="Google Shape;835;p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 name="Google Shape;836;p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 name="Google Shape;837;p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 name="Google Shape;838;p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 name="Google Shape;839;p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 name="Google Shape;840;p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 name="Google Shape;841;p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 name="Google Shape;842;p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 name="Google Shape;843;p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4" name="Google Shape;844;p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5" name="Google Shape;845;p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6" name="Google Shape;846;p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 name="Google Shape;847;p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 name="Google Shape;848;p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 name="Google Shape;849;p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0" name="Google Shape;850;p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 name="Google Shape;851;p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 name="Google Shape;852;p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 name="Google Shape;853;p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 name="Google Shape;854;p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 name="Google Shape;855;p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6" name="Google Shape;856;p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7" name="Google Shape;857;p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 name="Google Shape;858;p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 name="Google Shape;859;p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 name="Google Shape;860;p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 name="Google Shape;861;p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 name="Google Shape;862;p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 name="Google Shape;863;p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 name="Google Shape;864;p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 name="Google Shape;865;p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 name="Google Shape;866;p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 name="Google Shape;867;p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8" name="Google Shape;868;p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 name="Google Shape;869;p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 name="Google Shape;870;p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 name="Google Shape;871;p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 name="Google Shape;872;p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 name="Google Shape;873;p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 name="Google Shape;874;p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 name="Google Shape;875;p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 name="Google Shape;876;p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 name="Google Shape;877;p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 name="Google Shape;878;p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9" name="Google Shape;879;p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0" name="Google Shape;880;p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 name="Google Shape;881;p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 name="Google Shape;882;p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 name="Google Shape;883;p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 name="Google Shape;884;p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 name="Google Shape;885;p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 name="Google Shape;886;p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 name="Google Shape;887;p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 name="Google Shape;888;p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 name="Google Shape;889;p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 name="Google Shape;890;p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1" name="Google Shape;891;p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2" name="Google Shape;892;p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 name="Google Shape;893;p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 name="Google Shape;894;p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 name="Google Shape;895;p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 name="Google Shape;896;p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 name="Google Shape;897;p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 name="Google Shape;898;p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 name="Google Shape;899;p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 name="Google Shape;900;p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 name="Google Shape;901;p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02" name="Google Shape;902;p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903" name="Google Shape;903;p9"/>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904" name="Google Shape;904;p9"/>
          <p:cNvGrpSpPr/>
          <p:nvPr/>
        </p:nvGrpSpPr>
        <p:grpSpPr>
          <a:xfrm>
            <a:off x="-1530678" y="653649"/>
            <a:ext cx="1026225" cy="1698128"/>
            <a:chOff x="-1836712" y="2937191"/>
            <a:chExt cx="1368300" cy="2264171"/>
          </a:xfrm>
        </p:grpSpPr>
        <p:pic>
          <p:nvPicPr>
            <p:cNvPr id="905" name="Google Shape;905;p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906" name="Google Shape;906;p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907" name="Google Shape;907;p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8465"/>
        <p:cNvGrpSpPr/>
        <p:nvPr/>
      </p:nvGrpSpPr>
      <p:grpSpPr>
        <a:xfrm>
          <a:off x="0" y="0"/>
          <a:ext cx="0" cy="0"/>
          <a:chOff x="0" y="0"/>
          <a:chExt cx="0" cy="0"/>
        </a:xfrm>
      </p:grpSpPr>
      <p:sp>
        <p:nvSpPr>
          <p:cNvPr id="8466" name="Google Shape;8466;p84"/>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467" name="Google Shape;8467;p84"/>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468" name="Google Shape;8468;p8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469" name="Google Shape;8469;p8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470" name="Google Shape;8470;p84"/>
          <p:cNvGrpSpPr/>
          <p:nvPr/>
        </p:nvGrpSpPr>
        <p:grpSpPr>
          <a:xfrm>
            <a:off x="7915032" y="222489"/>
            <a:ext cx="895960" cy="359739"/>
            <a:chOff x="1899" y="899"/>
            <a:chExt cx="4163" cy="1671"/>
          </a:xfrm>
        </p:grpSpPr>
        <p:sp>
          <p:nvSpPr>
            <p:cNvPr id="8471" name="Google Shape;8471;p8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2" name="Google Shape;8472;p8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3" name="Google Shape;8473;p8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4" name="Google Shape;8474;p8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5" name="Google Shape;8475;p8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6" name="Google Shape;8476;p8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7" name="Google Shape;8477;p8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8" name="Google Shape;8478;p8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9" name="Google Shape;8479;p8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0" name="Google Shape;8480;p8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1" name="Google Shape;8481;p8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2" name="Google Shape;8482;p8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3" name="Google Shape;8483;p8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4" name="Google Shape;8484;p8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5" name="Google Shape;8485;p8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6" name="Google Shape;8486;p8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7" name="Google Shape;8487;p8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8" name="Google Shape;8488;p8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9" name="Google Shape;8489;p8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0" name="Google Shape;8490;p8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1" name="Google Shape;8491;p8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2" name="Google Shape;8492;p8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3" name="Google Shape;8493;p8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4" name="Google Shape;8494;p8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5" name="Google Shape;8495;p8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6" name="Google Shape;8496;p8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7" name="Google Shape;8497;p8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8" name="Google Shape;8498;p8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9" name="Google Shape;8499;p8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00" name="Google Shape;8500;p8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01" name="Google Shape;8501;p8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02" name="Google Shape;8502;p8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03" name="Google Shape;8503;p8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04" name="Google Shape;8504;p8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05" name="Google Shape;8505;p8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06" name="Google Shape;8506;p8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07" name="Google Shape;8507;p8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08" name="Google Shape;8508;p8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09" name="Google Shape;8509;p8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0" name="Google Shape;8510;p8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1" name="Google Shape;8511;p8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2" name="Google Shape;8512;p8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3" name="Google Shape;8513;p8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4" name="Google Shape;8514;p8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5" name="Google Shape;8515;p8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6" name="Google Shape;8516;p8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7" name="Google Shape;8517;p8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8" name="Google Shape;8518;p8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9" name="Google Shape;8519;p8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0" name="Google Shape;8520;p8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1" name="Google Shape;8521;p8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2" name="Google Shape;8522;p8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3" name="Google Shape;8523;p8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4" name="Google Shape;8524;p8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5" name="Google Shape;8525;p8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6" name="Google Shape;8526;p8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7" name="Google Shape;8527;p8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8" name="Google Shape;8528;p8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9" name="Google Shape;8529;p8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0" name="Google Shape;8530;p8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1" name="Google Shape;8531;p8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2" name="Google Shape;8532;p8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3" name="Google Shape;8533;p8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4" name="Google Shape;8534;p8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5" name="Google Shape;8535;p8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6" name="Google Shape;8536;p8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7" name="Google Shape;8537;p8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8" name="Google Shape;8538;p8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9" name="Google Shape;8539;p8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0" name="Google Shape;8540;p8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1" name="Google Shape;8541;p8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2" name="Google Shape;8542;p8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3" name="Google Shape;8543;p8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4" name="Google Shape;8544;p8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5" name="Google Shape;8545;p8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6" name="Google Shape;8546;p8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7" name="Google Shape;8547;p8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8" name="Google Shape;8548;p8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9" name="Google Shape;8549;p8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0" name="Google Shape;8550;p8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1" name="Google Shape;8551;p8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2" name="Google Shape;8552;p8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3" name="Google Shape;8553;p8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4" name="Google Shape;8554;p8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5" name="Google Shape;8555;p8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6" name="Google Shape;8556;p8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7" name="Google Shape;8557;p8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8" name="Google Shape;8558;p8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9" name="Google Shape;8559;p8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60" name="Google Shape;8560;p8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61" name="Google Shape;8561;p8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62" name="Google Shape;8562;p8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63" name="Google Shape;8563;p8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564" name="Google Shape;8564;p8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8565" name="Google Shape;8565;p84"/>
          <p:cNvGrpSpPr/>
          <p:nvPr/>
        </p:nvGrpSpPr>
        <p:grpSpPr>
          <a:xfrm>
            <a:off x="-1530678" y="2991542"/>
            <a:ext cx="1404225" cy="2177095"/>
            <a:chOff x="6195941" y="562596"/>
            <a:chExt cx="1872300" cy="2902793"/>
          </a:xfrm>
        </p:grpSpPr>
        <p:grpSp>
          <p:nvGrpSpPr>
            <p:cNvPr id="8566" name="Google Shape;8566;p84"/>
            <p:cNvGrpSpPr/>
            <p:nvPr/>
          </p:nvGrpSpPr>
          <p:grpSpPr>
            <a:xfrm>
              <a:off x="6195941" y="832605"/>
              <a:ext cx="1872300" cy="2632784"/>
              <a:chOff x="-1872716" y="660661"/>
              <a:chExt cx="1872300" cy="1974637"/>
            </a:xfrm>
          </p:grpSpPr>
          <p:sp>
            <p:nvSpPr>
              <p:cNvPr id="8567" name="Google Shape;8567;p8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568" name="Google Shape;8568;p8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569" name="Google Shape;8569;p84"/>
            <p:cNvGrpSpPr/>
            <p:nvPr/>
          </p:nvGrpSpPr>
          <p:grpSpPr>
            <a:xfrm>
              <a:off x="6303954" y="562596"/>
              <a:ext cx="540000" cy="540000"/>
              <a:chOff x="6303954" y="562596"/>
              <a:chExt cx="540000" cy="540000"/>
            </a:xfrm>
          </p:grpSpPr>
          <p:sp>
            <p:nvSpPr>
              <p:cNvPr id="8570" name="Google Shape;8570;p8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571" name="Google Shape;8571;p8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572" name="Google Shape;8572;p8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73" name="Google Shape;8573;p8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01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74" name="Google Shape;8574;p8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575" name="Google Shape;8575;p8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576" name="Google Shape;8576;p8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577" name="Google Shape;8577;p84"/>
          <p:cNvGrpSpPr/>
          <p:nvPr/>
        </p:nvGrpSpPr>
        <p:grpSpPr>
          <a:xfrm>
            <a:off x="-1530678" y="653649"/>
            <a:ext cx="1026225" cy="1698128"/>
            <a:chOff x="-1836712" y="2937191"/>
            <a:chExt cx="1368300" cy="2264171"/>
          </a:xfrm>
        </p:grpSpPr>
        <p:pic>
          <p:nvPicPr>
            <p:cNvPr id="8578" name="Google Shape;8578;p8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579" name="Google Shape;8579;p8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8580" name="Google Shape;8580;p8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8581"/>
        <p:cNvGrpSpPr/>
        <p:nvPr/>
      </p:nvGrpSpPr>
      <p:grpSpPr>
        <a:xfrm>
          <a:off x="0" y="0"/>
          <a:ext cx="0" cy="0"/>
          <a:chOff x="0" y="0"/>
          <a:chExt cx="0" cy="0"/>
        </a:xfrm>
      </p:grpSpPr>
      <p:sp>
        <p:nvSpPr>
          <p:cNvPr id="8582" name="Google Shape;8582;p85"/>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583" name="Google Shape;8583;p85"/>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584" name="Google Shape;8584;p8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585" name="Google Shape;8585;p8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586" name="Google Shape;8586;p85"/>
          <p:cNvGrpSpPr/>
          <p:nvPr/>
        </p:nvGrpSpPr>
        <p:grpSpPr>
          <a:xfrm>
            <a:off x="7915032" y="222489"/>
            <a:ext cx="895960" cy="359739"/>
            <a:chOff x="1899" y="899"/>
            <a:chExt cx="4163" cy="1671"/>
          </a:xfrm>
        </p:grpSpPr>
        <p:sp>
          <p:nvSpPr>
            <p:cNvPr id="8587" name="Google Shape;8587;p8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8" name="Google Shape;8588;p8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9" name="Google Shape;8589;p8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0" name="Google Shape;8590;p8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1" name="Google Shape;8591;p8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2" name="Google Shape;8592;p8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3" name="Google Shape;8593;p8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4" name="Google Shape;8594;p8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5" name="Google Shape;8595;p8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6" name="Google Shape;8596;p8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7" name="Google Shape;8597;p8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8" name="Google Shape;8598;p8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9" name="Google Shape;8599;p8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0" name="Google Shape;8600;p8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1" name="Google Shape;8601;p8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2" name="Google Shape;8602;p8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3" name="Google Shape;8603;p8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4" name="Google Shape;8604;p8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5" name="Google Shape;8605;p8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6" name="Google Shape;8606;p8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7" name="Google Shape;8607;p8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8" name="Google Shape;8608;p8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9" name="Google Shape;8609;p8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0" name="Google Shape;8610;p8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1" name="Google Shape;8611;p8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2" name="Google Shape;8612;p8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3" name="Google Shape;8613;p8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4" name="Google Shape;8614;p8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5" name="Google Shape;8615;p8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6" name="Google Shape;8616;p8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7" name="Google Shape;8617;p8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8" name="Google Shape;8618;p8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9" name="Google Shape;8619;p8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0" name="Google Shape;8620;p8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1" name="Google Shape;8621;p8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2" name="Google Shape;8622;p8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3" name="Google Shape;8623;p8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4" name="Google Shape;8624;p8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5" name="Google Shape;8625;p8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6" name="Google Shape;8626;p8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7" name="Google Shape;8627;p8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8" name="Google Shape;8628;p8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9" name="Google Shape;8629;p8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0" name="Google Shape;8630;p8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1" name="Google Shape;8631;p8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2" name="Google Shape;8632;p8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3" name="Google Shape;8633;p8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4" name="Google Shape;8634;p8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5" name="Google Shape;8635;p8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6" name="Google Shape;8636;p8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7" name="Google Shape;8637;p8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8" name="Google Shape;8638;p8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9" name="Google Shape;8639;p8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0" name="Google Shape;8640;p8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1" name="Google Shape;8641;p8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2" name="Google Shape;8642;p8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3" name="Google Shape;8643;p8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4" name="Google Shape;8644;p8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5" name="Google Shape;8645;p8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6" name="Google Shape;8646;p8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7" name="Google Shape;8647;p8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8" name="Google Shape;8648;p8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9" name="Google Shape;8649;p8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0" name="Google Shape;8650;p8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1" name="Google Shape;8651;p8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2" name="Google Shape;8652;p8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3" name="Google Shape;8653;p8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4" name="Google Shape;8654;p8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5" name="Google Shape;8655;p8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6" name="Google Shape;8656;p8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7" name="Google Shape;8657;p8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8" name="Google Shape;8658;p8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9" name="Google Shape;8659;p8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0" name="Google Shape;8660;p8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1" name="Google Shape;8661;p8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2" name="Google Shape;8662;p8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3" name="Google Shape;8663;p8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4" name="Google Shape;8664;p8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5" name="Google Shape;8665;p8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6" name="Google Shape;8666;p8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7" name="Google Shape;8667;p8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8" name="Google Shape;8668;p8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9" name="Google Shape;8669;p8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0" name="Google Shape;8670;p8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1" name="Google Shape;8671;p8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2" name="Google Shape;8672;p8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3" name="Google Shape;8673;p8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4" name="Google Shape;8674;p8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5" name="Google Shape;8675;p8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6" name="Google Shape;8676;p8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7" name="Google Shape;8677;p8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8" name="Google Shape;8678;p8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9" name="Google Shape;8679;p8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680" name="Google Shape;8680;p8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8681" name="Google Shape;8681;p85"/>
          <p:cNvGrpSpPr/>
          <p:nvPr/>
        </p:nvGrpSpPr>
        <p:grpSpPr>
          <a:xfrm>
            <a:off x="-1530678" y="2991542"/>
            <a:ext cx="1404225" cy="2177095"/>
            <a:chOff x="6195941" y="562596"/>
            <a:chExt cx="1872300" cy="2902793"/>
          </a:xfrm>
        </p:grpSpPr>
        <p:grpSp>
          <p:nvGrpSpPr>
            <p:cNvPr id="8682" name="Google Shape;8682;p85"/>
            <p:cNvGrpSpPr/>
            <p:nvPr/>
          </p:nvGrpSpPr>
          <p:grpSpPr>
            <a:xfrm>
              <a:off x="6195941" y="832605"/>
              <a:ext cx="1872300" cy="2632784"/>
              <a:chOff x="-1872716" y="660661"/>
              <a:chExt cx="1872300" cy="1974637"/>
            </a:xfrm>
          </p:grpSpPr>
          <p:sp>
            <p:nvSpPr>
              <p:cNvPr id="8683" name="Google Shape;8683;p8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684" name="Google Shape;8684;p85"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685" name="Google Shape;8685;p85"/>
            <p:cNvGrpSpPr/>
            <p:nvPr/>
          </p:nvGrpSpPr>
          <p:grpSpPr>
            <a:xfrm>
              <a:off x="6303954" y="562596"/>
              <a:ext cx="540000" cy="540000"/>
              <a:chOff x="6303954" y="562596"/>
              <a:chExt cx="540000" cy="540000"/>
            </a:xfrm>
          </p:grpSpPr>
          <p:sp>
            <p:nvSpPr>
              <p:cNvPr id="8686" name="Google Shape;8686;p8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687" name="Google Shape;8687;p85"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688" name="Google Shape;8688;p85"/>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89" name="Google Shape;8689;p85"/>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01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0" name="Google Shape;8690;p85"/>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691" name="Google Shape;8691;p8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692" name="Google Shape;8692;p85"/>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693" name="Google Shape;8693;p85"/>
          <p:cNvGrpSpPr/>
          <p:nvPr/>
        </p:nvGrpSpPr>
        <p:grpSpPr>
          <a:xfrm>
            <a:off x="-1530678" y="653649"/>
            <a:ext cx="1026225" cy="1698128"/>
            <a:chOff x="-1836712" y="2937191"/>
            <a:chExt cx="1368300" cy="2264171"/>
          </a:xfrm>
        </p:grpSpPr>
        <p:pic>
          <p:nvPicPr>
            <p:cNvPr id="8694" name="Google Shape;8694;p85"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695" name="Google Shape;8695;p85"/>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8696" name="Google Shape;8696;p85"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8697"/>
        <p:cNvGrpSpPr/>
        <p:nvPr/>
      </p:nvGrpSpPr>
      <p:grpSpPr>
        <a:xfrm>
          <a:off x="0" y="0"/>
          <a:ext cx="0" cy="0"/>
          <a:chOff x="0" y="0"/>
          <a:chExt cx="0" cy="0"/>
        </a:xfrm>
      </p:grpSpPr>
      <p:sp>
        <p:nvSpPr>
          <p:cNvPr id="8698" name="Google Shape;8698;p86"/>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699" name="Google Shape;8699;p86"/>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700" name="Google Shape;8700;p8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701" name="Google Shape;8701;p8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702" name="Google Shape;8702;p86"/>
          <p:cNvGrpSpPr/>
          <p:nvPr/>
        </p:nvGrpSpPr>
        <p:grpSpPr>
          <a:xfrm>
            <a:off x="7915032" y="222489"/>
            <a:ext cx="895960" cy="359739"/>
            <a:chOff x="1899" y="899"/>
            <a:chExt cx="4163" cy="1671"/>
          </a:xfrm>
        </p:grpSpPr>
        <p:sp>
          <p:nvSpPr>
            <p:cNvPr id="8703" name="Google Shape;8703;p8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4" name="Google Shape;8704;p8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5" name="Google Shape;8705;p8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6" name="Google Shape;8706;p8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7" name="Google Shape;8707;p8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8" name="Google Shape;8708;p8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9" name="Google Shape;8709;p8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0" name="Google Shape;8710;p8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1" name="Google Shape;8711;p8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2" name="Google Shape;8712;p8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3" name="Google Shape;8713;p8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4" name="Google Shape;8714;p8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5" name="Google Shape;8715;p8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6" name="Google Shape;8716;p8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7" name="Google Shape;8717;p8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8" name="Google Shape;8718;p8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9" name="Google Shape;8719;p8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0" name="Google Shape;8720;p8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1" name="Google Shape;8721;p8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2" name="Google Shape;8722;p8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3" name="Google Shape;8723;p8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4" name="Google Shape;8724;p8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5" name="Google Shape;8725;p8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6" name="Google Shape;8726;p8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7" name="Google Shape;8727;p8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8" name="Google Shape;8728;p8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9" name="Google Shape;8729;p8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0" name="Google Shape;8730;p8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1" name="Google Shape;8731;p8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2" name="Google Shape;8732;p8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3" name="Google Shape;8733;p8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4" name="Google Shape;8734;p8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5" name="Google Shape;8735;p8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6" name="Google Shape;8736;p8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7" name="Google Shape;8737;p8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8" name="Google Shape;8738;p8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9" name="Google Shape;8739;p8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0" name="Google Shape;8740;p8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1" name="Google Shape;8741;p8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2" name="Google Shape;8742;p8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3" name="Google Shape;8743;p8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4" name="Google Shape;8744;p8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5" name="Google Shape;8745;p8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6" name="Google Shape;8746;p8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7" name="Google Shape;8747;p8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8" name="Google Shape;8748;p8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9" name="Google Shape;8749;p8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0" name="Google Shape;8750;p8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1" name="Google Shape;8751;p8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2" name="Google Shape;8752;p8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3" name="Google Shape;8753;p8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4" name="Google Shape;8754;p8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5" name="Google Shape;8755;p8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6" name="Google Shape;8756;p8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7" name="Google Shape;8757;p8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8" name="Google Shape;8758;p8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9" name="Google Shape;8759;p8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0" name="Google Shape;8760;p8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1" name="Google Shape;8761;p8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2" name="Google Shape;8762;p8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3" name="Google Shape;8763;p8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4" name="Google Shape;8764;p8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5" name="Google Shape;8765;p8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6" name="Google Shape;8766;p8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7" name="Google Shape;8767;p8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8" name="Google Shape;8768;p8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9" name="Google Shape;8769;p8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0" name="Google Shape;8770;p8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1" name="Google Shape;8771;p8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2" name="Google Shape;8772;p8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3" name="Google Shape;8773;p8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4" name="Google Shape;8774;p8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5" name="Google Shape;8775;p8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6" name="Google Shape;8776;p8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7" name="Google Shape;8777;p8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8" name="Google Shape;8778;p8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9" name="Google Shape;8779;p8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0" name="Google Shape;8780;p8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1" name="Google Shape;8781;p8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2" name="Google Shape;8782;p8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3" name="Google Shape;8783;p8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4" name="Google Shape;8784;p8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5" name="Google Shape;8785;p8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6" name="Google Shape;8786;p8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7" name="Google Shape;8787;p8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8" name="Google Shape;8788;p8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9" name="Google Shape;8789;p8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90" name="Google Shape;8790;p8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91" name="Google Shape;8791;p8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92" name="Google Shape;8792;p8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93" name="Google Shape;8793;p8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94" name="Google Shape;8794;p8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95" name="Google Shape;8795;p8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796" name="Google Shape;8796;p8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8797" name="Google Shape;8797;p86"/>
          <p:cNvGrpSpPr/>
          <p:nvPr/>
        </p:nvGrpSpPr>
        <p:grpSpPr>
          <a:xfrm>
            <a:off x="-1530678" y="2991542"/>
            <a:ext cx="1404225" cy="2177095"/>
            <a:chOff x="6195941" y="562596"/>
            <a:chExt cx="1872300" cy="2902793"/>
          </a:xfrm>
        </p:grpSpPr>
        <p:grpSp>
          <p:nvGrpSpPr>
            <p:cNvPr id="8798" name="Google Shape;8798;p86"/>
            <p:cNvGrpSpPr/>
            <p:nvPr/>
          </p:nvGrpSpPr>
          <p:grpSpPr>
            <a:xfrm>
              <a:off x="6195941" y="832605"/>
              <a:ext cx="1872300" cy="2632784"/>
              <a:chOff x="-1872716" y="660661"/>
              <a:chExt cx="1872300" cy="1974637"/>
            </a:xfrm>
          </p:grpSpPr>
          <p:sp>
            <p:nvSpPr>
              <p:cNvPr id="8799" name="Google Shape;8799;p8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800" name="Google Shape;8800;p86"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801" name="Google Shape;8801;p86"/>
            <p:cNvGrpSpPr/>
            <p:nvPr/>
          </p:nvGrpSpPr>
          <p:grpSpPr>
            <a:xfrm>
              <a:off x="6303954" y="562596"/>
              <a:ext cx="540000" cy="540000"/>
              <a:chOff x="6303954" y="562596"/>
              <a:chExt cx="540000" cy="540000"/>
            </a:xfrm>
          </p:grpSpPr>
          <p:sp>
            <p:nvSpPr>
              <p:cNvPr id="8802" name="Google Shape;8802;p8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803" name="Google Shape;8803;p86"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804" name="Google Shape;8804;p86"/>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05" name="Google Shape;8805;p86"/>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01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06" name="Google Shape;8806;p86"/>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807" name="Google Shape;8807;p8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808" name="Google Shape;8808;p86"/>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809" name="Google Shape;8809;p86"/>
          <p:cNvGrpSpPr/>
          <p:nvPr/>
        </p:nvGrpSpPr>
        <p:grpSpPr>
          <a:xfrm>
            <a:off x="-1530678" y="653649"/>
            <a:ext cx="1026225" cy="1698128"/>
            <a:chOff x="-1836712" y="2937191"/>
            <a:chExt cx="1368300" cy="2264171"/>
          </a:xfrm>
        </p:grpSpPr>
        <p:pic>
          <p:nvPicPr>
            <p:cNvPr id="8810" name="Google Shape;8810;p86"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811" name="Google Shape;8811;p86"/>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8812" name="Google Shape;8812;p86"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8813"/>
        <p:cNvGrpSpPr/>
        <p:nvPr/>
      </p:nvGrpSpPr>
      <p:grpSpPr>
        <a:xfrm>
          <a:off x="0" y="0"/>
          <a:ext cx="0" cy="0"/>
          <a:chOff x="0" y="0"/>
          <a:chExt cx="0" cy="0"/>
        </a:xfrm>
      </p:grpSpPr>
      <p:sp>
        <p:nvSpPr>
          <p:cNvPr id="8814" name="Google Shape;8814;p87"/>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815" name="Google Shape;8815;p87"/>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816" name="Google Shape;8816;p8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817" name="Google Shape;8817;p8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818" name="Google Shape;8818;p87"/>
          <p:cNvGrpSpPr/>
          <p:nvPr/>
        </p:nvGrpSpPr>
        <p:grpSpPr>
          <a:xfrm>
            <a:off x="7915032" y="222489"/>
            <a:ext cx="895960" cy="359739"/>
            <a:chOff x="1899" y="899"/>
            <a:chExt cx="4163" cy="1671"/>
          </a:xfrm>
        </p:grpSpPr>
        <p:sp>
          <p:nvSpPr>
            <p:cNvPr id="8819" name="Google Shape;8819;p8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0" name="Google Shape;8820;p8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1" name="Google Shape;8821;p8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2" name="Google Shape;8822;p8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3" name="Google Shape;8823;p8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4" name="Google Shape;8824;p8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5" name="Google Shape;8825;p8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6" name="Google Shape;8826;p8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7" name="Google Shape;8827;p8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8" name="Google Shape;8828;p8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9" name="Google Shape;8829;p8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0" name="Google Shape;8830;p8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1" name="Google Shape;8831;p8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2" name="Google Shape;8832;p8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3" name="Google Shape;8833;p8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4" name="Google Shape;8834;p8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5" name="Google Shape;8835;p8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6" name="Google Shape;8836;p8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7" name="Google Shape;8837;p8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8" name="Google Shape;8838;p8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9" name="Google Shape;8839;p8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0" name="Google Shape;8840;p8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1" name="Google Shape;8841;p8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2" name="Google Shape;8842;p8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3" name="Google Shape;8843;p8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4" name="Google Shape;8844;p8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5" name="Google Shape;8845;p8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6" name="Google Shape;8846;p8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7" name="Google Shape;8847;p8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8" name="Google Shape;8848;p8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9" name="Google Shape;8849;p8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0" name="Google Shape;8850;p8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1" name="Google Shape;8851;p8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2" name="Google Shape;8852;p8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3" name="Google Shape;8853;p8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4" name="Google Shape;8854;p8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5" name="Google Shape;8855;p8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6" name="Google Shape;8856;p8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7" name="Google Shape;8857;p8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8" name="Google Shape;8858;p8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9" name="Google Shape;8859;p8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0" name="Google Shape;8860;p8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1" name="Google Shape;8861;p8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2" name="Google Shape;8862;p8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3" name="Google Shape;8863;p8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4" name="Google Shape;8864;p8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5" name="Google Shape;8865;p8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6" name="Google Shape;8866;p8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7" name="Google Shape;8867;p8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8" name="Google Shape;8868;p8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9" name="Google Shape;8869;p8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0" name="Google Shape;8870;p8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1" name="Google Shape;8871;p8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2" name="Google Shape;8872;p8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3" name="Google Shape;8873;p8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4" name="Google Shape;8874;p8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5" name="Google Shape;8875;p8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6" name="Google Shape;8876;p8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7" name="Google Shape;8877;p8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8" name="Google Shape;8878;p8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9" name="Google Shape;8879;p8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0" name="Google Shape;8880;p8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1" name="Google Shape;8881;p8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2" name="Google Shape;8882;p8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3" name="Google Shape;8883;p8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4" name="Google Shape;8884;p8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5" name="Google Shape;8885;p8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6" name="Google Shape;8886;p8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7" name="Google Shape;8887;p8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8" name="Google Shape;8888;p8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9" name="Google Shape;8889;p8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0" name="Google Shape;8890;p8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1" name="Google Shape;8891;p8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2" name="Google Shape;8892;p8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3" name="Google Shape;8893;p8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4" name="Google Shape;8894;p8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5" name="Google Shape;8895;p8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6" name="Google Shape;8896;p8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7" name="Google Shape;8897;p8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8" name="Google Shape;8898;p8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9" name="Google Shape;8899;p8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0" name="Google Shape;8900;p8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1" name="Google Shape;8901;p8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2" name="Google Shape;8902;p8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3" name="Google Shape;8903;p8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4" name="Google Shape;8904;p8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5" name="Google Shape;8905;p8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6" name="Google Shape;8906;p8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7" name="Google Shape;8907;p8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8" name="Google Shape;8908;p8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9" name="Google Shape;8909;p8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10" name="Google Shape;8910;p8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11" name="Google Shape;8911;p8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912" name="Google Shape;8912;p8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8913" name="Google Shape;8913;p87"/>
          <p:cNvGrpSpPr/>
          <p:nvPr/>
        </p:nvGrpSpPr>
        <p:grpSpPr>
          <a:xfrm>
            <a:off x="-1530678" y="2991542"/>
            <a:ext cx="1404225" cy="2177095"/>
            <a:chOff x="6195941" y="562596"/>
            <a:chExt cx="1872300" cy="2902793"/>
          </a:xfrm>
        </p:grpSpPr>
        <p:grpSp>
          <p:nvGrpSpPr>
            <p:cNvPr id="8914" name="Google Shape;8914;p87"/>
            <p:cNvGrpSpPr/>
            <p:nvPr/>
          </p:nvGrpSpPr>
          <p:grpSpPr>
            <a:xfrm>
              <a:off x="6195941" y="832605"/>
              <a:ext cx="1872300" cy="2632784"/>
              <a:chOff x="-1872716" y="660661"/>
              <a:chExt cx="1872300" cy="1974637"/>
            </a:xfrm>
          </p:grpSpPr>
          <p:sp>
            <p:nvSpPr>
              <p:cNvPr id="8915" name="Google Shape;8915;p8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916" name="Google Shape;8916;p87"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917" name="Google Shape;8917;p87"/>
            <p:cNvGrpSpPr/>
            <p:nvPr/>
          </p:nvGrpSpPr>
          <p:grpSpPr>
            <a:xfrm>
              <a:off x="6303954" y="562596"/>
              <a:ext cx="540000" cy="540000"/>
              <a:chOff x="6303954" y="562596"/>
              <a:chExt cx="540000" cy="540000"/>
            </a:xfrm>
          </p:grpSpPr>
          <p:sp>
            <p:nvSpPr>
              <p:cNvPr id="8918" name="Google Shape;8918;p8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919" name="Google Shape;8919;p87"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920" name="Google Shape;8920;p87"/>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21" name="Google Shape;8921;p87"/>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01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22" name="Google Shape;8922;p87"/>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923" name="Google Shape;8923;p8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924" name="Google Shape;8924;p87"/>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925" name="Google Shape;8925;p87"/>
          <p:cNvGrpSpPr/>
          <p:nvPr/>
        </p:nvGrpSpPr>
        <p:grpSpPr>
          <a:xfrm>
            <a:off x="-1530678" y="653649"/>
            <a:ext cx="1026225" cy="1698128"/>
            <a:chOff x="-1836712" y="2937191"/>
            <a:chExt cx="1368300" cy="2264171"/>
          </a:xfrm>
        </p:grpSpPr>
        <p:pic>
          <p:nvPicPr>
            <p:cNvPr id="8926" name="Google Shape;8926;p87"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927" name="Google Shape;8927;p87"/>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8928" name="Google Shape;8928;p87"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8929"/>
        <p:cNvGrpSpPr/>
        <p:nvPr/>
      </p:nvGrpSpPr>
      <p:grpSpPr>
        <a:xfrm>
          <a:off x="0" y="0"/>
          <a:ext cx="0" cy="0"/>
          <a:chOff x="0" y="0"/>
          <a:chExt cx="0" cy="0"/>
        </a:xfrm>
      </p:grpSpPr>
      <p:sp>
        <p:nvSpPr>
          <p:cNvPr id="8930" name="Google Shape;8930;p88"/>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01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1" name="Google Shape;8931;p8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932" name="Google Shape;8932;p8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933" name="Google Shape;8933;p8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8934" name="Google Shape;8934;p88"/>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935" name="Google Shape;8935;p88"/>
          <p:cNvGrpSpPr/>
          <p:nvPr/>
        </p:nvGrpSpPr>
        <p:grpSpPr>
          <a:xfrm>
            <a:off x="7915032" y="222489"/>
            <a:ext cx="895960" cy="359739"/>
            <a:chOff x="1899" y="899"/>
            <a:chExt cx="4163" cy="1671"/>
          </a:xfrm>
        </p:grpSpPr>
        <p:sp>
          <p:nvSpPr>
            <p:cNvPr id="8936" name="Google Shape;8936;p8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7" name="Google Shape;8937;p8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8" name="Google Shape;8938;p8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9" name="Google Shape;8939;p8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0" name="Google Shape;8940;p8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1" name="Google Shape;8941;p8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2" name="Google Shape;8942;p8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3" name="Google Shape;8943;p8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4" name="Google Shape;8944;p8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5" name="Google Shape;8945;p8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6" name="Google Shape;8946;p8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7" name="Google Shape;8947;p8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8" name="Google Shape;8948;p8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9" name="Google Shape;8949;p8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0" name="Google Shape;8950;p8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1" name="Google Shape;8951;p8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2" name="Google Shape;8952;p8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3" name="Google Shape;8953;p8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4" name="Google Shape;8954;p8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5" name="Google Shape;8955;p8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6" name="Google Shape;8956;p8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7" name="Google Shape;8957;p8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8" name="Google Shape;8958;p8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9" name="Google Shape;8959;p8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0" name="Google Shape;8960;p8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1" name="Google Shape;8961;p8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2" name="Google Shape;8962;p8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3" name="Google Shape;8963;p8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4" name="Google Shape;8964;p8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5" name="Google Shape;8965;p8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6" name="Google Shape;8966;p8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7" name="Google Shape;8967;p8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8" name="Google Shape;8968;p8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9" name="Google Shape;8969;p8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0" name="Google Shape;8970;p8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1" name="Google Shape;8971;p8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2" name="Google Shape;8972;p8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3" name="Google Shape;8973;p8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4" name="Google Shape;8974;p8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5" name="Google Shape;8975;p8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6" name="Google Shape;8976;p8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7" name="Google Shape;8977;p8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8" name="Google Shape;8978;p8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9" name="Google Shape;8979;p8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0" name="Google Shape;8980;p8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1" name="Google Shape;8981;p8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2" name="Google Shape;8982;p8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3" name="Google Shape;8983;p8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4" name="Google Shape;8984;p8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5" name="Google Shape;8985;p8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6" name="Google Shape;8986;p8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7" name="Google Shape;8987;p8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8" name="Google Shape;8988;p8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9" name="Google Shape;8989;p8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0" name="Google Shape;8990;p8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1" name="Google Shape;8991;p8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2" name="Google Shape;8992;p8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3" name="Google Shape;8993;p8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4" name="Google Shape;8994;p8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5" name="Google Shape;8995;p8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6" name="Google Shape;8996;p8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7" name="Google Shape;8997;p8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8" name="Google Shape;8998;p8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9" name="Google Shape;8999;p8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0" name="Google Shape;9000;p8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1" name="Google Shape;9001;p8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2" name="Google Shape;9002;p8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3" name="Google Shape;9003;p8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4" name="Google Shape;9004;p8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5" name="Google Shape;9005;p8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6" name="Google Shape;9006;p8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7" name="Google Shape;9007;p8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8" name="Google Shape;9008;p8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9" name="Google Shape;9009;p8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0" name="Google Shape;9010;p8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1" name="Google Shape;9011;p8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2" name="Google Shape;9012;p8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3" name="Google Shape;9013;p8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4" name="Google Shape;9014;p8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5" name="Google Shape;9015;p8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6" name="Google Shape;9016;p8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7" name="Google Shape;9017;p8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8" name="Google Shape;9018;p8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9" name="Google Shape;9019;p8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20" name="Google Shape;9020;p8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21" name="Google Shape;9021;p8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22" name="Google Shape;9022;p8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23" name="Google Shape;9023;p8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24" name="Google Shape;9024;p8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25" name="Google Shape;9025;p8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26" name="Google Shape;9026;p8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27" name="Google Shape;9027;p8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28" name="Google Shape;9028;p8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029" name="Google Shape;9029;p8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9030" name="Google Shape;9030;p88"/>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grpSp>
        <p:nvGrpSpPr>
          <p:cNvPr id="9031" name="Google Shape;9031;p88"/>
          <p:cNvGrpSpPr/>
          <p:nvPr/>
        </p:nvGrpSpPr>
        <p:grpSpPr>
          <a:xfrm>
            <a:off x="-1530678" y="2991542"/>
            <a:ext cx="1404225" cy="2177095"/>
            <a:chOff x="6195941" y="562596"/>
            <a:chExt cx="1872300" cy="2902793"/>
          </a:xfrm>
        </p:grpSpPr>
        <p:grpSp>
          <p:nvGrpSpPr>
            <p:cNvPr id="9032" name="Google Shape;9032;p88"/>
            <p:cNvGrpSpPr/>
            <p:nvPr/>
          </p:nvGrpSpPr>
          <p:grpSpPr>
            <a:xfrm>
              <a:off x="6195941" y="832605"/>
              <a:ext cx="1872300" cy="2632784"/>
              <a:chOff x="-1872716" y="660661"/>
              <a:chExt cx="1872300" cy="1974637"/>
            </a:xfrm>
          </p:grpSpPr>
          <p:sp>
            <p:nvSpPr>
              <p:cNvPr id="9033" name="Google Shape;9033;p8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034" name="Google Shape;9034;p8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035" name="Google Shape;9035;p88"/>
            <p:cNvGrpSpPr/>
            <p:nvPr/>
          </p:nvGrpSpPr>
          <p:grpSpPr>
            <a:xfrm>
              <a:off x="6303954" y="562596"/>
              <a:ext cx="540000" cy="540000"/>
              <a:chOff x="6303954" y="562596"/>
              <a:chExt cx="540000" cy="540000"/>
            </a:xfrm>
          </p:grpSpPr>
          <p:sp>
            <p:nvSpPr>
              <p:cNvPr id="9036" name="Google Shape;9036;p8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037" name="Google Shape;9037;p8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038" name="Google Shape;9038;p88"/>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039" name="Google Shape;9039;p88"/>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040" name="Google Shape;9040;p88"/>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041" name="Google Shape;9041;p88"/>
          <p:cNvGrpSpPr/>
          <p:nvPr/>
        </p:nvGrpSpPr>
        <p:grpSpPr>
          <a:xfrm>
            <a:off x="-1449668" y="146875"/>
            <a:ext cx="1026225" cy="2044304"/>
            <a:chOff x="-1555624" y="1196393"/>
            <a:chExt cx="1368300" cy="2725739"/>
          </a:xfrm>
        </p:grpSpPr>
        <p:grpSp>
          <p:nvGrpSpPr>
            <p:cNvPr id="9042" name="Google Shape;9042;p88"/>
            <p:cNvGrpSpPr/>
            <p:nvPr/>
          </p:nvGrpSpPr>
          <p:grpSpPr>
            <a:xfrm>
              <a:off x="-1555624" y="1488707"/>
              <a:ext cx="1368300" cy="2433425"/>
              <a:chOff x="-1836712" y="3275837"/>
              <a:chExt cx="1368300" cy="2433425"/>
            </a:xfrm>
          </p:grpSpPr>
          <p:sp>
            <p:nvSpPr>
              <p:cNvPr id="9043" name="Google Shape;9043;p88"/>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9044" name="Google Shape;9044;p88"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9045" name="Google Shape;9045;p88"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9046" name="Google Shape;9046;p88"/>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9047"/>
        <p:cNvGrpSpPr/>
        <p:nvPr/>
      </p:nvGrpSpPr>
      <p:grpSpPr>
        <a:xfrm>
          <a:off x="0" y="0"/>
          <a:ext cx="0" cy="0"/>
          <a:chOff x="0" y="0"/>
          <a:chExt cx="0" cy="0"/>
        </a:xfrm>
      </p:grpSpPr>
      <p:sp>
        <p:nvSpPr>
          <p:cNvPr id="9048" name="Google Shape;9048;p8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049" name="Google Shape;9049;p8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050" name="Google Shape;9050;p8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9051" name="Google Shape;9051;p89"/>
          <p:cNvGrpSpPr/>
          <p:nvPr/>
        </p:nvGrpSpPr>
        <p:grpSpPr>
          <a:xfrm>
            <a:off x="4673500" y="957436"/>
            <a:ext cx="1519071" cy="609926"/>
            <a:chOff x="1899" y="899"/>
            <a:chExt cx="4163" cy="1671"/>
          </a:xfrm>
        </p:grpSpPr>
        <p:sp>
          <p:nvSpPr>
            <p:cNvPr id="9052" name="Google Shape;9052;p8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3" name="Google Shape;9053;p8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4" name="Google Shape;9054;p8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5" name="Google Shape;9055;p8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6" name="Google Shape;9056;p8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7" name="Google Shape;9057;p8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8" name="Google Shape;9058;p8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9" name="Google Shape;9059;p8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0" name="Google Shape;9060;p8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1" name="Google Shape;9061;p8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2" name="Google Shape;9062;p8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3" name="Google Shape;9063;p8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4" name="Google Shape;9064;p8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5" name="Google Shape;9065;p8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6" name="Google Shape;9066;p8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7" name="Google Shape;9067;p8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8" name="Google Shape;9068;p8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9" name="Google Shape;9069;p8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70" name="Google Shape;9070;p8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71" name="Google Shape;9071;p8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72" name="Google Shape;9072;p8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73" name="Google Shape;9073;p8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74" name="Google Shape;9074;p8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75" name="Google Shape;9075;p8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76" name="Google Shape;9076;p8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77" name="Google Shape;9077;p8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78" name="Google Shape;9078;p8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79" name="Google Shape;9079;p8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80" name="Google Shape;9080;p8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81" name="Google Shape;9081;p8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82" name="Google Shape;9082;p8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83" name="Google Shape;9083;p8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84" name="Google Shape;9084;p8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85" name="Google Shape;9085;p8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86" name="Google Shape;9086;p8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87" name="Google Shape;9087;p8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88" name="Google Shape;9088;p8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89" name="Google Shape;9089;p8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0" name="Google Shape;9090;p8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1" name="Google Shape;9091;p8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2" name="Google Shape;9092;p8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3" name="Google Shape;9093;p8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4" name="Google Shape;9094;p8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5" name="Google Shape;9095;p8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6" name="Google Shape;9096;p8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7" name="Google Shape;9097;p8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8" name="Google Shape;9098;p8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9" name="Google Shape;9099;p8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0" name="Google Shape;9100;p8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1" name="Google Shape;9101;p8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2" name="Google Shape;9102;p8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3" name="Google Shape;9103;p8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4" name="Google Shape;9104;p8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5" name="Google Shape;9105;p8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6" name="Google Shape;9106;p8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7" name="Google Shape;9107;p8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8" name="Google Shape;9108;p8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9" name="Google Shape;9109;p8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0" name="Google Shape;9110;p8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1" name="Google Shape;9111;p8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2" name="Google Shape;9112;p8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3" name="Google Shape;9113;p8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4" name="Google Shape;9114;p8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5" name="Google Shape;9115;p8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6" name="Google Shape;9116;p8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7" name="Google Shape;9117;p8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8" name="Google Shape;9118;p8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9" name="Google Shape;9119;p8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0" name="Google Shape;9120;p8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1" name="Google Shape;9121;p8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2" name="Google Shape;9122;p8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3" name="Google Shape;9123;p8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4" name="Google Shape;9124;p8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5" name="Google Shape;9125;p8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6" name="Google Shape;9126;p8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7" name="Google Shape;9127;p8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8" name="Google Shape;9128;p8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9" name="Google Shape;9129;p8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0" name="Google Shape;9130;p8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1" name="Google Shape;9131;p8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2" name="Google Shape;9132;p8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3" name="Google Shape;9133;p8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4" name="Google Shape;9134;p8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5" name="Google Shape;9135;p8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6" name="Google Shape;9136;p8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7" name="Google Shape;9137;p8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8" name="Google Shape;9138;p8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9" name="Google Shape;9139;p8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40" name="Google Shape;9140;p8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41" name="Google Shape;9141;p8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42" name="Google Shape;9142;p8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43" name="Google Shape;9143;p8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44" name="Google Shape;9144;p8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145" name="Google Shape;9145;p8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9146" name="Google Shape;9146;p89"/>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9147" name="Google Shape;9147;p89"/>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148" name="Google Shape;9148;p89"/>
          <p:cNvGrpSpPr/>
          <p:nvPr/>
        </p:nvGrpSpPr>
        <p:grpSpPr>
          <a:xfrm>
            <a:off x="-1449668" y="146875"/>
            <a:ext cx="1026225" cy="2044304"/>
            <a:chOff x="-1555624" y="1196393"/>
            <a:chExt cx="1368300" cy="2725739"/>
          </a:xfrm>
        </p:grpSpPr>
        <p:grpSp>
          <p:nvGrpSpPr>
            <p:cNvPr id="9149" name="Google Shape;9149;p89"/>
            <p:cNvGrpSpPr/>
            <p:nvPr/>
          </p:nvGrpSpPr>
          <p:grpSpPr>
            <a:xfrm>
              <a:off x="-1555624" y="1488707"/>
              <a:ext cx="1368300" cy="2433425"/>
              <a:chOff x="-1836712" y="3275837"/>
              <a:chExt cx="1368300" cy="2433425"/>
            </a:xfrm>
          </p:grpSpPr>
          <p:sp>
            <p:nvSpPr>
              <p:cNvPr id="9150" name="Google Shape;9150;p89"/>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9151" name="Google Shape;9151;p89"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9152" name="Google Shape;9152;p89"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9153" name="Google Shape;9153;p89"/>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9154" name="Google Shape;9154;p89"/>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9155"/>
        <p:cNvGrpSpPr/>
        <p:nvPr/>
      </p:nvGrpSpPr>
      <p:grpSpPr>
        <a:xfrm>
          <a:off x="0" y="0"/>
          <a:ext cx="0" cy="0"/>
          <a:chOff x="0" y="0"/>
          <a:chExt cx="0" cy="0"/>
        </a:xfrm>
      </p:grpSpPr>
      <p:sp>
        <p:nvSpPr>
          <p:cNvPr id="9156" name="Google Shape;9156;p90"/>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157" name="Google Shape;9157;p9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158" name="Google Shape;9158;p9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159" name="Google Shape;9159;p9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160" name="Google Shape;9160;p90"/>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3000"/>
              <a:buFont typeface="Calibri"/>
              <a:buNone/>
              <a:defRPr sz="3000" b="1"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9161" name="Google Shape;9161;p90"/>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pic>
        <p:nvPicPr>
          <p:cNvPr id="9162" name="Google Shape;9162;p90"/>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9163" name="Google Shape;9163;p90"/>
          <p:cNvGrpSpPr/>
          <p:nvPr/>
        </p:nvGrpSpPr>
        <p:grpSpPr>
          <a:xfrm>
            <a:off x="5221340" y="819718"/>
            <a:ext cx="1861928" cy="747587"/>
            <a:chOff x="1899" y="899"/>
            <a:chExt cx="4163" cy="1671"/>
          </a:xfrm>
        </p:grpSpPr>
        <p:sp>
          <p:nvSpPr>
            <p:cNvPr id="9164" name="Google Shape;9164;p9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5" name="Google Shape;9165;p9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6" name="Google Shape;9166;p9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7" name="Google Shape;9167;p9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8" name="Google Shape;9168;p9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9" name="Google Shape;9169;p9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0" name="Google Shape;9170;p9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1" name="Google Shape;9171;p9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2" name="Google Shape;9172;p9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3" name="Google Shape;9173;p9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4" name="Google Shape;9174;p9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5" name="Google Shape;9175;p90"/>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6" name="Google Shape;9176;p9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7" name="Google Shape;9177;p9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8" name="Google Shape;9178;p9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9" name="Google Shape;9179;p9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0" name="Google Shape;9180;p90"/>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1" name="Google Shape;9181;p9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2" name="Google Shape;9182;p9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3" name="Google Shape;9183;p9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4" name="Google Shape;9184;p9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5" name="Google Shape;9185;p9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6" name="Google Shape;9186;p9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7" name="Google Shape;9187;p9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8" name="Google Shape;9188;p9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9" name="Google Shape;9189;p9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90" name="Google Shape;9190;p9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91" name="Google Shape;9191;p9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92" name="Google Shape;9192;p9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93" name="Google Shape;9193;p9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94" name="Google Shape;9194;p9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95" name="Google Shape;9195;p9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96" name="Google Shape;9196;p9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97" name="Google Shape;9197;p9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98" name="Google Shape;9198;p9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99" name="Google Shape;9199;p9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0" name="Google Shape;9200;p9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1" name="Google Shape;9201;p9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2" name="Google Shape;9202;p9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3" name="Google Shape;9203;p9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4" name="Google Shape;9204;p9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5" name="Google Shape;9205;p9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6" name="Google Shape;9206;p9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7" name="Google Shape;9207;p9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8" name="Google Shape;9208;p9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9" name="Google Shape;9209;p9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0" name="Google Shape;9210;p9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1" name="Google Shape;9211;p9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2" name="Google Shape;9212;p9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3" name="Google Shape;9213;p9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4" name="Google Shape;9214;p9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5" name="Google Shape;9215;p9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6" name="Google Shape;9216;p9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7" name="Google Shape;9217;p9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8" name="Google Shape;9218;p9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9" name="Google Shape;9219;p9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0" name="Google Shape;9220;p9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1" name="Google Shape;9221;p9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2" name="Google Shape;9222;p9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3" name="Google Shape;9223;p9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4" name="Google Shape;9224;p9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5" name="Google Shape;9225;p9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6" name="Google Shape;9226;p9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7" name="Google Shape;9227;p9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8" name="Google Shape;9228;p9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9" name="Google Shape;9229;p9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0" name="Google Shape;9230;p9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1" name="Google Shape;9231;p9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2" name="Google Shape;9232;p9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3" name="Google Shape;9233;p9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4" name="Google Shape;9234;p9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5" name="Google Shape;9235;p9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6" name="Google Shape;9236;p9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7" name="Google Shape;9237;p9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8" name="Google Shape;9238;p9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9" name="Google Shape;9239;p9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0" name="Google Shape;9240;p9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1" name="Google Shape;9241;p9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2" name="Google Shape;9242;p9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3" name="Google Shape;9243;p90"/>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4" name="Google Shape;9244;p9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5" name="Google Shape;9245;p9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6" name="Google Shape;9246;p9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7" name="Google Shape;9247;p9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8" name="Google Shape;9248;p9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9" name="Google Shape;9249;p9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0" name="Google Shape;9250;p9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1" name="Google Shape;9251;p9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2" name="Google Shape;9252;p9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3" name="Google Shape;9253;p9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4" name="Google Shape;9254;p9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5" name="Google Shape;9255;p9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6" name="Google Shape;9256;p9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257" name="Google Shape;9257;p90"/>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grpSp>
        <p:nvGrpSpPr>
          <p:cNvPr id="9258" name="Google Shape;9258;p90"/>
          <p:cNvGrpSpPr/>
          <p:nvPr/>
        </p:nvGrpSpPr>
        <p:grpSpPr>
          <a:xfrm>
            <a:off x="-1748091" y="135389"/>
            <a:ext cx="6661786" cy="4665596"/>
            <a:chOff x="8589113" y="1245357"/>
            <a:chExt cx="1009132" cy="706748"/>
          </a:xfrm>
        </p:grpSpPr>
        <p:sp>
          <p:nvSpPr>
            <p:cNvPr id="9259" name="Google Shape;9259;p90"/>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0" name="Google Shape;9260;p90"/>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1" name="Google Shape;9261;p90"/>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258"/>
                                        </p:tgtEl>
                                        <p:attrNameLst>
                                          <p:attrName>style.visibility</p:attrName>
                                        </p:attrNameLst>
                                      </p:cBhvr>
                                      <p:to>
                                        <p:strVal val="visible"/>
                                      </p:to>
                                    </p:set>
                                    <p:animEffect transition="in" filter="fade">
                                      <p:cBhvr>
                                        <p:cTn id="7" dur="500"/>
                                        <p:tgtEl>
                                          <p:spTgt spid="925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9163"/>
                                        </p:tgtEl>
                                        <p:attrNameLst>
                                          <p:attrName>style.visibility</p:attrName>
                                        </p:attrNameLst>
                                      </p:cBhvr>
                                      <p:to>
                                        <p:strVal val="visible"/>
                                      </p:to>
                                    </p:set>
                                    <p:animEffect transition="in" filter="fade">
                                      <p:cBhvr>
                                        <p:cTn id="11" dur="500"/>
                                        <p:tgtEl>
                                          <p:spTgt spid="9163"/>
                                        </p:tgtEl>
                                      </p:cBhvr>
                                    </p:animEffect>
                                  </p:childTnLst>
                                </p:cTn>
                              </p:par>
                              <p:par>
                                <p:cTn id="12" presetID="10" presetClass="entr" presetSubtype="0" fill="hold" nodeType="withEffect">
                                  <p:stCondLst>
                                    <p:cond delay="0"/>
                                  </p:stCondLst>
                                  <p:childTnLst>
                                    <p:set>
                                      <p:cBhvr>
                                        <p:cTn id="13" dur="1" fill="hold">
                                          <p:stCondLst>
                                            <p:cond delay="0"/>
                                          </p:stCondLst>
                                        </p:cTn>
                                        <p:tgtEl>
                                          <p:spTgt spid="9160"/>
                                        </p:tgtEl>
                                        <p:attrNameLst>
                                          <p:attrName>style.visibility</p:attrName>
                                        </p:attrNameLst>
                                      </p:cBhvr>
                                      <p:to>
                                        <p:strVal val="visible"/>
                                      </p:to>
                                    </p:set>
                                    <p:animEffect transition="in" filter="fade">
                                      <p:cBhvr>
                                        <p:cTn id="14" dur="500"/>
                                        <p:tgtEl>
                                          <p:spTgt spid="9160"/>
                                        </p:tgtEl>
                                      </p:cBhvr>
                                    </p:animEffect>
                                  </p:childTnLst>
                                </p:cTn>
                              </p:par>
                              <p:par>
                                <p:cTn id="15" presetID="10" presetClass="entr" presetSubtype="0" fill="hold" nodeType="withEffect">
                                  <p:stCondLst>
                                    <p:cond delay="0"/>
                                  </p:stCondLst>
                                  <p:childTnLst>
                                    <p:set>
                                      <p:cBhvr>
                                        <p:cTn id="16" dur="1" fill="hold">
                                          <p:stCondLst>
                                            <p:cond delay="0"/>
                                          </p:stCondLst>
                                        </p:cTn>
                                        <p:tgtEl>
                                          <p:spTgt spid="9161">
                                            <p:txEl>
                                              <p:pRg st="0" end="0"/>
                                            </p:txEl>
                                          </p:spTgt>
                                        </p:tgtEl>
                                        <p:attrNameLst>
                                          <p:attrName>style.visibility</p:attrName>
                                        </p:attrNameLst>
                                      </p:cBhvr>
                                      <p:to>
                                        <p:strVal val="visible"/>
                                      </p:to>
                                    </p:set>
                                    <p:animEffect transition="in" filter="fade">
                                      <p:cBhvr>
                                        <p:cTn id="17" dur="500"/>
                                        <p:tgtEl>
                                          <p:spTgt spid="9161">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9161">
                                            <p:txEl>
                                              <p:pRg st="1" end="1"/>
                                            </p:txEl>
                                          </p:spTgt>
                                        </p:tgtEl>
                                        <p:attrNameLst>
                                          <p:attrName>style.visibility</p:attrName>
                                        </p:attrNameLst>
                                      </p:cBhvr>
                                      <p:to>
                                        <p:strVal val="visible"/>
                                      </p:to>
                                    </p:set>
                                    <p:animEffect transition="in" filter="fade">
                                      <p:cBhvr>
                                        <p:cTn id="20" dur="500"/>
                                        <p:tgtEl>
                                          <p:spTgt spid="9161">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9161">
                                            <p:txEl>
                                              <p:pRg st="2" end="2"/>
                                            </p:txEl>
                                          </p:spTgt>
                                        </p:tgtEl>
                                        <p:attrNameLst>
                                          <p:attrName>style.visibility</p:attrName>
                                        </p:attrNameLst>
                                      </p:cBhvr>
                                      <p:to>
                                        <p:strVal val="visible"/>
                                      </p:to>
                                    </p:set>
                                    <p:animEffect transition="in" filter="fade">
                                      <p:cBhvr>
                                        <p:cTn id="23" dur="500"/>
                                        <p:tgtEl>
                                          <p:spTgt spid="9161">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9161">
                                            <p:txEl>
                                              <p:pRg st="3" end="3"/>
                                            </p:txEl>
                                          </p:spTgt>
                                        </p:tgtEl>
                                        <p:attrNameLst>
                                          <p:attrName>style.visibility</p:attrName>
                                        </p:attrNameLst>
                                      </p:cBhvr>
                                      <p:to>
                                        <p:strVal val="visible"/>
                                      </p:to>
                                    </p:set>
                                    <p:animEffect transition="in" filter="fade">
                                      <p:cBhvr>
                                        <p:cTn id="26" dur="500"/>
                                        <p:tgtEl>
                                          <p:spTgt spid="9161">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9161">
                                            <p:txEl>
                                              <p:pRg st="4" end="4"/>
                                            </p:txEl>
                                          </p:spTgt>
                                        </p:tgtEl>
                                        <p:attrNameLst>
                                          <p:attrName>style.visibility</p:attrName>
                                        </p:attrNameLst>
                                      </p:cBhvr>
                                      <p:to>
                                        <p:strVal val="visible"/>
                                      </p:to>
                                    </p:set>
                                    <p:animEffect transition="in" filter="fade">
                                      <p:cBhvr>
                                        <p:cTn id="29" dur="500"/>
                                        <p:tgtEl>
                                          <p:spTgt spid="9161">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9161">
                                            <p:txEl>
                                              <p:pRg st="5" end="5"/>
                                            </p:txEl>
                                          </p:spTgt>
                                        </p:tgtEl>
                                        <p:attrNameLst>
                                          <p:attrName>style.visibility</p:attrName>
                                        </p:attrNameLst>
                                      </p:cBhvr>
                                      <p:to>
                                        <p:strVal val="visible"/>
                                      </p:to>
                                    </p:set>
                                    <p:animEffect transition="in" filter="fade">
                                      <p:cBhvr>
                                        <p:cTn id="32" dur="500"/>
                                        <p:tgtEl>
                                          <p:spTgt spid="9161">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9161">
                                            <p:txEl>
                                              <p:pRg st="6" end="6"/>
                                            </p:txEl>
                                          </p:spTgt>
                                        </p:tgtEl>
                                        <p:attrNameLst>
                                          <p:attrName>style.visibility</p:attrName>
                                        </p:attrNameLst>
                                      </p:cBhvr>
                                      <p:to>
                                        <p:strVal val="visible"/>
                                      </p:to>
                                    </p:set>
                                    <p:animEffect transition="in" filter="fade">
                                      <p:cBhvr>
                                        <p:cTn id="35" dur="500"/>
                                        <p:tgtEl>
                                          <p:spTgt spid="9161">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9161">
                                            <p:txEl>
                                              <p:pRg st="7" end="7"/>
                                            </p:txEl>
                                          </p:spTgt>
                                        </p:tgtEl>
                                        <p:attrNameLst>
                                          <p:attrName>style.visibility</p:attrName>
                                        </p:attrNameLst>
                                      </p:cBhvr>
                                      <p:to>
                                        <p:strVal val="visible"/>
                                      </p:to>
                                    </p:set>
                                    <p:animEffect transition="in" filter="fade">
                                      <p:cBhvr>
                                        <p:cTn id="38" dur="500"/>
                                        <p:tgtEl>
                                          <p:spTgt spid="9161">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9161">
                                            <p:txEl>
                                              <p:pRg st="8" end="8"/>
                                            </p:txEl>
                                          </p:spTgt>
                                        </p:tgtEl>
                                        <p:attrNameLst>
                                          <p:attrName>style.visibility</p:attrName>
                                        </p:attrNameLst>
                                      </p:cBhvr>
                                      <p:to>
                                        <p:strVal val="visible"/>
                                      </p:to>
                                    </p:set>
                                    <p:animEffect transition="in" filter="fade">
                                      <p:cBhvr>
                                        <p:cTn id="41" dur="500"/>
                                        <p:tgtEl>
                                          <p:spTgt spid="9161">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9162"/>
                                        </p:tgtEl>
                                        <p:attrNameLst>
                                          <p:attrName>style.visibility</p:attrName>
                                        </p:attrNameLst>
                                      </p:cBhvr>
                                      <p:to>
                                        <p:strVal val="visible"/>
                                      </p:to>
                                    </p:set>
                                    <p:animEffect transition="in" filter="fade">
                                      <p:cBhvr>
                                        <p:cTn id="45" dur="1000"/>
                                        <p:tgtEl>
                                          <p:spTgt spid="9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9262"/>
        <p:cNvGrpSpPr/>
        <p:nvPr/>
      </p:nvGrpSpPr>
      <p:grpSpPr>
        <a:xfrm>
          <a:off x="0" y="0"/>
          <a:ext cx="0" cy="0"/>
          <a:chOff x="0" y="0"/>
          <a:chExt cx="0" cy="0"/>
        </a:xfrm>
      </p:grpSpPr>
      <p:sp>
        <p:nvSpPr>
          <p:cNvPr id="9263" name="Google Shape;9263;p91"/>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264" name="Google Shape;9264;p91"/>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9265" name="Google Shape;9265;p9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266" name="Google Shape;9266;p9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267" name="Google Shape;9267;p9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268" name="Google Shape;9268;p91"/>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269" name="Google Shape;9269;p91"/>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270" name="Google Shape;9270;p91"/>
          <p:cNvGrpSpPr/>
          <p:nvPr/>
        </p:nvGrpSpPr>
        <p:grpSpPr>
          <a:xfrm>
            <a:off x="-1530678" y="2991542"/>
            <a:ext cx="1404225" cy="2177095"/>
            <a:chOff x="6195941" y="562596"/>
            <a:chExt cx="1872300" cy="2902793"/>
          </a:xfrm>
        </p:grpSpPr>
        <p:grpSp>
          <p:nvGrpSpPr>
            <p:cNvPr id="9271" name="Google Shape;9271;p91"/>
            <p:cNvGrpSpPr/>
            <p:nvPr/>
          </p:nvGrpSpPr>
          <p:grpSpPr>
            <a:xfrm>
              <a:off x="6195941" y="832605"/>
              <a:ext cx="1872300" cy="2632784"/>
              <a:chOff x="-1872716" y="660661"/>
              <a:chExt cx="1872300" cy="1974637"/>
            </a:xfrm>
          </p:grpSpPr>
          <p:sp>
            <p:nvSpPr>
              <p:cNvPr id="9272" name="Google Shape;9272;p9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273" name="Google Shape;9273;p9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274" name="Google Shape;9274;p91"/>
            <p:cNvGrpSpPr/>
            <p:nvPr/>
          </p:nvGrpSpPr>
          <p:grpSpPr>
            <a:xfrm>
              <a:off x="6303954" y="562596"/>
              <a:ext cx="540000" cy="540000"/>
              <a:chOff x="6303954" y="562596"/>
              <a:chExt cx="540000" cy="540000"/>
            </a:xfrm>
          </p:grpSpPr>
          <p:sp>
            <p:nvSpPr>
              <p:cNvPr id="9275" name="Google Shape;9275;p9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276" name="Google Shape;9276;p9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277" name="Google Shape;9277;p91"/>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19"/>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9278" name="Google Shape;9278;p91"/>
          <p:cNvGrpSpPr/>
          <p:nvPr/>
        </p:nvGrpSpPr>
        <p:grpSpPr>
          <a:xfrm>
            <a:off x="7916400" y="221400"/>
            <a:ext cx="893994" cy="358950"/>
            <a:chOff x="1899" y="899"/>
            <a:chExt cx="4163" cy="1671"/>
          </a:xfrm>
        </p:grpSpPr>
        <p:sp>
          <p:nvSpPr>
            <p:cNvPr id="9279" name="Google Shape;9279;p9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0" name="Google Shape;9280;p9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1" name="Google Shape;9281;p9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2" name="Google Shape;9282;p9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3" name="Google Shape;9283;p9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4" name="Google Shape;9284;p9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5" name="Google Shape;9285;p9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6" name="Google Shape;9286;p9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7" name="Google Shape;9287;p9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8" name="Google Shape;9288;p9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9" name="Google Shape;9289;p9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0" name="Google Shape;9290;p91"/>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1" name="Google Shape;9291;p9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2" name="Google Shape;9292;p9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3" name="Google Shape;9293;p9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4" name="Google Shape;9294;p9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5" name="Google Shape;9295;p91"/>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6" name="Google Shape;9296;p9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7" name="Google Shape;9297;p9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8" name="Google Shape;9298;p9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9" name="Google Shape;9299;p9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0" name="Google Shape;9300;p9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1" name="Google Shape;9301;p9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2" name="Google Shape;9302;p9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3" name="Google Shape;9303;p9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4" name="Google Shape;9304;p9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5" name="Google Shape;9305;p9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6" name="Google Shape;9306;p9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7" name="Google Shape;9307;p9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8" name="Google Shape;9308;p9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9" name="Google Shape;9309;p9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10" name="Google Shape;9310;p9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11" name="Google Shape;9311;p9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12" name="Google Shape;9312;p9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13" name="Google Shape;9313;p9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14" name="Google Shape;9314;p9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15" name="Google Shape;9315;p9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16" name="Google Shape;9316;p9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17" name="Google Shape;9317;p9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18" name="Google Shape;9318;p9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19" name="Google Shape;9319;p9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0" name="Google Shape;9320;p9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1" name="Google Shape;9321;p9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2" name="Google Shape;9322;p9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3" name="Google Shape;9323;p9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4" name="Google Shape;9324;p9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5" name="Google Shape;9325;p9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6" name="Google Shape;9326;p9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7" name="Google Shape;9327;p9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8" name="Google Shape;9328;p9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9" name="Google Shape;9329;p9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0" name="Google Shape;9330;p9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1" name="Google Shape;9331;p9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2" name="Google Shape;9332;p9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3" name="Google Shape;9333;p9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4" name="Google Shape;9334;p9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5" name="Google Shape;9335;p9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6" name="Google Shape;9336;p9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7" name="Google Shape;9337;p9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8" name="Google Shape;9338;p9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9" name="Google Shape;9339;p9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0" name="Google Shape;9340;p9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1" name="Google Shape;9341;p9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2" name="Google Shape;9342;p9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3" name="Google Shape;9343;p9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4" name="Google Shape;9344;p9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5" name="Google Shape;9345;p9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6" name="Google Shape;9346;p9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7" name="Google Shape;9347;p9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8" name="Google Shape;9348;p9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9" name="Google Shape;9349;p9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0" name="Google Shape;9350;p9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1" name="Google Shape;9351;p9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2" name="Google Shape;9352;p9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3" name="Google Shape;9353;p9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4" name="Google Shape;9354;p9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5" name="Google Shape;9355;p9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6" name="Google Shape;9356;p9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7" name="Google Shape;9357;p9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8" name="Google Shape;9358;p91"/>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9" name="Google Shape;9359;p9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0" name="Google Shape;9360;p9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1" name="Google Shape;9361;p9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2" name="Google Shape;9362;p9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3" name="Google Shape;9363;p9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4" name="Google Shape;9364;p9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5" name="Google Shape;9365;p9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6" name="Google Shape;9366;p9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7" name="Google Shape;9367;p9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8" name="Google Shape;9368;p9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9" name="Google Shape;9369;p9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0" name="Google Shape;9370;p9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1" name="Google Shape;9371;p9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372" name="Google Shape;9372;p91"/>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9373"/>
        <p:cNvGrpSpPr/>
        <p:nvPr/>
      </p:nvGrpSpPr>
      <p:grpSpPr>
        <a:xfrm>
          <a:off x="0" y="0"/>
          <a:ext cx="0" cy="0"/>
          <a:chOff x="0" y="0"/>
          <a:chExt cx="0" cy="0"/>
        </a:xfrm>
      </p:grpSpPr>
      <p:sp>
        <p:nvSpPr>
          <p:cNvPr id="9374" name="Google Shape;9374;p92"/>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375" name="Google Shape;9375;p92"/>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376" name="Google Shape;9376;p9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377" name="Google Shape;9377;p9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9378" name="Google Shape;9378;p92"/>
          <p:cNvGrpSpPr/>
          <p:nvPr/>
        </p:nvGrpSpPr>
        <p:grpSpPr>
          <a:xfrm>
            <a:off x="7915032" y="222489"/>
            <a:ext cx="895960" cy="359739"/>
            <a:chOff x="1899" y="899"/>
            <a:chExt cx="4163" cy="1671"/>
          </a:xfrm>
        </p:grpSpPr>
        <p:sp>
          <p:nvSpPr>
            <p:cNvPr id="9379" name="Google Shape;9379;p9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0" name="Google Shape;9380;p9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1" name="Google Shape;9381;p9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2" name="Google Shape;9382;p9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3" name="Google Shape;9383;p9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4" name="Google Shape;9384;p9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5" name="Google Shape;9385;p9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6" name="Google Shape;9386;p9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7" name="Google Shape;9387;p9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8" name="Google Shape;9388;p9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9" name="Google Shape;9389;p9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0" name="Google Shape;9390;p9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1" name="Google Shape;9391;p9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2" name="Google Shape;9392;p9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3" name="Google Shape;9393;p9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4" name="Google Shape;9394;p9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5" name="Google Shape;9395;p9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6" name="Google Shape;9396;p9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7" name="Google Shape;9397;p9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8" name="Google Shape;9398;p9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9" name="Google Shape;9399;p9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0" name="Google Shape;9400;p9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1" name="Google Shape;9401;p9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2" name="Google Shape;9402;p9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3" name="Google Shape;9403;p9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4" name="Google Shape;9404;p9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5" name="Google Shape;9405;p9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6" name="Google Shape;9406;p9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7" name="Google Shape;9407;p9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8" name="Google Shape;9408;p9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9" name="Google Shape;9409;p9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0" name="Google Shape;9410;p9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1" name="Google Shape;9411;p9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2" name="Google Shape;9412;p9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3" name="Google Shape;9413;p9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4" name="Google Shape;9414;p9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5" name="Google Shape;9415;p9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6" name="Google Shape;9416;p9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7" name="Google Shape;9417;p9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8" name="Google Shape;9418;p9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9" name="Google Shape;9419;p9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0" name="Google Shape;9420;p9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1" name="Google Shape;9421;p9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2" name="Google Shape;9422;p9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3" name="Google Shape;9423;p9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4" name="Google Shape;9424;p9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5" name="Google Shape;9425;p9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6" name="Google Shape;9426;p9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7" name="Google Shape;9427;p9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8" name="Google Shape;9428;p9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9" name="Google Shape;9429;p9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0" name="Google Shape;9430;p9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1" name="Google Shape;9431;p9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2" name="Google Shape;9432;p9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3" name="Google Shape;9433;p9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4" name="Google Shape;9434;p9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5" name="Google Shape;9435;p9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6" name="Google Shape;9436;p9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7" name="Google Shape;9437;p9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8" name="Google Shape;9438;p9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9" name="Google Shape;9439;p9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0" name="Google Shape;9440;p9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1" name="Google Shape;9441;p9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2" name="Google Shape;9442;p9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3" name="Google Shape;9443;p9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4" name="Google Shape;9444;p9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5" name="Google Shape;9445;p9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6" name="Google Shape;9446;p9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7" name="Google Shape;9447;p9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8" name="Google Shape;9448;p9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9" name="Google Shape;9449;p9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0" name="Google Shape;9450;p9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1" name="Google Shape;9451;p9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2" name="Google Shape;9452;p9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3" name="Google Shape;9453;p9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4" name="Google Shape;9454;p9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5" name="Google Shape;9455;p9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6" name="Google Shape;9456;p9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7" name="Google Shape;9457;p9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8" name="Google Shape;9458;p9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9" name="Google Shape;9459;p9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60" name="Google Shape;9460;p9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61" name="Google Shape;9461;p9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62" name="Google Shape;9462;p9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63" name="Google Shape;9463;p9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64" name="Google Shape;9464;p9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65" name="Google Shape;9465;p9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66" name="Google Shape;9466;p9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67" name="Google Shape;9467;p9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68" name="Google Shape;9468;p9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69" name="Google Shape;9469;p9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70" name="Google Shape;9470;p9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71" name="Google Shape;9471;p9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472" name="Google Shape;9472;p9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9473" name="Google Shape;9473;p92"/>
          <p:cNvGrpSpPr/>
          <p:nvPr/>
        </p:nvGrpSpPr>
        <p:grpSpPr>
          <a:xfrm>
            <a:off x="-1530678" y="2991542"/>
            <a:ext cx="1404225" cy="2177095"/>
            <a:chOff x="6195941" y="562596"/>
            <a:chExt cx="1872300" cy="2902793"/>
          </a:xfrm>
        </p:grpSpPr>
        <p:grpSp>
          <p:nvGrpSpPr>
            <p:cNvPr id="9474" name="Google Shape;9474;p92"/>
            <p:cNvGrpSpPr/>
            <p:nvPr/>
          </p:nvGrpSpPr>
          <p:grpSpPr>
            <a:xfrm>
              <a:off x="6195941" y="832605"/>
              <a:ext cx="1872300" cy="2632784"/>
              <a:chOff x="-1872716" y="660661"/>
              <a:chExt cx="1872300" cy="1974637"/>
            </a:xfrm>
          </p:grpSpPr>
          <p:sp>
            <p:nvSpPr>
              <p:cNvPr id="9475" name="Google Shape;9475;p9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476" name="Google Shape;9476;p9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9477" name="Google Shape;9477;p92"/>
            <p:cNvGrpSpPr/>
            <p:nvPr/>
          </p:nvGrpSpPr>
          <p:grpSpPr>
            <a:xfrm>
              <a:off x="6303954" y="562596"/>
              <a:ext cx="540000" cy="540000"/>
              <a:chOff x="6303954" y="562596"/>
              <a:chExt cx="540000" cy="540000"/>
            </a:xfrm>
          </p:grpSpPr>
          <p:sp>
            <p:nvSpPr>
              <p:cNvPr id="9478" name="Google Shape;9478;p9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479" name="Google Shape;9479;p9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9480" name="Google Shape;9480;p9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81" name="Google Shape;9481;p9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82" name="Google Shape;9482;p9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9483" name="Google Shape;9483;p9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484" name="Google Shape;9484;p9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485" name="Google Shape;9485;p92"/>
          <p:cNvGrpSpPr/>
          <p:nvPr/>
        </p:nvGrpSpPr>
        <p:grpSpPr>
          <a:xfrm>
            <a:off x="-1530678" y="653649"/>
            <a:ext cx="1026225" cy="1698128"/>
            <a:chOff x="-1836712" y="2937191"/>
            <a:chExt cx="1368300" cy="2264171"/>
          </a:xfrm>
        </p:grpSpPr>
        <p:pic>
          <p:nvPicPr>
            <p:cNvPr id="9486" name="Google Shape;9486;p9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9487" name="Google Shape;9487;p9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9488" name="Google Shape;9488;p9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9489"/>
        <p:cNvGrpSpPr/>
        <p:nvPr/>
      </p:nvGrpSpPr>
      <p:grpSpPr>
        <a:xfrm>
          <a:off x="0" y="0"/>
          <a:ext cx="0" cy="0"/>
          <a:chOff x="0" y="0"/>
          <a:chExt cx="0" cy="0"/>
        </a:xfrm>
      </p:grpSpPr>
      <p:sp>
        <p:nvSpPr>
          <p:cNvPr id="9490" name="Google Shape;9490;p93"/>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grpSp>
        <p:nvGrpSpPr>
          <p:cNvPr id="9491" name="Google Shape;9491;p93"/>
          <p:cNvGrpSpPr/>
          <p:nvPr/>
        </p:nvGrpSpPr>
        <p:grpSpPr>
          <a:xfrm>
            <a:off x="7916400" y="221400"/>
            <a:ext cx="893994" cy="358950"/>
            <a:chOff x="1899" y="899"/>
            <a:chExt cx="4163" cy="1671"/>
          </a:xfrm>
        </p:grpSpPr>
        <p:sp>
          <p:nvSpPr>
            <p:cNvPr id="9492" name="Google Shape;9492;p9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3" name="Google Shape;9493;p9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4" name="Google Shape;9494;p9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5" name="Google Shape;9495;p9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6" name="Google Shape;9496;p9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7" name="Google Shape;9497;p9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8" name="Google Shape;9498;p9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9" name="Google Shape;9499;p9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0" name="Google Shape;9500;p9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1" name="Google Shape;9501;p9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2" name="Google Shape;9502;p9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3" name="Google Shape;9503;p93"/>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4" name="Google Shape;9504;p9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5" name="Google Shape;9505;p9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6" name="Google Shape;9506;p9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7" name="Google Shape;9507;p9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8" name="Google Shape;9508;p93"/>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9" name="Google Shape;9509;p9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0" name="Google Shape;9510;p9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1" name="Google Shape;9511;p9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2" name="Google Shape;9512;p9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3" name="Google Shape;9513;p9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4" name="Google Shape;9514;p9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5" name="Google Shape;9515;p9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6" name="Google Shape;9516;p9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7" name="Google Shape;9517;p9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8" name="Google Shape;9518;p9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9" name="Google Shape;9519;p9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0" name="Google Shape;9520;p9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1" name="Google Shape;9521;p9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2" name="Google Shape;9522;p9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3" name="Google Shape;9523;p9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4" name="Google Shape;9524;p9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5" name="Google Shape;9525;p9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6" name="Google Shape;9526;p9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7" name="Google Shape;9527;p9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8" name="Google Shape;9528;p9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9" name="Google Shape;9529;p9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0" name="Google Shape;9530;p9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1" name="Google Shape;9531;p9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2" name="Google Shape;9532;p9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3" name="Google Shape;9533;p9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4" name="Google Shape;9534;p9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5" name="Google Shape;9535;p9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6" name="Google Shape;9536;p9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7" name="Google Shape;9537;p9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8" name="Google Shape;9538;p9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9" name="Google Shape;9539;p9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0" name="Google Shape;9540;p9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1" name="Google Shape;9541;p9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2" name="Google Shape;9542;p9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3" name="Google Shape;9543;p9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4" name="Google Shape;9544;p9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5" name="Google Shape;9545;p9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6" name="Google Shape;9546;p9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7" name="Google Shape;9547;p9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8" name="Google Shape;9548;p9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9" name="Google Shape;9549;p9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0" name="Google Shape;9550;p9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1" name="Google Shape;9551;p9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2" name="Google Shape;9552;p9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3" name="Google Shape;9553;p9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4" name="Google Shape;9554;p9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5" name="Google Shape;9555;p9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6" name="Google Shape;9556;p9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7" name="Google Shape;9557;p9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8" name="Google Shape;9558;p9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9" name="Google Shape;9559;p9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0" name="Google Shape;9560;p9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1" name="Google Shape;9561;p9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2" name="Google Shape;9562;p9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3" name="Google Shape;9563;p9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4" name="Google Shape;9564;p9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5" name="Google Shape;9565;p9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6" name="Google Shape;9566;p9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7" name="Google Shape;9567;p9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8" name="Google Shape;9568;p9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9" name="Google Shape;9569;p9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0" name="Google Shape;9570;p9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1" name="Google Shape;9571;p93"/>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2" name="Google Shape;9572;p9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3" name="Google Shape;9573;p9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4" name="Google Shape;9574;p9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5" name="Google Shape;9575;p9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6" name="Google Shape;9576;p9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7" name="Google Shape;9577;p9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8" name="Google Shape;9578;p9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9" name="Google Shape;9579;p9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80" name="Google Shape;9580;p9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81" name="Google Shape;9581;p9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82" name="Google Shape;9582;p9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83" name="Google Shape;9583;p9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84" name="Google Shape;9584;p9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585" name="Google Shape;9585;p93"/>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9586" name="Google Shape;9586;p93"/>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19"/>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87" name="Google Shape;9587;p9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588" name="Google Shape;9588;p9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589" name="Google Shape;9589;p9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590" name="Google Shape;9590;p93"/>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591" name="Google Shape;9591;p93"/>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grpSp>
        <p:nvGrpSpPr>
          <p:cNvPr id="9592" name="Google Shape;9592;p93"/>
          <p:cNvGrpSpPr/>
          <p:nvPr/>
        </p:nvGrpSpPr>
        <p:grpSpPr>
          <a:xfrm>
            <a:off x="-1530678" y="2991542"/>
            <a:ext cx="1404225" cy="2177095"/>
            <a:chOff x="6195941" y="562596"/>
            <a:chExt cx="1872300" cy="2902793"/>
          </a:xfrm>
        </p:grpSpPr>
        <p:grpSp>
          <p:nvGrpSpPr>
            <p:cNvPr id="9593" name="Google Shape;9593;p93"/>
            <p:cNvGrpSpPr/>
            <p:nvPr/>
          </p:nvGrpSpPr>
          <p:grpSpPr>
            <a:xfrm>
              <a:off x="6195941" y="832605"/>
              <a:ext cx="1872300" cy="2632784"/>
              <a:chOff x="-1872716" y="660661"/>
              <a:chExt cx="1872300" cy="1974637"/>
            </a:xfrm>
          </p:grpSpPr>
          <p:sp>
            <p:nvSpPr>
              <p:cNvPr id="9594" name="Google Shape;9594;p9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595" name="Google Shape;9595;p93"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596" name="Google Shape;9596;p93"/>
            <p:cNvGrpSpPr/>
            <p:nvPr/>
          </p:nvGrpSpPr>
          <p:grpSpPr>
            <a:xfrm>
              <a:off x="6303954" y="562596"/>
              <a:ext cx="540000" cy="540000"/>
              <a:chOff x="6303954" y="562596"/>
              <a:chExt cx="540000" cy="540000"/>
            </a:xfrm>
          </p:grpSpPr>
          <p:sp>
            <p:nvSpPr>
              <p:cNvPr id="9597" name="Google Shape;9597;p9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598" name="Google Shape;9598;p93"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599" name="Google Shape;9599;p93"/>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600" name="Google Shape;9600;p93"/>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601" name="Google Shape;9601;p93"/>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908"/>
        <p:cNvGrpSpPr/>
        <p:nvPr/>
      </p:nvGrpSpPr>
      <p:grpSpPr>
        <a:xfrm>
          <a:off x="0" y="0"/>
          <a:ext cx="0" cy="0"/>
          <a:chOff x="0" y="0"/>
          <a:chExt cx="0" cy="0"/>
        </a:xfrm>
      </p:grpSpPr>
      <p:sp>
        <p:nvSpPr>
          <p:cNvPr id="909" name="Google Shape;909;p10"/>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10" name="Google Shape;910;p10"/>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911" name="Google Shape;911;p1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912" name="Google Shape;912;p1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lnSpc>
                <a:spcPct val="100000"/>
              </a:lnSpc>
              <a:spcBef>
                <a:spcPts val="0"/>
              </a:spcBef>
              <a:spcAft>
                <a:spcPts val="0"/>
              </a:spcAft>
              <a:buSzPts val="1100"/>
              <a:buNone/>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913" name="Google Shape;913;p1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14" name="Google Shape;914;p10"/>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15" name="Google Shape;915;p10"/>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916" name="Google Shape;916;p10"/>
          <p:cNvGrpSpPr/>
          <p:nvPr/>
        </p:nvGrpSpPr>
        <p:grpSpPr>
          <a:xfrm>
            <a:off x="-1530678" y="2991542"/>
            <a:ext cx="1404225" cy="2177095"/>
            <a:chOff x="6195941" y="562596"/>
            <a:chExt cx="1872300" cy="2902793"/>
          </a:xfrm>
        </p:grpSpPr>
        <p:grpSp>
          <p:nvGrpSpPr>
            <p:cNvPr id="917" name="Google Shape;917;p10"/>
            <p:cNvGrpSpPr/>
            <p:nvPr/>
          </p:nvGrpSpPr>
          <p:grpSpPr>
            <a:xfrm>
              <a:off x="6195941" y="832605"/>
              <a:ext cx="1872300" cy="2632784"/>
              <a:chOff x="-1872716" y="660661"/>
              <a:chExt cx="1872300" cy="1974637"/>
            </a:xfrm>
          </p:grpSpPr>
          <p:sp>
            <p:nvSpPr>
              <p:cNvPr id="918" name="Google Shape;918;p1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19" name="Google Shape;919;p1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20" name="Google Shape;920;p10"/>
            <p:cNvGrpSpPr/>
            <p:nvPr/>
          </p:nvGrpSpPr>
          <p:grpSpPr>
            <a:xfrm>
              <a:off x="6303954" y="562596"/>
              <a:ext cx="540000" cy="540000"/>
              <a:chOff x="6303954" y="562596"/>
              <a:chExt cx="540000" cy="540000"/>
            </a:xfrm>
          </p:grpSpPr>
          <p:sp>
            <p:nvSpPr>
              <p:cNvPr id="921" name="Google Shape;921;p1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22" name="Google Shape;922;p1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23" name="Google Shape;923;p10"/>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1"/>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924" name="Google Shape;924;p10"/>
          <p:cNvGrpSpPr/>
          <p:nvPr/>
        </p:nvGrpSpPr>
        <p:grpSpPr>
          <a:xfrm>
            <a:off x="7916400" y="221400"/>
            <a:ext cx="893994" cy="358950"/>
            <a:chOff x="1899" y="899"/>
            <a:chExt cx="4163" cy="1671"/>
          </a:xfrm>
        </p:grpSpPr>
        <p:sp>
          <p:nvSpPr>
            <p:cNvPr id="925" name="Google Shape;925;p1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 name="Google Shape;926;p1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 name="Google Shape;927;p1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 name="Google Shape;928;p1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 name="Google Shape;929;p1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 name="Google Shape;930;p1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1" name="Google Shape;931;p1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 name="Google Shape;932;p1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 name="Google Shape;933;p1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 name="Google Shape;934;p1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 name="Google Shape;935;p1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 name="Google Shape;936;p10"/>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 name="Google Shape;937;p1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 name="Google Shape;938;p1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 name="Google Shape;939;p1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 name="Google Shape;940;p1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 name="Google Shape;941;p10"/>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 name="Google Shape;942;p1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 name="Google Shape;943;p1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 name="Google Shape;944;p1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 name="Google Shape;945;p1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6" name="Google Shape;946;p1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7" name="Google Shape;947;p1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8" name="Google Shape;948;p1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 name="Google Shape;949;p1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 name="Google Shape;950;p1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 name="Google Shape;951;p1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 name="Google Shape;952;p1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 name="Google Shape;953;p1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 name="Google Shape;954;p1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 name="Google Shape;955;p1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 name="Google Shape;956;p1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 name="Google Shape;957;p1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8" name="Google Shape;958;p1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9" name="Google Shape;959;p1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0" name="Google Shape;960;p1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1" name="Google Shape;961;p1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 name="Google Shape;962;p1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3" name="Google Shape;963;p1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4" name="Google Shape;964;p1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5" name="Google Shape;965;p1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 name="Google Shape;966;p1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 name="Google Shape;967;p1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 name="Google Shape;968;p1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 name="Google Shape;969;p1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 name="Google Shape;970;p1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 name="Google Shape;971;p1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 name="Google Shape;972;p1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 name="Google Shape;973;p1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 name="Google Shape;974;p1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 name="Google Shape;975;p1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 name="Google Shape;976;p1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 name="Google Shape;977;p1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 name="Google Shape;978;p1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 name="Google Shape;979;p1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 name="Google Shape;980;p1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 name="Google Shape;981;p1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2" name="Google Shape;982;p1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3" name="Google Shape;983;p1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 name="Google Shape;984;p1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 name="Google Shape;985;p1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6" name="Google Shape;986;p1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7" name="Google Shape;987;p1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 name="Google Shape;988;p1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 name="Google Shape;989;p1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 name="Google Shape;990;p1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 name="Google Shape;991;p1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 name="Google Shape;992;p1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3" name="Google Shape;993;p1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4" name="Google Shape;994;p1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5" name="Google Shape;995;p1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6" name="Google Shape;996;p1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7" name="Google Shape;997;p1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8" name="Google Shape;998;p1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9" name="Google Shape;999;p1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0" name="Google Shape;1000;p1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1" name="Google Shape;1001;p1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2" name="Google Shape;1002;p1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3" name="Google Shape;1003;p1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4" name="Google Shape;1004;p10"/>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5" name="Google Shape;1005;p1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6" name="Google Shape;1006;p1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7" name="Google Shape;1007;p1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8" name="Google Shape;1008;p1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9" name="Google Shape;1009;p1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0" name="Google Shape;1010;p1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1" name="Google Shape;1011;p1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2" name="Google Shape;1012;p1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3" name="Google Shape;1013;p1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4" name="Google Shape;1014;p1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5" name="Google Shape;1015;p1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6" name="Google Shape;1016;p1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7" name="Google Shape;1017;p1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018" name="Google Shape;1018;p10"/>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9602"/>
        <p:cNvGrpSpPr/>
        <p:nvPr/>
      </p:nvGrpSpPr>
      <p:grpSpPr>
        <a:xfrm>
          <a:off x="0" y="0"/>
          <a:ext cx="0" cy="0"/>
          <a:chOff x="0" y="0"/>
          <a:chExt cx="0" cy="0"/>
        </a:xfrm>
      </p:grpSpPr>
      <p:sp>
        <p:nvSpPr>
          <p:cNvPr id="9603" name="Google Shape;9603;p94"/>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604" name="Google Shape;9604;p94"/>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9605" name="Google Shape;9605;p9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606" name="Google Shape;9606;p9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607" name="Google Shape;9607;p9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608" name="Google Shape;9608;p94"/>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609" name="Google Shape;9609;p94"/>
          <p:cNvGrpSpPr/>
          <p:nvPr/>
        </p:nvGrpSpPr>
        <p:grpSpPr>
          <a:xfrm>
            <a:off x="-1530678" y="2991542"/>
            <a:ext cx="1404225" cy="2177095"/>
            <a:chOff x="6195941" y="562596"/>
            <a:chExt cx="1872300" cy="2902793"/>
          </a:xfrm>
        </p:grpSpPr>
        <p:grpSp>
          <p:nvGrpSpPr>
            <p:cNvPr id="9610" name="Google Shape;9610;p94"/>
            <p:cNvGrpSpPr/>
            <p:nvPr/>
          </p:nvGrpSpPr>
          <p:grpSpPr>
            <a:xfrm>
              <a:off x="6195941" y="832605"/>
              <a:ext cx="1872300" cy="2632784"/>
              <a:chOff x="-1872716" y="660661"/>
              <a:chExt cx="1872300" cy="1974637"/>
            </a:xfrm>
          </p:grpSpPr>
          <p:sp>
            <p:nvSpPr>
              <p:cNvPr id="9611" name="Google Shape;9611;p9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612" name="Google Shape;9612;p94"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613" name="Google Shape;9613;p94"/>
            <p:cNvGrpSpPr/>
            <p:nvPr/>
          </p:nvGrpSpPr>
          <p:grpSpPr>
            <a:xfrm>
              <a:off x="6303954" y="562596"/>
              <a:ext cx="540000" cy="540000"/>
              <a:chOff x="6303954" y="562596"/>
              <a:chExt cx="540000" cy="540000"/>
            </a:xfrm>
          </p:grpSpPr>
          <p:sp>
            <p:nvSpPr>
              <p:cNvPr id="9614" name="Google Shape;9614;p9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615" name="Google Shape;9615;p94"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616" name="Google Shape;9616;p94"/>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19"/>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9617" name="Google Shape;9617;p94"/>
          <p:cNvGrpSpPr/>
          <p:nvPr/>
        </p:nvGrpSpPr>
        <p:grpSpPr>
          <a:xfrm>
            <a:off x="7916400" y="221400"/>
            <a:ext cx="893994" cy="358950"/>
            <a:chOff x="1899" y="899"/>
            <a:chExt cx="4163" cy="1671"/>
          </a:xfrm>
        </p:grpSpPr>
        <p:sp>
          <p:nvSpPr>
            <p:cNvPr id="9618" name="Google Shape;9618;p9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19" name="Google Shape;9619;p9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0" name="Google Shape;9620;p9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1" name="Google Shape;9621;p9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2" name="Google Shape;9622;p9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3" name="Google Shape;9623;p9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4" name="Google Shape;9624;p9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5" name="Google Shape;9625;p9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6" name="Google Shape;9626;p9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7" name="Google Shape;9627;p9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8" name="Google Shape;9628;p9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9" name="Google Shape;9629;p94"/>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30" name="Google Shape;9630;p9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31" name="Google Shape;9631;p9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32" name="Google Shape;9632;p9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33" name="Google Shape;9633;p9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34" name="Google Shape;9634;p94"/>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35" name="Google Shape;9635;p9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36" name="Google Shape;9636;p9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37" name="Google Shape;9637;p9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38" name="Google Shape;9638;p9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39" name="Google Shape;9639;p9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40" name="Google Shape;9640;p9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41" name="Google Shape;9641;p9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42" name="Google Shape;9642;p9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43" name="Google Shape;9643;p9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44" name="Google Shape;9644;p9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45" name="Google Shape;9645;p9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46" name="Google Shape;9646;p9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47" name="Google Shape;9647;p9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48" name="Google Shape;9648;p9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49" name="Google Shape;9649;p9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50" name="Google Shape;9650;p9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51" name="Google Shape;9651;p9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52" name="Google Shape;9652;p9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53" name="Google Shape;9653;p9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54" name="Google Shape;9654;p9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55" name="Google Shape;9655;p9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56" name="Google Shape;9656;p9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57" name="Google Shape;9657;p9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58" name="Google Shape;9658;p9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59" name="Google Shape;9659;p9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0" name="Google Shape;9660;p9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1" name="Google Shape;9661;p9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2" name="Google Shape;9662;p9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3" name="Google Shape;9663;p9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4" name="Google Shape;9664;p9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5" name="Google Shape;9665;p9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6" name="Google Shape;9666;p9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7" name="Google Shape;9667;p9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8" name="Google Shape;9668;p9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9" name="Google Shape;9669;p9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0" name="Google Shape;9670;p9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1" name="Google Shape;9671;p9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2" name="Google Shape;9672;p9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3" name="Google Shape;9673;p9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4" name="Google Shape;9674;p9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5" name="Google Shape;9675;p9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6" name="Google Shape;9676;p9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7" name="Google Shape;9677;p9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8" name="Google Shape;9678;p9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9" name="Google Shape;9679;p9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0" name="Google Shape;9680;p9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1" name="Google Shape;9681;p9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2" name="Google Shape;9682;p9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3" name="Google Shape;9683;p9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4" name="Google Shape;9684;p9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5" name="Google Shape;9685;p9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6" name="Google Shape;9686;p9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7" name="Google Shape;9687;p9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8" name="Google Shape;9688;p9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9" name="Google Shape;9689;p9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0" name="Google Shape;9690;p9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1" name="Google Shape;9691;p9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2" name="Google Shape;9692;p9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3" name="Google Shape;9693;p9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4" name="Google Shape;9694;p9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5" name="Google Shape;9695;p9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6" name="Google Shape;9696;p9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7" name="Google Shape;9697;p94"/>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8" name="Google Shape;9698;p9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9" name="Google Shape;9699;p9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0" name="Google Shape;9700;p9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1" name="Google Shape;9701;p9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2" name="Google Shape;9702;p9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3" name="Google Shape;9703;p9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4" name="Google Shape;9704;p9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5" name="Google Shape;9705;p9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6" name="Google Shape;9706;p9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7" name="Google Shape;9707;p9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8" name="Google Shape;9708;p9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9" name="Google Shape;9709;p9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0" name="Google Shape;9710;p9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711" name="Google Shape;9711;p94"/>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9712"/>
        <p:cNvGrpSpPr/>
        <p:nvPr/>
      </p:nvGrpSpPr>
      <p:grpSpPr>
        <a:xfrm>
          <a:off x="0" y="0"/>
          <a:ext cx="0" cy="0"/>
          <a:chOff x="0" y="0"/>
          <a:chExt cx="0" cy="0"/>
        </a:xfrm>
      </p:grpSpPr>
      <p:sp>
        <p:nvSpPr>
          <p:cNvPr id="9713" name="Google Shape;9713;p95"/>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714" name="Google Shape;9714;p95"/>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9715" name="Google Shape;9715;p9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716" name="Google Shape;9716;p9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717" name="Google Shape;9717;p9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718" name="Google Shape;9718;p95"/>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2100"/>
              <a:buFont typeface="Arial"/>
              <a:buNone/>
              <a:defRPr sz="21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a:lnSpc>
                <a:spcPct val="90000"/>
              </a:lnSpc>
              <a:spcBef>
                <a:spcPts val="600"/>
              </a:spcBef>
              <a:spcAft>
                <a:spcPts val="0"/>
              </a:spcAft>
              <a:buClr>
                <a:schemeClr val="dk2"/>
              </a:buClr>
              <a:buSzPts val="2100"/>
              <a:buFont typeface="Arial"/>
              <a:buNone/>
              <a:defRPr sz="21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719" name="Google Shape;9719;p95"/>
          <p:cNvGrpSpPr/>
          <p:nvPr/>
        </p:nvGrpSpPr>
        <p:grpSpPr>
          <a:xfrm>
            <a:off x="-1530678" y="2991542"/>
            <a:ext cx="1404225" cy="2177095"/>
            <a:chOff x="6195941" y="562596"/>
            <a:chExt cx="1872300" cy="2902793"/>
          </a:xfrm>
        </p:grpSpPr>
        <p:grpSp>
          <p:nvGrpSpPr>
            <p:cNvPr id="9720" name="Google Shape;9720;p95"/>
            <p:cNvGrpSpPr/>
            <p:nvPr/>
          </p:nvGrpSpPr>
          <p:grpSpPr>
            <a:xfrm>
              <a:off x="6195941" y="832605"/>
              <a:ext cx="1872300" cy="2632784"/>
              <a:chOff x="-1872716" y="660661"/>
              <a:chExt cx="1872300" cy="1974637"/>
            </a:xfrm>
          </p:grpSpPr>
          <p:sp>
            <p:nvSpPr>
              <p:cNvPr id="9721" name="Google Shape;9721;p9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722" name="Google Shape;9722;p9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723" name="Google Shape;9723;p95"/>
            <p:cNvGrpSpPr/>
            <p:nvPr/>
          </p:nvGrpSpPr>
          <p:grpSpPr>
            <a:xfrm>
              <a:off x="6303954" y="562596"/>
              <a:ext cx="540000" cy="540000"/>
              <a:chOff x="6303954" y="562596"/>
              <a:chExt cx="540000" cy="540000"/>
            </a:xfrm>
          </p:grpSpPr>
          <p:sp>
            <p:nvSpPr>
              <p:cNvPr id="9724" name="Google Shape;9724;p9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725" name="Google Shape;9725;p9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726" name="Google Shape;9726;p95"/>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19"/>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9727" name="Google Shape;9727;p95"/>
          <p:cNvGrpSpPr/>
          <p:nvPr/>
        </p:nvGrpSpPr>
        <p:grpSpPr>
          <a:xfrm>
            <a:off x="7916400" y="221400"/>
            <a:ext cx="893994" cy="358950"/>
            <a:chOff x="1899" y="899"/>
            <a:chExt cx="4163" cy="1671"/>
          </a:xfrm>
        </p:grpSpPr>
        <p:sp>
          <p:nvSpPr>
            <p:cNvPr id="9728" name="Google Shape;9728;p9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9" name="Google Shape;9729;p9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0" name="Google Shape;9730;p9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1" name="Google Shape;9731;p9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2" name="Google Shape;9732;p9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3" name="Google Shape;9733;p9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4" name="Google Shape;9734;p9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5" name="Google Shape;9735;p9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6" name="Google Shape;9736;p9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7" name="Google Shape;9737;p9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8" name="Google Shape;9738;p9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9" name="Google Shape;9739;p9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0" name="Google Shape;9740;p9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1" name="Google Shape;9741;p9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2" name="Google Shape;9742;p9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3" name="Google Shape;9743;p9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4" name="Google Shape;9744;p9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5" name="Google Shape;9745;p9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6" name="Google Shape;9746;p9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7" name="Google Shape;9747;p9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8" name="Google Shape;9748;p9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9" name="Google Shape;9749;p9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0" name="Google Shape;9750;p9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1" name="Google Shape;9751;p9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2" name="Google Shape;9752;p9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3" name="Google Shape;9753;p9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4" name="Google Shape;9754;p9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5" name="Google Shape;9755;p9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6" name="Google Shape;9756;p9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7" name="Google Shape;9757;p9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8" name="Google Shape;9758;p9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9" name="Google Shape;9759;p9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0" name="Google Shape;9760;p9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1" name="Google Shape;9761;p9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2" name="Google Shape;9762;p9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3" name="Google Shape;9763;p9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4" name="Google Shape;9764;p9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5" name="Google Shape;9765;p9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6" name="Google Shape;9766;p9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7" name="Google Shape;9767;p9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8" name="Google Shape;9768;p9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9" name="Google Shape;9769;p9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0" name="Google Shape;9770;p9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1" name="Google Shape;9771;p9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2" name="Google Shape;9772;p9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3" name="Google Shape;9773;p9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4" name="Google Shape;9774;p9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5" name="Google Shape;9775;p9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6" name="Google Shape;9776;p9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7" name="Google Shape;9777;p9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8" name="Google Shape;9778;p9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9" name="Google Shape;9779;p9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0" name="Google Shape;9780;p9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1" name="Google Shape;9781;p9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2" name="Google Shape;9782;p9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3" name="Google Shape;9783;p9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4" name="Google Shape;9784;p9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5" name="Google Shape;9785;p9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6" name="Google Shape;9786;p9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7" name="Google Shape;9787;p9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8" name="Google Shape;9788;p9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9" name="Google Shape;9789;p9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0" name="Google Shape;9790;p9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1" name="Google Shape;9791;p9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2" name="Google Shape;9792;p9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3" name="Google Shape;9793;p9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4" name="Google Shape;9794;p9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5" name="Google Shape;9795;p9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6" name="Google Shape;9796;p9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7" name="Google Shape;9797;p9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8" name="Google Shape;9798;p9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9" name="Google Shape;9799;p9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0" name="Google Shape;9800;p9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1" name="Google Shape;9801;p9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2" name="Google Shape;9802;p9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3" name="Google Shape;9803;p9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4" name="Google Shape;9804;p9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5" name="Google Shape;9805;p9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6" name="Google Shape;9806;p9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7" name="Google Shape;9807;p9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8" name="Google Shape;9808;p9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9" name="Google Shape;9809;p9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0" name="Google Shape;9810;p9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1" name="Google Shape;9811;p9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2" name="Google Shape;9812;p9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3" name="Google Shape;9813;p9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4" name="Google Shape;9814;p9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5" name="Google Shape;9815;p9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6" name="Google Shape;9816;p9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7" name="Google Shape;9817;p9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8" name="Google Shape;9818;p9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9" name="Google Shape;9819;p9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20" name="Google Shape;9820;p9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821" name="Google Shape;9821;p95"/>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9822"/>
        <p:cNvGrpSpPr/>
        <p:nvPr/>
      </p:nvGrpSpPr>
      <p:grpSpPr>
        <a:xfrm>
          <a:off x="0" y="0"/>
          <a:ext cx="0" cy="0"/>
          <a:chOff x="0" y="0"/>
          <a:chExt cx="0" cy="0"/>
        </a:xfrm>
      </p:grpSpPr>
      <p:sp>
        <p:nvSpPr>
          <p:cNvPr id="9823" name="Google Shape;9823;p96"/>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824" name="Google Shape;9824;p9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9825" name="Google Shape;9825;p9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826" name="Google Shape;9826;p9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827" name="Google Shape;9827;p9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828" name="Google Shape;9828;p96"/>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829" name="Google Shape;9829;p96"/>
          <p:cNvGrpSpPr/>
          <p:nvPr/>
        </p:nvGrpSpPr>
        <p:grpSpPr>
          <a:xfrm>
            <a:off x="-1530678" y="2991542"/>
            <a:ext cx="1404225" cy="2177095"/>
            <a:chOff x="6195941" y="562596"/>
            <a:chExt cx="1872300" cy="2902793"/>
          </a:xfrm>
        </p:grpSpPr>
        <p:grpSp>
          <p:nvGrpSpPr>
            <p:cNvPr id="9830" name="Google Shape;9830;p96"/>
            <p:cNvGrpSpPr/>
            <p:nvPr/>
          </p:nvGrpSpPr>
          <p:grpSpPr>
            <a:xfrm>
              <a:off x="6195941" y="832605"/>
              <a:ext cx="1872300" cy="2632784"/>
              <a:chOff x="-1872716" y="660661"/>
              <a:chExt cx="1872300" cy="1974637"/>
            </a:xfrm>
          </p:grpSpPr>
          <p:sp>
            <p:nvSpPr>
              <p:cNvPr id="9831" name="Google Shape;9831;p9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832" name="Google Shape;9832;p9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833" name="Google Shape;9833;p96"/>
            <p:cNvGrpSpPr/>
            <p:nvPr/>
          </p:nvGrpSpPr>
          <p:grpSpPr>
            <a:xfrm>
              <a:off x="6303954" y="562596"/>
              <a:ext cx="540000" cy="540000"/>
              <a:chOff x="6303954" y="562596"/>
              <a:chExt cx="540000" cy="540000"/>
            </a:xfrm>
          </p:grpSpPr>
          <p:sp>
            <p:nvSpPr>
              <p:cNvPr id="9834" name="Google Shape;9834;p9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835" name="Google Shape;9835;p9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836" name="Google Shape;9836;p96"/>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19"/>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9837" name="Google Shape;9837;p96"/>
          <p:cNvGrpSpPr/>
          <p:nvPr/>
        </p:nvGrpSpPr>
        <p:grpSpPr>
          <a:xfrm>
            <a:off x="7916400" y="221400"/>
            <a:ext cx="893994" cy="358950"/>
            <a:chOff x="1899" y="899"/>
            <a:chExt cx="4163" cy="1671"/>
          </a:xfrm>
        </p:grpSpPr>
        <p:sp>
          <p:nvSpPr>
            <p:cNvPr id="9838" name="Google Shape;9838;p9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39" name="Google Shape;9839;p9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0" name="Google Shape;9840;p9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1" name="Google Shape;9841;p9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2" name="Google Shape;9842;p9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3" name="Google Shape;9843;p9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4" name="Google Shape;9844;p9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5" name="Google Shape;9845;p9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6" name="Google Shape;9846;p9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7" name="Google Shape;9847;p9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8" name="Google Shape;9848;p9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9" name="Google Shape;9849;p9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0" name="Google Shape;9850;p9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1" name="Google Shape;9851;p9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2" name="Google Shape;9852;p9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3" name="Google Shape;9853;p9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4" name="Google Shape;9854;p9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5" name="Google Shape;9855;p9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6" name="Google Shape;9856;p9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7" name="Google Shape;9857;p9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8" name="Google Shape;9858;p9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9" name="Google Shape;9859;p9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60" name="Google Shape;9860;p9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61" name="Google Shape;9861;p9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62" name="Google Shape;9862;p9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63" name="Google Shape;9863;p9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64" name="Google Shape;9864;p9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65" name="Google Shape;9865;p9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66" name="Google Shape;9866;p9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67" name="Google Shape;9867;p9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68" name="Google Shape;9868;p9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69" name="Google Shape;9869;p9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70" name="Google Shape;9870;p9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71" name="Google Shape;9871;p9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72" name="Google Shape;9872;p9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73" name="Google Shape;9873;p9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74" name="Google Shape;9874;p9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75" name="Google Shape;9875;p9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76" name="Google Shape;9876;p9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77" name="Google Shape;9877;p9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78" name="Google Shape;9878;p9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79" name="Google Shape;9879;p9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0" name="Google Shape;9880;p9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1" name="Google Shape;9881;p9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2" name="Google Shape;9882;p9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3" name="Google Shape;9883;p9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4" name="Google Shape;9884;p9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5" name="Google Shape;9885;p9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6" name="Google Shape;9886;p9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7" name="Google Shape;9887;p9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8" name="Google Shape;9888;p9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9" name="Google Shape;9889;p9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0" name="Google Shape;9890;p9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1" name="Google Shape;9891;p9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2" name="Google Shape;9892;p9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3" name="Google Shape;9893;p9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4" name="Google Shape;9894;p9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5" name="Google Shape;9895;p9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6" name="Google Shape;9896;p9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7" name="Google Shape;9897;p9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8" name="Google Shape;9898;p9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9" name="Google Shape;9899;p9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0" name="Google Shape;9900;p9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1" name="Google Shape;9901;p9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2" name="Google Shape;9902;p9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3" name="Google Shape;9903;p9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4" name="Google Shape;9904;p9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5" name="Google Shape;9905;p9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6" name="Google Shape;9906;p9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7" name="Google Shape;9907;p9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8" name="Google Shape;9908;p9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9" name="Google Shape;9909;p9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0" name="Google Shape;9910;p9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1" name="Google Shape;9911;p9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2" name="Google Shape;9912;p9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3" name="Google Shape;9913;p9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4" name="Google Shape;9914;p9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5" name="Google Shape;9915;p9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6" name="Google Shape;9916;p9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7" name="Google Shape;9917;p9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8" name="Google Shape;9918;p9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9" name="Google Shape;9919;p9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0" name="Google Shape;9920;p9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1" name="Google Shape;9921;p9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2" name="Google Shape;9922;p9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3" name="Google Shape;9923;p9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4" name="Google Shape;9924;p9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5" name="Google Shape;9925;p9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6" name="Google Shape;9926;p9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7" name="Google Shape;9927;p9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8" name="Google Shape;9928;p9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9" name="Google Shape;9929;p9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30" name="Google Shape;9930;p9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931" name="Google Shape;9931;p96"/>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9932" name="Google Shape;9932;p96"/>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marR="0" lvl="0" indent="-228600" algn="l">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9933"/>
        <p:cNvGrpSpPr/>
        <p:nvPr/>
      </p:nvGrpSpPr>
      <p:grpSpPr>
        <a:xfrm>
          <a:off x="0" y="0"/>
          <a:ext cx="0" cy="0"/>
          <a:chOff x="0" y="0"/>
          <a:chExt cx="0" cy="0"/>
        </a:xfrm>
      </p:grpSpPr>
      <p:sp>
        <p:nvSpPr>
          <p:cNvPr id="9934" name="Google Shape;9934;p9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935" name="Google Shape;9935;p9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936" name="Google Shape;9936;p9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18" Type="http://schemas.openxmlformats.org/officeDocument/2006/relationships/slideLayout" Target="../slideLayouts/slideLayout42.xml"/><Relationship Id="rId3" Type="http://schemas.openxmlformats.org/officeDocument/2006/relationships/slideLayout" Target="../slideLayouts/slideLayout27.xml"/><Relationship Id="rId21" Type="http://schemas.openxmlformats.org/officeDocument/2006/relationships/slideLayout" Target="../slideLayouts/slideLayout45.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17" Type="http://schemas.openxmlformats.org/officeDocument/2006/relationships/slideLayout" Target="../slideLayouts/slideLayout41.xml"/><Relationship Id="rId2" Type="http://schemas.openxmlformats.org/officeDocument/2006/relationships/slideLayout" Target="../slideLayouts/slideLayout26.xml"/><Relationship Id="rId16" Type="http://schemas.openxmlformats.org/officeDocument/2006/relationships/slideLayout" Target="../slideLayouts/slideLayout40.xml"/><Relationship Id="rId20" Type="http://schemas.openxmlformats.org/officeDocument/2006/relationships/slideLayout" Target="../slideLayouts/slideLayout44.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24" Type="http://schemas.openxmlformats.org/officeDocument/2006/relationships/theme" Target="../theme/theme2.xml"/><Relationship Id="rId5" Type="http://schemas.openxmlformats.org/officeDocument/2006/relationships/slideLayout" Target="../slideLayouts/slideLayout29.xml"/><Relationship Id="rId15" Type="http://schemas.openxmlformats.org/officeDocument/2006/relationships/slideLayout" Target="../slideLayouts/slideLayout39.xml"/><Relationship Id="rId23" Type="http://schemas.openxmlformats.org/officeDocument/2006/relationships/slideLayout" Target="../slideLayouts/slideLayout47.xml"/><Relationship Id="rId10" Type="http://schemas.openxmlformats.org/officeDocument/2006/relationships/slideLayout" Target="../slideLayouts/slideLayout34.xml"/><Relationship Id="rId19" Type="http://schemas.openxmlformats.org/officeDocument/2006/relationships/slideLayout" Target="../slideLayouts/slideLayout43.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slideLayout" Target="../slideLayouts/slideLayout38.xml"/><Relationship Id="rId22" Type="http://schemas.openxmlformats.org/officeDocument/2006/relationships/slideLayout" Target="../slideLayouts/slideLayout4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slideLayout" Target="../slideLayouts/slideLayout60.xml"/><Relationship Id="rId18" Type="http://schemas.openxmlformats.org/officeDocument/2006/relationships/slideLayout" Target="../slideLayouts/slideLayout65.xml"/><Relationship Id="rId3" Type="http://schemas.openxmlformats.org/officeDocument/2006/relationships/slideLayout" Target="../slideLayouts/slideLayout50.xml"/><Relationship Id="rId21" Type="http://schemas.openxmlformats.org/officeDocument/2006/relationships/slideLayout" Target="../slideLayouts/slideLayout68.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17" Type="http://schemas.openxmlformats.org/officeDocument/2006/relationships/slideLayout" Target="../slideLayouts/slideLayout64.xml"/><Relationship Id="rId2" Type="http://schemas.openxmlformats.org/officeDocument/2006/relationships/slideLayout" Target="../slideLayouts/slideLayout49.xml"/><Relationship Id="rId16" Type="http://schemas.openxmlformats.org/officeDocument/2006/relationships/slideLayout" Target="../slideLayouts/slideLayout63.xml"/><Relationship Id="rId20" Type="http://schemas.openxmlformats.org/officeDocument/2006/relationships/slideLayout" Target="../slideLayouts/slideLayout67.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24" Type="http://schemas.openxmlformats.org/officeDocument/2006/relationships/theme" Target="../theme/theme3.xml"/><Relationship Id="rId5" Type="http://schemas.openxmlformats.org/officeDocument/2006/relationships/slideLayout" Target="../slideLayouts/slideLayout52.xml"/><Relationship Id="rId15" Type="http://schemas.openxmlformats.org/officeDocument/2006/relationships/slideLayout" Target="../slideLayouts/slideLayout62.xml"/><Relationship Id="rId23" Type="http://schemas.openxmlformats.org/officeDocument/2006/relationships/slideLayout" Target="../slideLayouts/slideLayout70.xml"/><Relationship Id="rId10" Type="http://schemas.openxmlformats.org/officeDocument/2006/relationships/slideLayout" Target="../slideLayouts/slideLayout57.xml"/><Relationship Id="rId19" Type="http://schemas.openxmlformats.org/officeDocument/2006/relationships/slideLayout" Target="../slideLayouts/slideLayout66.xml"/><Relationship Id="rId4" Type="http://schemas.openxmlformats.org/officeDocument/2006/relationships/slideLayout" Target="../slideLayouts/slideLayout51.xml"/><Relationship Id="rId9" Type="http://schemas.openxmlformats.org/officeDocument/2006/relationships/slideLayout" Target="../slideLayouts/slideLayout56.xml"/><Relationship Id="rId14" Type="http://schemas.openxmlformats.org/officeDocument/2006/relationships/slideLayout" Target="../slideLayouts/slideLayout61.xml"/><Relationship Id="rId22" Type="http://schemas.openxmlformats.org/officeDocument/2006/relationships/slideLayout" Target="../slideLayouts/slideLayout6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slideLayout" Target="../slideLayouts/slideLayout83.xml"/><Relationship Id="rId18" Type="http://schemas.openxmlformats.org/officeDocument/2006/relationships/slideLayout" Target="../slideLayouts/slideLayout88.xml"/><Relationship Id="rId3" Type="http://schemas.openxmlformats.org/officeDocument/2006/relationships/slideLayout" Target="../slideLayouts/slideLayout73.xml"/><Relationship Id="rId21" Type="http://schemas.openxmlformats.org/officeDocument/2006/relationships/slideLayout" Target="../slideLayouts/slideLayout91.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17" Type="http://schemas.openxmlformats.org/officeDocument/2006/relationships/slideLayout" Target="../slideLayouts/slideLayout87.xml"/><Relationship Id="rId2" Type="http://schemas.openxmlformats.org/officeDocument/2006/relationships/slideLayout" Target="../slideLayouts/slideLayout72.xml"/><Relationship Id="rId16" Type="http://schemas.openxmlformats.org/officeDocument/2006/relationships/slideLayout" Target="../slideLayouts/slideLayout86.xml"/><Relationship Id="rId20" Type="http://schemas.openxmlformats.org/officeDocument/2006/relationships/slideLayout" Target="../slideLayouts/slideLayout90.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24" Type="http://schemas.openxmlformats.org/officeDocument/2006/relationships/theme" Target="../theme/theme4.xml"/><Relationship Id="rId5" Type="http://schemas.openxmlformats.org/officeDocument/2006/relationships/slideLayout" Target="../slideLayouts/slideLayout75.xml"/><Relationship Id="rId15" Type="http://schemas.openxmlformats.org/officeDocument/2006/relationships/slideLayout" Target="../slideLayouts/slideLayout85.xml"/><Relationship Id="rId23" Type="http://schemas.openxmlformats.org/officeDocument/2006/relationships/slideLayout" Target="../slideLayouts/slideLayout93.xml"/><Relationship Id="rId10" Type="http://schemas.openxmlformats.org/officeDocument/2006/relationships/slideLayout" Target="../slideLayouts/slideLayout80.xml"/><Relationship Id="rId19" Type="http://schemas.openxmlformats.org/officeDocument/2006/relationships/slideLayout" Target="../slideLayouts/slideLayout89.xml"/><Relationship Id="rId4" Type="http://schemas.openxmlformats.org/officeDocument/2006/relationships/slideLayout" Target="../slideLayouts/slideLayout74.xml"/><Relationship Id="rId9" Type="http://schemas.openxmlformats.org/officeDocument/2006/relationships/slideLayout" Target="../slideLayouts/slideLayout79.xml"/><Relationship Id="rId14" Type="http://schemas.openxmlformats.org/officeDocument/2006/relationships/slideLayout" Target="../slideLayouts/slideLayout84.xml"/><Relationship Id="rId22" Type="http://schemas.openxmlformats.org/officeDocument/2006/relationships/slideLayout" Target="../slideLayouts/slideLayout9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7" name="Google Shape;7;p1"/>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8" name="Google Shape;8;p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 name="Google Shape;9;p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10" name="Google Shape;10;p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Lst>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490"/>
        <p:cNvGrpSpPr/>
        <p:nvPr/>
      </p:nvGrpSpPr>
      <p:grpSpPr>
        <a:xfrm>
          <a:off x="0" y="0"/>
          <a:ext cx="0" cy="0"/>
          <a:chOff x="0" y="0"/>
          <a:chExt cx="0" cy="0"/>
        </a:xfrm>
      </p:grpSpPr>
      <p:sp>
        <p:nvSpPr>
          <p:cNvPr id="2491" name="Google Shape;2491;p26"/>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2492" name="Google Shape;2492;p26"/>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2493" name="Google Shape;2493;p2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494" name="Google Shape;2494;p2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495" name="Google Shape;2495;p2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72" r:id="rId1"/>
    <p:sldLayoutId id="2147483673" r:id="rId2"/>
    <p:sldLayoutId id="2147483674" r:id="rId3"/>
    <p:sldLayoutId id="2147483675" r:id="rId4"/>
    <p:sldLayoutId id="2147483676" r:id="rId5"/>
    <p:sldLayoutId id="2147483677" r:id="rId6"/>
    <p:sldLayoutId id="2147483678" r:id="rId7"/>
    <p:sldLayoutId id="2147483679" r:id="rId8"/>
    <p:sldLayoutId id="2147483680" r:id="rId9"/>
    <p:sldLayoutId id="2147483681" r:id="rId10"/>
    <p:sldLayoutId id="2147483682" r:id="rId11"/>
    <p:sldLayoutId id="2147483683" r:id="rId12"/>
    <p:sldLayoutId id="2147483684" r:id="rId13"/>
    <p:sldLayoutId id="2147483685" r:id="rId14"/>
    <p:sldLayoutId id="2147483686"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Lst>
  <p:transition spd="slow">
    <p:fade/>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972"/>
        <p:cNvGrpSpPr/>
        <p:nvPr/>
      </p:nvGrpSpPr>
      <p:grpSpPr>
        <a:xfrm>
          <a:off x="0" y="0"/>
          <a:ext cx="0" cy="0"/>
          <a:chOff x="0" y="0"/>
          <a:chExt cx="0" cy="0"/>
        </a:xfrm>
      </p:grpSpPr>
      <p:sp>
        <p:nvSpPr>
          <p:cNvPr id="4973" name="Google Shape;4973;p50"/>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974" name="Google Shape;4974;p50"/>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975" name="Google Shape;4975;p5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976" name="Google Shape;4976;p5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977" name="Google Shape;4977;p5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 id="2147483709" r:id="rId15"/>
    <p:sldLayoutId id="2147483710" r:id="rId16"/>
    <p:sldLayoutId id="2147483711" r:id="rId17"/>
    <p:sldLayoutId id="2147483712" r:id="rId18"/>
    <p:sldLayoutId id="2147483713" r:id="rId19"/>
    <p:sldLayoutId id="2147483714" r:id="rId20"/>
    <p:sldLayoutId id="2147483715" r:id="rId21"/>
    <p:sldLayoutId id="2147483716" r:id="rId22"/>
    <p:sldLayoutId id="2147483717" r:id="rId23"/>
  </p:sldLayoutIdLst>
  <p:transition spd="slow">
    <p:fade thruBlk="1"/>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453"/>
        <p:cNvGrpSpPr/>
        <p:nvPr/>
      </p:nvGrpSpPr>
      <p:grpSpPr>
        <a:xfrm>
          <a:off x="0" y="0"/>
          <a:ext cx="0" cy="0"/>
          <a:chOff x="0" y="0"/>
          <a:chExt cx="0" cy="0"/>
        </a:xfrm>
      </p:grpSpPr>
      <p:sp>
        <p:nvSpPr>
          <p:cNvPr id="7454" name="Google Shape;7454;p74"/>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7455" name="Google Shape;7455;p74"/>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456" name="Google Shape;7456;p7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457" name="Google Shape;7457;p7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458" name="Google Shape;7458;p7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 id="2147483723" r:id="rId6"/>
    <p:sldLayoutId id="2147483724" r:id="rId7"/>
    <p:sldLayoutId id="2147483725" r:id="rId8"/>
    <p:sldLayoutId id="2147483726" r:id="rId9"/>
    <p:sldLayoutId id="2147483727" r:id="rId10"/>
    <p:sldLayoutId id="2147483728" r:id="rId11"/>
    <p:sldLayoutId id="2147483729" r:id="rId12"/>
    <p:sldLayoutId id="2147483730" r:id="rId13"/>
    <p:sldLayoutId id="2147483731" r:id="rId14"/>
    <p:sldLayoutId id="2147483732" r:id="rId15"/>
    <p:sldLayoutId id="2147483733" r:id="rId16"/>
    <p:sldLayoutId id="2147483734" r:id="rId17"/>
    <p:sldLayoutId id="2147483735" r:id="rId18"/>
    <p:sldLayoutId id="2147483736" r:id="rId19"/>
    <p:sldLayoutId id="2147483737" r:id="rId20"/>
    <p:sldLayoutId id="2147483738" r:id="rId21"/>
    <p:sldLayoutId id="2147483739" r:id="rId22"/>
    <p:sldLayoutId id="2147483740" r:id="rId23"/>
  </p:sldLayoutIdLst>
  <p:transition spd="slow">
    <p:fade/>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5.xml"/></Relationships>
</file>

<file path=ppt/slides/_rels/slide1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1.xml"/><Relationship Id="rId1" Type="http://schemas.openxmlformats.org/officeDocument/2006/relationships/slideLayout" Target="../slideLayouts/slideLayout25.xml"/><Relationship Id="rId4" Type="http://schemas.openxmlformats.org/officeDocument/2006/relationships/hyperlink" Target="http://tinyurl.com/WS6Problem-Solving" TargetMode="Externa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5.xml"/></Relationships>
</file>

<file path=ppt/slides/_rels/slide1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4.xml"/><Relationship Id="rId1" Type="http://schemas.openxmlformats.org/officeDocument/2006/relationships/slideLayout" Target="../slideLayouts/slideLayout25.xml"/><Relationship Id="rId4" Type="http://schemas.openxmlformats.org/officeDocument/2006/relationships/image" Target="../media/image25.png"/></Relationships>
</file>

<file path=ppt/slides/_rels/slide15.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6.png"/><Relationship Id="rId7" Type="http://schemas.openxmlformats.org/officeDocument/2006/relationships/image" Target="../media/image29.png"/><Relationship Id="rId2" Type="http://schemas.openxmlformats.org/officeDocument/2006/relationships/notesSlide" Target="../notesSlides/notesSlide15.xml"/><Relationship Id="rId1" Type="http://schemas.openxmlformats.org/officeDocument/2006/relationships/slideLayout" Target="../slideLayouts/slideLayout25.xml"/><Relationship Id="rId6" Type="http://schemas.openxmlformats.org/officeDocument/2006/relationships/image" Target="../media/image28.png"/><Relationship Id="rId5" Type="http://schemas.openxmlformats.org/officeDocument/2006/relationships/image" Target="../media/image24.png"/><Relationship Id="rId4" Type="http://schemas.openxmlformats.org/officeDocument/2006/relationships/image" Target="../media/image27.png"/></Relationships>
</file>

<file path=ppt/slides/_rels/slide1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6.xml"/><Relationship Id="rId1" Type="http://schemas.openxmlformats.org/officeDocument/2006/relationships/slideLayout" Target="../slideLayouts/slideLayout2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5.xml"/></Relationships>
</file>

<file path=ppt/slides/_rels/slide1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8.xml"/><Relationship Id="rId1" Type="http://schemas.openxmlformats.org/officeDocument/2006/relationships/slideLayout" Target="../slideLayouts/slideLayout25.xml"/></Relationships>
</file>

<file path=ppt/slides/_rels/slide1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9.xml"/><Relationship Id="rId1" Type="http://schemas.openxmlformats.org/officeDocument/2006/relationships/slideLayout" Target="../slideLayouts/slideLayout25.xml"/></Relationships>
</file>

<file path=ppt/slides/_rels/slide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xml"/><Relationship Id="rId1" Type="http://schemas.openxmlformats.org/officeDocument/2006/relationships/slideLayout" Target="../slideLayouts/slideLayout25.xml"/></Relationships>
</file>

<file path=ppt/slides/_rels/slide20.xml.rels><?xml version="1.0" encoding="UTF-8" standalone="yes"?>
<Relationships xmlns="http://schemas.openxmlformats.org/package/2006/relationships"><Relationship Id="rId3" Type="http://schemas.openxmlformats.org/officeDocument/2006/relationships/hyperlink" Target="http://tinyurl.com/AlgebraResource" TargetMode="External"/><Relationship Id="rId2" Type="http://schemas.openxmlformats.org/officeDocument/2006/relationships/notesSlide" Target="../notesSlides/notesSlide20.xml"/><Relationship Id="rId1" Type="http://schemas.openxmlformats.org/officeDocument/2006/relationships/slideLayout" Target="../slideLayouts/slideLayout25.xml"/></Relationships>
</file>

<file path=ppt/slides/_rels/slide2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1.xml"/><Relationship Id="rId1" Type="http://schemas.openxmlformats.org/officeDocument/2006/relationships/slideLayout" Target="../slideLayouts/slideLayout25.xml"/><Relationship Id="rId4" Type="http://schemas.openxmlformats.org/officeDocument/2006/relationships/image" Target="../media/image35.png"/></Relationships>
</file>

<file path=ppt/slides/_rels/slide2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2.xml"/><Relationship Id="rId1" Type="http://schemas.openxmlformats.org/officeDocument/2006/relationships/slideLayout" Target="../slideLayouts/slideLayout25.xml"/></Relationships>
</file>

<file path=ppt/slides/_rels/slide2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3.xml"/><Relationship Id="rId1" Type="http://schemas.openxmlformats.org/officeDocument/2006/relationships/slideLayout" Target="../slideLayouts/slideLayout2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5.xml"/></Relationships>
</file>

<file path=ppt/slides/_rels/slide2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8.xml"/><Relationship Id="rId1" Type="http://schemas.openxmlformats.org/officeDocument/2006/relationships/slideLayout" Target="../slideLayouts/slideLayout25.xml"/><Relationship Id="rId5" Type="http://schemas.openxmlformats.org/officeDocument/2006/relationships/image" Target="../media/image40.png"/><Relationship Id="rId4" Type="http://schemas.openxmlformats.org/officeDocument/2006/relationships/image" Target="../media/image39.pn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5.xml"/></Relationships>
</file>

<file path=ppt/slides/_rels/slide3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0.xml"/><Relationship Id="rId1" Type="http://schemas.openxmlformats.org/officeDocument/2006/relationships/slideLayout" Target="../slideLayouts/slideLayout25.xml"/></Relationships>
</file>

<file path=ppt/slides/_rels/slide3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31.xml"/><Relationship Id="rId1" Type="http://schemas.openxmlformats.org/officeDocument/2006/relationships/slideLayout" Target="../slideLayouts/slideLayout2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5.xml"/></Relationships>
</file>

<file path=ppt/slides/_rels/slide3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4.xml"/><Relationship Id="rId1" Type="http://schemas.openxmlformats.org/officeDocument/2006/relationships/slideLayout" Target="../slideLayouts/slideLayout48.xml"/></Relationships>
</file>

<file path=ppt/slides/_rels/slide35.xml.rels><?xml version="1.0" encoding="UTF-8" standalone="yes"?>
<Relationships xmlns="http://schemas.openxmlformats.org/package/2006/relationships"><Relationship Id="rId3" Type="http://schemas.openxmlformats.org/officeDocument/2006/relationships/hyperlink" Target="http://tinyurl.com/WS6Evaluation" TargetMode="External"/><Relationship Id="rId2" Type="http://schemas.openxmlformats.org/officeDocument/2006/relationships/notesSlide" Target="../notesSlides/notesSlide35.xml"/><Relationship Id="rId1" Type="http://schemas.openxmlformats.org/officeDocument/2006/relationships/slideLayout" Target="../slideLayouts/slideLayout71.xml"/><Relationship Id="rId4" Type="http://schemas.openxmlformats.org/officeDocument/2006/relationships/image" Target="../media/image44.png"/></Relationships>
</file>

<file path=ppt/slides/_rels/slide36.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6.xml"/><Relationship Id="rId1" Type="http://schemas.openxmlformats.org/officeDocument/2006/relationships/slideLayout" Target="../slideLayouts/slideLayout7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xml"/><Relationship Id="rId1" Type="http://schemas.openxmlformats.org/officeDocument/2006/relationships/slideLayout" Target="../slideLayouts/slideLayout25.xml"/><Relationship Id="rId5" Type="http://schemas.openxmlformats.org/officeDocument/2006/relationships/image" Target="../media/image19.png"/><Relationship Id="rId4" Type="http://schemas.openxmlformats.org/officeDocument/2006/relationships/image" Target="../media/image18.png"/></Relationships>
</file>

<file path=ppt/slides/_rels/slide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6.xml"/><Relationship Id="rId1" Type="http://schemas.openxmlformats.org/officeDocument/2006/relationships/slideLayout" Target="../slideLayouts/slideLayout25.xml"/></Relationships>
</file>

<file path=ppt/slides/_rels/slide7.xml.rels><?xml version="1.0" encoding="UTF-8" standalone="yes"?>
<Relationships xmlns="http://schemas.openxmlformats.org/package/2006/relationships"><Relationship Id="rId3" Type="http://schemas.openxmlformats.org/officeDocument/2006/relationships/hyperlink" Target="https://www.geogebra.org/classic/tq8845sk" TargetMode="External"/><Relationship Id="rId2" Type="http://schemas.openxmlformats.org/officeDocument/2006/relationships/notesSlide" Target="../notesSlides/notesSlide7.xml"/><Relationship Id="rId1" Type="http://schemas.openxmlformats.org/officeDocument/2006/relationships/slideLayout" Target="../slideLayouts/slideLayout25.xml"/><Relationship Id="rId5" Type="http://schemas.openxmlformats.org/officeDocument/2006/relationships/image" Target="../media/image22.png"/><Relationship Id="rId4" Type="http://schemas.openxmlformats.org/officeDocument/2006/relationships/image" Target="../media/image21.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940"/>
        <p:cNvGrpSpPr/>
        <p:nvPr/>
      </p:nvGrpSpPr>
      <p:grpSpPr>
        <a:xfrm>
          <a:off x="0" y="0"/>
          <a:ext cx="0" cy="0"/>
          <a:chOff x="0" y="0"/>
          <a:chExt cx="0" cy="0"/>
        </a:xfrm>
      </p:grpSpPr>
      <p:sp>
        <p:nvSpPr>
          <p:cNvPr id="9941" name="Google Shape;9941;p98"/>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noAutofit/>
          </a:bodyPr>
          <a:lstStyle/>
          <a:p>
            <a:pPr marL="0" lvl="0" indent="0" algn="l" rtl="0">
              <a:lnSpc>
                <a:spcPct val="90000"/>
              </a:lnSpc>
              <a:spcBef>
                <a:spcPts val="0"/>
              </a:spcBef>
              <a:spcAft>
                <a:spcPts val="0"/>
              </a:spcAft>
              <a:buSzPts val="3000"/>
              <a:buNone/>
            </a:pPr>
            <a:r>
              <a:rPr lang="en-GB" dirty="0"/>
              <a:t>Workshop 6</a:t>
            </a:r>
            <a:endParaRPr dirty="0"/>
          </a:p>
          <a:p>
            <a:pPr marL="0" lvl="0" indent="0" algn="l" rtl="0">
              <a:lnSpc>
                <a:spcPct val="90000"/>
              </a:lnSpc>
              <a:spcBef>
                <a:spcPts val="0"/>
              </a:spcBef>
              <a:spcAft>
                <a:spcPts val="0"/>
              </a:spcAft>
              <a:buSzPts val="3000"/>
              <a:buNone/>
            </a:pPr>
            <a:r>
              <a:rPr lang="en-GB" dirty="0"/>
              <a:t>Problem Solving</a:t>
            </a:r>
            <a:endParaRPr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006"/>
        <p:cNvGrpSpPr/>
        <p:nvPr/>
      </p:nvGrpSpPr>
      <p:grpSpPr>
        <a:xfrm>
          <a:off x="0" y="0"/>
          <a:ext cx="0" cy="0"/>
          <a:chOff x="0" y="0"/>
          <a:chExt cx="0" cy="0"/>
        </a:xfrm>
      </p:grpSpPr>
      <p:sp>
        <p:nvSpPr>
          <p:cNvPr id="10007" name="Google Shape;10007;p107"/>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p>
            <a:pPr marL="0" lvl="0" indent="0" algn="l" rtl="0">
              <a:lnSpc>
                <a:spcPct val="90000"/>
              </a:lnSpc>
              <a:spcBef>
                <a:spcPts val="0"/>
              </a:spcBef>
              <a:spcAft>
                <a:spcPts val="0"/>
              </a:spcAft>
              <a:buSzPts val="2100"/>
              <a:buNone/>
            </a:pPr>
            <a:r>
              <a:rPr lang="en-GB" sz="2400"/>
              <a:t>	Challenge - Solution</a:t>
            </a:r>
            <a:endParaRPr sz="2400"/>
          </a:p>
        </p:txBody>
      </p:sp>
      <p:sp>
        <p:nvSpPr>
          <p:cNvPr id="10008" name="Google Shape;10008;p107"/>
          <p:cNvSpPr/>
          <p:nvPr/>
        </p:nvSpPr>
        <p:spPr>
          <a:xfrm>
            <a:off x="1931050" y="1563200"/>
            <a:ext cx="427200" cy="427200"/>
          </a:xfrm>
          <a:prstGeom prst="ellipse">
            <a:avLst/>
          </a:pr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9" name="Google Shape;10009;p107"/>
          <p:cNvSpPr/>
          <p:nvPr/>
        </p:nvSpPr>
        <p:spPr>
          <a:xfrm>
            <a:off x="1931050" y="3075900"/>
            <a:ext cx="427200" cy="427200"/>
          </a:xfrm>
          <a:prstGeom prst="ellipse">
            <a:avLst/>
          </a:pr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0" name="Google Shape;10010;p107"/>
          <p:cNvSpPr/>
          <p:nvPr/>
        </p:nvSpPr>
        <p:spPr>
          <a:xfrm>
            <a:off x="2678950" y="3075900"/>
            <a:ext cx="427200" cy="427200"/>
          </a:xfrm>
          <a:prstGeom prst="ellipse">
            <a:avLst/>
          </a:pr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1" name="Google Shape;10011;p107"/>
          <p:cNvSpPr/>
          <p:nvPr/>
        </p:nvSpPr>
        <p:spPr>
          <a:xfrm>
            <a:off x="3426850" y="3054725"/>
            <a:ext cx="427200" cy="427200"/>
          </a:xfrm>
          <a:prstGeom prst="ellipse">
            <a:avLst/>
          </a:pr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2" name="Google Shape;10012;p107"/>
          <p:cNvSpPr/>
          <p:nvPr/>
        </p:nvSpPr>
        <p:spPr>
          <a:xfrm>
            <a:off x="3426850" y="2308950"/>
            <a:ext cx="427200" cy="427200"/>
          </a:xfrm>
          <a:prstGeom prst="ellipse">
            <a:avLst/>
          </a:pr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3" name="Google Shape;10013;p107"/>
          <p:cNvSpPr/>
          <p:nvPr/>
        </p:nvSpPr>
        <p:spPr>
          <a:xfrm>
            <a:off x="2678950" y="2308950"/>
            <a:ext cx="427200" cy="427200"/>
          </a:xfrm>
          <a:prstGeom prst="ellipse">
            <a:avLst/>
          </a:pr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4" name="Google Shape;10014;p107"/>
          <p:cNvSpPr/>
          <p:nvPr/>
        </p:nvSpPr>
        <p:spPr>
          <a:xfrm>
            <a:off x="1931050" y="2319538"/>
            <a:ext cx="427200" cy="427200"/>
          </a:xfrm>
          <a:prstGeom prst="ellipse">
            <a:avLst/>
          </a:pr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5" name="Google Shape;10015;p107"/>
          <p:cNvSpPr/>
          <p:nvPr/>
        </p:nvSpPr>
        <p:spPr>
          <a:xfrm>
            <a:off x="3426850" y="1563175"/>
            <a:ext cx="427200" cy="427200"/>
          </a:xfrm>
          <a:prstGeom prst="ellipse">
            <a:avLst/>
          </a:pr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6" name="Google Shape;10016;p107"/>
          <p:cNvSpPr/>
          <p:nvPr/>
        </p:nvSpPr>
        <p:spPr>
          <a:xfrm>
            <a:off x="2678950" y="1563175"/>
            <a:ext cx="427200" cy="427200"/>
          </a:xfrm>
          <a:prstGeom prst="ellipse">
            <a:avLst/>
          </a:pr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0017" name="Google Shape;10017;p107"/>
          <p:cNvCxnSpPr/>
          <p:nvPr/>
        </p:nvCxnSpPr>
        <p:spPr>
          <a:xfrm>
            <a:off x="2096015" y="1633780"/>
            <a:ext cx="47100" cy="2413800"/>
          </a:xfrm>
          <a:prstGeom prst="straightConnector1">
            <a:avLst/>
          </a:prstGeom>
          <a:noFill/>
          <a:ln w="76200" cap="flat" cmpd="sng">
            <a:solidFill>
              <a:schemeClr val="dk2"/>
            </a:solidFill>
            <a:prstDash val="solid"/>
            <a:round/>
            <a:headEnd type="oval" w="med" len="med"/>
            <a:tailEnd type="stealth" w="med" len="med"/>
          </a:ln>
        </p:spPr>
      </p:cxnSp>
      <p:cxnSp>
        <p:nvCxnSpPr>
          <p:cNvPr id="10018" name="Google Shape;10018;p107"/>
          <p:cNvCxnSpPr/>
          <p:nvPr/>
        </p:nvCxnSpPr>
        <p:spPr>
          <a:xfrm rot="10800000">
            <a:off x="2177375" y="1740100"/>
            <a:ext cx="2323200" cy="11400"/>
          </a:xfrm>
          <a:prstGeom prst="straightConnector1">
            <a:avLst/>
          </a:prstGeom>
          <a:noFill/>
          <a:ln w="76200" cap="flat" cmpd="sng">
            <a:solidFill>
              <a:schemeClr val="dk2"/>
            </a:solidFill>
            <a:prstDash val="solid"/>
            <a:round/>
            <a:headEnd type="none" w="sm" len="sm"/>
            <a:tailEnd type="stealth" w="med" len="med"/>
          </a:ln>
        </p:spPr>
      </p:cxnSp>
      <p:cxnSp>
        <p:nvCxnSpPr>
          <p:cNvPr id="10019" name="Google Shape;10019;p107"/>
          <p:cNvCxnSpPr/>
          <p:nvPr/>
        </p:nvCxnSpPr>
        <p:spPr>
          <a:xfrm>
            <a:off x="2186307" y="1793189"/>
            <a:ext cx="2250000" cy="2229000"/>
          </a:xfrm>
          <a:prstGeom prst="straightConnector1">
            <a:avLst/>
          </a:prstGeom>
          <a:noFill/>
          <a:ln w="76200" cap="flat" cmpd="sng">
            <a:solidFill>
              <a:schemeClr val="dk2"/>
            </a:solidFill>
            <a:prstDash val="solid"/>
            <a:round/>
            <a:headEnd type="none" w="sm" len="sm"/>
            <a:tailEnd type="stealth" w="med" len="med"/>
          </a:ln>
        </p:spPr>
      </p:cxnSp>
      <p:cxnSp>
        <p:nvCxnSpPr>
          <p:cNvPr id="10020" name="Google Shape;10020;p107"/>
          <p:cNvCxnSpPr/>
          <p:nvPr/>
        </p:nvCxnSpPr>
        <p:spPr>
          <a:xfrm rot="10800000" flipH="1">
            <a:off x="2183152" y="1751362"/>
            <a:ext cx="2332800" cy="2266500"/>
          </a:xfrm>
          <a:prstGeom prst="straightConnector1">
            <a:avLst/>
          </a:prstGeom>
          <a:noFill/>
          <a:ln w="76200" cap="flat" cmpd="sng">
            <a:solidFill>
              <a:schemeClr val="dk2"/>
            </a:solidFill>
            <a:prstDash val="solid"/>
            <a:round/>
            <a:headEnd type="none" w="sm" len="sm"/>
            <a:tailEnd type="stealth"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01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02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0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0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024"/>
        <p:cNvGrpSpPr/>
        <p:nvPr/>
      </p:nvGrpSpPr>
      <p:grpSpPr>
        <a:xfrm>
          <a:off x="0" y="0"/>
          <a:ext cx="0" cy="0"/>
          <a:chOff x="0" y="0"/>
          <a:chExt cx="0" cy="0"/>
        </a:xfrm>
      </p:grpSpPr>
      <p:pic>
        <p:nvPicPr>
          <p:cNvPr id="10025" name="Google Shape;10025;p108"/>
          <p:cNvPicPr preferRelativeResize="0"/>
          <p:nvPr/>
        </p:nvPicPr>
        <p:blipFill rotWithShape="1">
          <a:blip r:embed="rId3">
            <a:alphaModFix/>
          </a:blip>
          <a:srcRect/>
          <a:stretch/>
        </p:blipFill>
        <p:spPr>
          <a:xfrm>
            <a:off x="990400" y="2313513"/>
            <a:ext cx="2733675" cy="2543175"/>
          </a:xfrm>
          <a:prstGeom prst="rect">
            <a:avLst/>
          </a:prstGeom>
          <a:noFill/>
          <a:ln>
            <a:noFill/>
          </a:ln>
        </p:spPr>
      </p:pic>
      <p:sp>
        <p:nvSpPr>
          <p:cNvPr id="10026" name="Google Shape;10026;p108"/>
          <p:cNvSpPr txBox="1"/>
          <p:nvPr/>
        </p:nvSpPr>
        <p:spPr>
          <a:xfrm>
            <a:off x="1480650" y="1680600"/>
            <a:ext cx="6274200" cy="2476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2400"/>
              <a:buFont typeface="Arial"/>
              <a:buNone/>
            </a:pPr>
            <a:r>
              <a:rPr lang="en-GB" sz="2400" b="1" i="0" u="sng" strike="noStrike" cap="none">
                <a:solidFill>
                  <a:schemeClr val="hlink"/>
                </a:solidFill>
                <a:highlight>
                  <a:srgbClr val="FFFFFF"/>
                </a:highlight>
                <a:latin typeface="Calibri"/>
                <a:ea typeface="Calibri"/>
                <a:cs typeface="Calibri"/>
                <a:sym typeface="Calibri"/>
                <a:hlinkClick r:id="rId4"/>
              </a:rPr>
              <a:t>http://tinyurl.com/WS6Problem-Solving</a:t>
            </a:r>
            <a:endParaRPr sz="2400" b="1" i="0" u="none" strike="noStrike" cap="none">
              <a:solidFill>
                <a:schemeClr val="dk2"/>
              </a:solidFill>
              <a:highlight>
                <a:srgbClr val="FFFFFF"/>
              </a:highlight>
              <a:latin typeface="Calibri"/>
              <a:ea typeface="Calibri"/>
              <a:cs typeface="Calibri"/>
              <a:sym typeface="Calibri"/>
            </a:endParaRPr>
          </a:p>
          <a:p>
            <a:pPr marL="0" marR="0" lvl="0" indent="0" algn="l" rtl="0">
              <a:lnSpc>
                <a:spcPct val="100000"/>
              </a:lnSpc>
              <a:spcBef>
                <a:spcPts val="0"/>
              </a:spcBef>
              <a:spcAft>
                <a:spcPts val="0"/>
              </a:spcAft>
              <a:buClr>
                <a:srgbClr val="000000"/>
              </a:buClr>
              <a:buSzPts val="1800"/>
              <a:buFont typeface="Arial"/>
              <a:buNone/>
            </a:pPr>
            <a:endParaRPr sz="1800" b="1" i="0" u="none" strike="noStrike" cap="none">
              <a:solidFill>
                <a:schemeClr val="dk2"/>
              </a:solidFill>
              <a:highlight>
                <a:srgbClr val="FFFFFF"/>
              </a:highlight>
              <a:latin typeface="Calibri"/>
              <a:ea typeface="Calibri"/>
              <a:cs typeface="Calibri"/>
              <a:sym typeface="Calibri"/>
            </a:endParaRPr>
          </a:p>
        </p:txBody>
      </p:sp>
      <p:sp>
        <p:nvSpPr>
          <p:cNvPr id="10027" name="Google Shape;10027;p10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p>
            <a:pPr marL="0" lvl="0" indent="0" algn="l" rtl="0">
              <a:lnSpc>
                <a:spcPct val="90000"/>
              </a:lnSpc>
              <a:spcBef>
                <a:spcPts val="0"/>
              </a:spcBef>
              <a:spcAft>
                <a:spcPts val="0"/>
              </a:spcAft>
              <a:buSzPts val="2100"/>
              <a:buNone/>
            </a:pPr>
            <a:r>
              <a:rPr lang="en-GB" sz="2400"/>
              <a:t>	Problem-Solving</a:t>
            </a:r>
            <a:endParaRPr sz="2400"/>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0031"/>
        <p:cNvGrpSpPr/>
        <p:nvPr/>
      </p:nvGrpSpPr>
      <p:grpSpPr>
        <a:xfrm>
          <a:off x="0" y="0"/>
          <a:ext cx="0" cy="0"/>
          <a:chOff x="0" y="0"/>
          <a:chExt cx="0" cy="0"/>
        </a:xfrm>
      </p:grpSpPr>
      <p:sp>
        <p:nvSpPr>
          <p:cNvPr id="10032" name="Google Shape;10032;p109"/>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p>
            <a:pPr marL="0" lvl="0" indent="457200" algn="l" rtl="0">
              <a:lnSpc>
                <a:spcPct val="90000"/>
              </a:lnSpc>
              <a:spcBef>
                <a:spcPts val="0"/>
              </a:spcBef>
              <a:spcAft>
                <a:spcPts val="0"/>
              </a:spcAft>
              <a:buSzPts val="2100"/>
              <a:buNone/>
            </a:pPr>
            <a:r>
              <a:rPr lang="en-GB" sz="2400"/>
              <a:t>What is a good problem?</a:t>
            </a:r>
            <a:endParaRPr sz="2400"/>
          </a:p>
        </p:txBody>
      </p:sp>
      <p:sp>
        <p:nvSpPr>
          <p:cNvPr id="10033" name="Google Shape;10033;p109"/>
          <p:cNvSpPr txBox="1">
            <a:spLocks noGrp="1"/>
          </p:cNvSpPr>
          <p:nvPr>
            <p:ph type="body" idx="1"/>
          </p:nvPr>
        </p:nvSpPr>
        <p:spPr>
          <a:xfrm>
            <a:off x="386099" y="1479104"/>
            <a:ext cx="7507800" cy="2772300"/>
          </a:xfrm>
          <a:prstGeom prst="rect">
            <a:avLst/>
          </a:prstGeom>
          <a:noFill/>
          <a:ln>
            <a:noFill/>
          </a:ln>
        </p:spPr>
        <p:txBody>
          <a:bodyPr spcFirstLastPara="1" wrap="square" lIns="0" tIns="0" rIns="0" bIns="0" anchor="t" anchorCtr="0">
            <a:noAutofit/>
          </a:bodyPr>
          <a:lstStyle/>
          <a:p>
            <a:pPr marL="457200" lvl="0" indent="-342900" algn="l" rtl="0">
              <a:lnSpc>
                <a:spcPct val="150000"/>
              </a:lnSpc>
              <a:spcBef>
                <a:spcPts val="0"/>
              </a:spcBef>
              <a:spcAft>
                <a:spcPts val="0"/>
              </a:spcAft>
              <a:buClr>
                <a:srgbClr val="20406F"/>
              </a:buClr>
              <a:buSzPts val="1800"/>
              <a:buChar char="●"/>
            </a:pPr>
            <a:r>
              <a:rPr lang="en-GB" sz="1800">
                <a:solidFill>
                  <a:srgbClr val="20406F"/>
                </a:solidFill>
              </a:rPr>
              <a:t>Interesting</a:t>
            </a:r>
            <a:endParaRPr sz="180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a:solidFill>
                  <a:srgbClr val="20406F"/>
                </a:solidFill>
              </a:rPr>
              <a:t>Multiple approaches</a:t>
            </a:r>
            <a:endParaRPr sz="180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a:solidFill>
                  <a:srgbClr val="20406F"/>
                </a:solidFill>
              </a:rPr>
              <a:t>Layers</a:t>
            </a:r>
            <a:endParaRPr sz="180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a:solidFill>
                  <a:srgbClr val="20406F"/>
                </a:solidFill>
              </a:rPr>
              <a:t>Linked to syllabus</a:t>
            </a:r>
            <a:endParaRPr sz="180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a:solidFill>
                  <a:srgbClr val="20406F"/>
                </a:solidFill>
              </a:rPr>
              <a:t>Group work </a:t>
            </a:r>
            <a:endParaRPr sz="180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a:solidFill>
                  <a:srgbClr val="20406F"/>
                </a:solidFill>
              </a:rPr>
              <a:t>Discussion</a:t>
            </a:r>
            <a:endParaRPr sz="1800">
              <a:solidFill>
                <a:srgbClr val="20406F"/>
              </a:solidFill>
            </a:endParaRPr>
          </a:p>
          <a:p>
            <a:pPr marL="0" lvl="0" indent="0" algn="l" rtl="0">
              <a:lnSpc>
                <a:spcPct val="150000"/>
              </a:lnSpc>
              <a:spcBef>
                <a:spcPts val="0"/>
              </a:spcBef>
              <a:spcAft>
                <a:spcPts val="0"/>
              </a:spcAft>
              <a:buSzPts val="1500"/>
              <a:buNone/>
            </a:pPr>
            <a:endParaRPr sz="1800">
              <a:solidFill>
                <a:srgbClr val="20406F"/>
              </a:solidFill>
            </a:endParaRPr>
          </a:p>
          <a:p>
            <a:pPr marL="0" lvl="0" indent="0" algn="l" rtl="0">
              <a:lnSpc>
                <a:spcPct val="150000"/>
              </a:lnSpc>
              <a:spcBef>
                <a:spcPts val="0"/>
              </a:spcBef>
              <a:spcAft>
                <a:spcPts val="0"/>
              </a:spcAft>
              <a:buSzPts val="1500"/>
              <a:buNone/>
            </a:pPr>
            <a:endParaRPr sz="1800">
              <a:solidFill>
                <a:srgbClr val="20406F"/>
              </a:solidFill>
            </a:endParaRPr>
          </a:p>
        </p:txBody>
      </p:sp>
      <p:sp>
        <p:nvSpPr>
          <p:cNvPr id="10034" name="Google Shape;10034;p10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Clr>
                <a:srgbClr val="000000"/>
              </a:buClr>
              <a:buSzPts val="1200"/>
              <a:buFont typeface="Arial"/>
              <a:buNone/>
            </a:pPr>
            <a:fld id="{00000000-1234-1234-1234-123412341234}" type="slidenum">
              <a:rPr lang="en-GB"/>
              <a:t>12</a:t>
            </a:fld>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038"/>
        <p:cNvGrpSpPr/>
        <p:nvPr/>
      </p:nvGrpSpPr>
      <p:grpSpPr>
        <a:xfrm>
          <a:off x="0" y="0"/>
          <a:ext cx="0" cy="0"/>
          <a:chOff x="0" y="0"/>
          <a:chExt cx="0" cy="0"/>
        </a:xfrm>
      </p:grpSpPr>
      <p:sp>
        <p:nvSpPr>
          <p:cNvPr id="10039" name="Google Shape;10039;p110"/>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p>
            <a:pPr marL="0" lvl="0" indent="457200" algn="l" rtl="0">
              <a:lnSpc>
                <a:spcPct val="90000"/>
              </a:lnSpc>
              <a:spcBef>
                <a:spcPts val="0"/>
              </a:spcBef>
              <a:spcAft>
                <a:spcPts val="0"/>
              </a:spcAft>
              <a:buSzPts val="2100"/>
              <a:buNone/>
            </a:pPr>
            <a:r>
              <a:rPr lang="en-GB" sz="2400"/>
              <a:t>Problem-Solving</a:t>
            </a:r>
            <a:endParaRPr sz="2400"/>
          </a:p>
        </p:txBody>
      </p:sp>
      <p:sp>
        <p:nvSpPr>
          <p:cNvPr id="10040" name="Google Shape;10040;p110"/>
          <p:cNvSpPr txBox="1">
            <a:spLocks noGrp="1"/>
          </p:cNvSpPr>
          <p:nvPr>
            <p:ph type="body" idx="1"/>
          </p:nvPr>
        </p:nvSpPr>
        <p:spPr>
          <a:xfrm>
            <a:off x="386100" y="1479100"/>
            <a:ext cx="7975500" cy="1731000"/>
          </a:xfrm>
          <a:prstGeom prst="rect">
            <a:avLst/>
          </a:prstGeom>
          <a:noFill/>
          <a:ln>
            <a:noFill/>
          </a:ln>
        </p:spPr>
        <p:txBody>
          <a:bodyPr spcFirstLastPara="1" wrap="square" lIns="0" tIns="0" rIns="0" bIns="0" anchor="t" anchorCtr="0">
            <a:noAutofit/>
          </a:bodyPr>
          <a:lstStyle/>
          <a:p>
            <a:pPr marL="0" lvl="0" indent="0" algn="l" rtl="0">
              <a:lnSpc>
                <a:spcPct val="150000"/>
              </a:lnSpc>
              <a:spcBef>
                <a:spcPts val="0"/>
              </a:spcBef>
              <a:spcAft>
                <a:spcPts val="0"/>
              </a:spcAft>
              <a:buSzPts val="1500"/>
              <a:buNone/>
            </a:pPr>
            <a:r>
              <a:rPr lang="en-GB" sz="1800" i="1">
                <a:solidFill>
                  <a:srgbClr val="20406F"/>
                </a:solidFill>
              </a:rPr>
              <a:t>“Problem-solving provides a context in which concepts and skills can be learned and in which discussion and co-operative working may be practised. Moreover, problem-solving is a major means of developing higher-order thinking skills.</a:t>
            </a:r>
            <a:endParaRPr sz="1800" i="1">
              <a:solidFill>
                <a:srgbClr val="20406F"/>
              </a:solidFill>
            </a:endParaRPr>
          </a:p>
          <a:p>
            <a:pPr marL="0" lvl="0" indent="0" algn="l" rtl="0">
              <a:lnSpc>
                <a:spcPct val="150000"/>
              </a:lnSpc>
              <a:spcBef>
                <a:spcPts val="0"/>
              </a:spcBef>
              <a:spcAft>
                <a:spcPts val="0"/>
              </a:spcAft>
              <a:buClr>
                <a:srgbClr val="000000"/>
              </a:buClr>
              <a:buSzPts val="1100"/>
              <a:buFont typeface="Arial"/>
              <a:buNone/>
            </a:pPr>
            <a:r>
              <a:rPr lang="en-GB" sz="1800" i="1">
                <a:solidFill>
                  <a:srgbClr val="20406F"/>
                </a:solidFill>
              </a:rPr>
              <a:t>-Primary Curriculum</a:t>
            </a:r>
            <a:endParaRPr sz="1800" i="1">
              <a:solidFill>
                <a:srgbClr val="20406F"/>
              </a:solidFill>
            </a:endParaRPr>
          </a:p>
          <a:p>
            <a:pPr marL="0" lvl="0" indent="0" algn="l" rtl="0">
              <a:lnSpc>
                <a:spcPct val="150000"/>
              </a:lnSpc>
              <a:spcBef>
                <a:spcPts val="0"/>
              </a:spcBef>
              <a:spcAft>
                <a:spcPts val="0"/>
              </a:spcAft>
              <a:buSzPts val="1500"/>
              <a:buNone/>
            </a:pPr>
            <a:endParaRPr sz="1800">
              <a:solidFill>
                <a:srgbClr val="20406F"/>
              </a:solidFill>
            </a:endParaRPr>
          </a:p>
          <a:p>
            <a:pPr marL="0" lvl="0" indent="0" algn="l" rtl="0">
              <a:lnSpc>
                <a:spcPct val="150000"/>
              </a:lnSpc>
              <a:spcBef>
                <a:spcPts val="0"/>
              </a:spcBef>
              <a:spcAft>
                <a:spcPts val="0"/>
              </a:spcAft>
              <a:buSzPts val="1500"/>
              <a:buNone/>
            </a:pPr>
            <a:endParaRPr sz="1800">
              <a:solidFill>
                <a:srgbClr val="20406F"/>
              </a:solidFill>
            </a:endParaRPr>
          </a:p>
        </p:txBody>
      </p:sp>
      <p:sp>
        <p:nvSpPr>
          <p:cNvPr id="10041" name="Google Shape;10041;p11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Clr>
                <a:srgbClr val="000000"/>
              </a:buClr>
              <a:buSzPts val="1200"/>
              <a:buFont typeface="Arial"/>
              <a:buNone/>
            </a:pPr>
            <a:fld id="{00000000-1234-1234-1234-123412341234}" type="slidenum">
              <a:rPr lang="en-GB"/>
              <a:t>13</a:t>
            </a:fld>
            <a:endParaRPr/>
          </a:p>
        </p:txBody>
      </p:sp>
      <p:sp>
        <p:nvSpPr>
          <p:cNvPr id="10042" name="Google Shape;10042;p110"/>
          <p:cNvSpPr txBox="1">
            <a:spLocks noGrp="1"/>
          </p:cNvSpPr>
          <p:nvPr>
            <p:ph type="body" idx="1"/>
          </p:nvPr>
        </p:nvSpPr>
        <p:spPr>
          <a:xfrm>
            <a:off x="312450" y="1479100"/>
            <a:ext cx="7975500" cy="2879100"/>
          </a:xfrm>
          <a:prstGeom prst="rect">
            <a:avLst/>
          </a:prstGeom>
          <a:noFill/>
          <a:ln>
            <a:noFill/>
          </a:ln>
        </p:spPr>
        <p:txBody>
          <a:bodyPr spcFirstLastPara="1" wrap="square" lIns="0" tIns="0" rIns="0" bIns="0" anchor="t" anchorCtr="0">
            <a:noAutofit/>
          </a:bodyPr>
          <a:lstStyle/>
          <a:p>
            <a:pPr marL="0" lvl="0" indent="0" algn="l" rtl="0">
              <a:lnSpc>
                <a:spcPct val="150000"/>
              </a:lnSpc>
              <a:spcBef>
                <a:spcPts val="0"/>
              </a:spcBef>
              <a:spcAft>
                <a:spcPts val="0"/>
              </a:spcAft>
              <a:buSzPts val="1500"/>
              <a:buNone/>
            </a:pPr>
            <a:r>
              <a:rPr lang="en-GB" sz="1800" i="1">
                <a:solidFill>
                  <a:srgbClr val="20406F"/>
                </a:solidFill>
              </a:rPr>
              <a:t>“Problem solving means engaging in a task for which the solution is not immediately obvious”.</a:t>
            </a:r>
            <a:endParaRPr sz="1800" i="1">
              <a:solidFill>
                <a:srgbClr val="20406F"/>
              </a:solidFill>
            </a:endParaRPr>
          </a:p>
          <a:p>
            <a:pPr marL="0" lvl="0" indent="0" algn="l" rtl="0">
              <a:lnSpc>
                <a:spcPct val="150000"/>
              </a:lnSpc>
              <a:spcBef>
                <a:spcPts val="0"/>
              </a:spcBef>
              <a:spcAft>
                <a:spcPts val="0"/>
              </a:spcAft>
              <a:buSzPts val="1500"/>
              <a:buNone/>
            </a:pPr>
            <a:r>
              <a:rPr lang="en-GB" sz="1800" i="1">
                <a:solidFill>
                  <a:srgbClr val="20406F"/>
                </a:solidFill>
              </a:rPr>
              <a:t>“In the mathematics classroom problem solving should not be met in isolation, but should permeate all aspects of the teaching and learning experience”.</a:t>
            </a:r>
            <a:endParaRPr sz="1800" i="1">
              <a:solidFill>
                <a:srgbClr val="20406F"/>
              </a:solidFill>
            </a:endParaRPr>
          </a:p>
          <a:p>
            <a:pPr marL="0" lvl="0" indent="0" algn="l" rtl="0">
              <a:lnSpc>
                <a:spcPct val="150000"/>
              </a:lnSpc>
              <a:spcBef>
                <a:spcPts val="0"/>
              </a:spcBef>
              <a:spcAft>
                <a:spcPts val="0"/>
              </a:spcAft>
              <a:buSzPts val="1500"/>
              <a:buNone/>
            </a:pPr>
            <a:endParaRPr sz="1800" i="1">
              <a:solidFill>
                <a:srgbClr val="20406F"/>
              </a:solidFill>
            </a:endParaRPr>
          </a:p>
          <a:p>
            <a:pPr marL="0" lvl="0" indent="0" algn="l" rtl="0">
              <a:lnSpc>
                <a:spcPct val="150000"/>
              </a:lnSpc>
              <a:spcBef>
                <a:spcPts val="0"/>
              </a:spcBef>
              <a:spcAft>
                <a:spcPts val="0"/>
              </a:spcAft>
              <a:buSzPts val="1500"/>
              <a:buNone/>
            </a:pPr>
            <a:r>
              <a:rPr lang="en-GB" sz="1800" i="1">
                <a:solidFill>
                  <a:srgbClr val="20406F"/>
                </a:solidFill>
              </a:rPr>
              <a:t>-Junior &amp; Leaving Certificate Syllabi</a:t>
            </a:r>
            <a:endParaRPr sz="1800" i="1">
              <a:solidFill>
                <a:srgbClr val="20406F"/>
              </a:solidFill>
            </a:endParaRPr>
          </a:p>
          <a:p>
            <a:pPr marL="0" lvl="0" indent="0" algn="l" rtl="0">
              <a:lnSpc>
                <a:spcPct val="150000"/>
              </a:lnSpc>
              <a:spcBef>
                <a:spcPts val="0"/>
              </a:spcBef>
              <a:spcAft>
                <a:spcPts val="0"/>
              </a:spcAft>
              <a:buSzPts val="1500"/>
              <a:buNone/>
            </a:pPr>
            <a:endParaRPr sz="1800">
              <a:solidFill>
                <a:srgbClr val="20406F"/>
              </a:solidFill>
            </a:endParaRPr>
          </a:p>
          <a:p>
            <a:pPr marL="0" lvl="0" indent="0" algn="l" rtl="0">
              <a:lnSpc>
                <a:spcPct val="150000"/>
              </a:lnSpc>
              <a:spcBef>
                <a:spcPts val="0"/>
              </a:spcBef>
              <a:spcAft>
                <a:spcPts val="0"/>
              </a:spcAft>
              <a:buSzPts val="1500"/>
              <a:buNone/>
            </a:pPr>
            <a:endParaRPr sz="1800">
              <a:solidFill>
                <a:srgbClr val="20406F"/>
              </a:solidFill>
            </a:endParaRPr>
          </a:p>
        </p:txBody>
      </p:sp>
      <p:sp>
        <p:nvSpPr>
          <p:cNvPr id="10043" name="Google Shape;10043;p110"/>
          <p:cNvSpPr txBox="1">
            <a:spLocks noGrp="1"/>
          </p:cNvSpPr>
          <p:nvPr>
            <p:ph type="body" idx="1"/>
          </p:nvPr>
        </p:nvSpPr>
        <p:spPr>
          <a:xfrm>
            <a:off x="312450" y="1479100"/>
            <a:ext cx="7975500" cy="2879100"/>
          </a:xfrm>
          <a:prstGeom prst="rect">
            <a:avLst/>
          </a:prstGeom>
          <a:noFill/>
          <a:ln>
            <a:noFill/>
          </a:ln>
        </p:spPr>
        <p:txBody>
          <a:bodyPr spcFirstLastPara="1" wrap="square" lIns="0" tIns="0" rIns="0" bIns="0" anchor="t" anchorCtr="0">
            <a:noAutofit/>
          </a:bodyPr>
          <a:lstStyle/>
          <a:p>
            <a:pPr marL="0" lvl="0" indent="0" algn="l" rtl="0">
              <a:lnSpc>
                <a:spcPct val="150000"/>
              </a:lnSpc>
              <a:spcBef>
                <a:spcPts val="0"/>
              </a:spcBef>
              <a:spcAft>
                <a:spcPts val="0"/>
              </a:spcAft>
              <a:buSzPts val="1500"/>
              <a:buNone/>
            </a:pPr>
            <a:r>
              <a:rPr lang="en-GB" sz="1800" i="1">
                <a:solidFill>
                  <a:srgbClr val="20406F"/>
                </a:solidFill>
              </a:rPr>
              <a:t>“SOL 17: The student devises and evaluates strategies for investigating and solving problems using mathematical knowledge, reasoning and skills.”</a:t>
            </a:r>
            <a:endParaRPr sz="1800" i="1">
              <a:solidFill>
                <a:srgbClr val="20406F"/>
              </a:solidFill>
            </a:endParaRPr>
          </a:p>
          <a:p>
            <a:pPr marL="0" lvl="0" indent="0" algn="l" rtl="0">
              <a:lnSpc>
                <a:spcPct val="150000"/>
              </a:lnSpc>
              <a:spcBef>
                <a:spcPts val="0"/>
              </a:spcBef>
              <a:spcAft>
                <a:spcPts val="0"/>
              </a:spcAft>
              <a:buSzPts val="1500"/>
              <a:buNone/>
            </a:pPr>
            <a:endParaRPr sz="1800" i="1">
              <a:solidFill>
                <a:srgbClr val="20406F"/>
              </a:solidFill>
            </a:endParaRPr>
          </a:p>
          <a:p>
            <a:pPr marL="0" lvl="0" indent="0" algn="l" rtl="0">
              <a:lnSpc>
                <a:spcPct val="150000"/>
              </a:lnSpc>
              <a:spcBef>
                <a:spcPts val="0"/>
              </a:spcBef>
              <a:spcAft>
                <a:spcPts val="0"/>
              </a:spcAft>
              <a:buSzPts val="1500"/>
              <a:buNone/>
            </a:pPr>
            <a:r>
              <a:rPr lang="en-GB" sz="1800" i="1">
                <a:solidFill>
                  <a:srgbClr val="20406F"/>
                </a:solidFill>
              </a:rPr>
              <a:t>“Students develop problem-solving strategies through engaging in tasks for which the solution is not immediately obvious. They reflect on their own solution strategies to such tasks and compare them to those of others as part of a collaborative learning cycle.”</a:t>
            </a:r>
            <a:endParaRPr sz="1800" i="1">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i="1">
                <a:solidFill>
                  <a:srgbClr val="20406F"/>
                </a:solidFill>
              </a:rPr>
              <a:t>Junior Cycle Specification</a:t>
            </a:r>
            <a:endParaRPr sz="1800" i="1">
              <a:solidFill>
                <a:srgbClr val="20406F"/>
              </a:solidFill>
            </a:endParaRPr>
          </a:p>
          <a:p>
            <a:pPr marL="0" lvl="0" indent="0" algn="l" rtl="0">
              <a:lnSpc>
                <a:spcPct val="150000"/>
              </a:lnSpc>
              <a:spcBef>
                <a:spcPts val="0"/>
              </a:spcBef>
              <a:spcAft>
                <a:spcPts val="0"/>
              </a:spcAft>
              <a:buSzPts val="1500"/>
              <a:buNone/>
            </a:pPr>
            <a:endParaRPr sz="1800">
              <a:solidFill>
                <a:srgbClr val="20406F"/>
              </a:solidFill>
            </a:endParaRPr>
          </a:p>
          <a:p>
            <a:pPr marL="0" lvl="0" indent="0" algn="l" rtl="0">
              <a:lnSpc>
                <a:spcPct val="150000"/>
              </a:lnSpc>
              <a:spcBef>
                <a:spcPts val="0"/>
              </a:spcBef>
              <a:spcAft>
                <a:spcPts val="0"/>
              </a:spcAft>
              <a:buSzPts val="1500"/>
              <a:buNone/>
            </a:pPr>
            <a:endParaRPr sz="1800">
              <a:solidFill>
                <a:srgbClr val="20406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040"/>
                                        </p:tgtEl>
                                        <p:attrNameLst>
                                          <p:attrName>style.visibility</p:attrName>
                                        </p:attrNameLst>
                                      </p:cBhvr>
                                      <p:to>
                                        <p:strVal val="visible"/>
                                      </p:to>
                                    </p:set>
                                    <p:animEffect transition="in" filter="fade">
                                      <p:cBhvr>
                                        <p:cTn id="7" dur="1000"/>
                                        <p:tgtEl>
                                          <p:spTgt spid="1004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042"/>
                                        </p:tgtEl>
                                        <p:attrNameLst>
                                          <p:attrName>style.visibility</p:attrName>
                                        </p:attrNameLst>
                                      </p:cBhvr>
                                      <p:to>
                                        <p:strVal val="visible"/>
                                      </p:to>
                                    </p:set>
                                    <p:animEffect transition="in" filter="fade">
                                      <p:cBhvr>
                                        <p:cTn id="12" dur="2000"/>
                                        <p:tgtEl>
                                          <p:spTgt spid="10042"/>
                                        </p:tgtEl>
                                      </p:cBhvr>
                                    </p:animEffect>
                                  </p:childTnLst>
                                </p:cTn>
                              </p:par>
                              <p:par>
                                <p:cTn id="13" presetID="1" presetClass="exit" presetSubtype="0" fill="hold" nodeType="withEffect">
                                  <p:stCondLst>
                                    <p:cond delay="0"/>
                                  </p:stCondLst>
                                  <p:childTnLst>
                                    <p:set>
                                      <p:cBhvr>
                                        <p:cTn id="14" dur="1" fill="hold">
                                          <p:stCondLst>
                                            <p:cond delay="1"/>
                                          </p:stCondLst>
                                        </p:cTn>
                                        <p:tgtEl>
                                          <p:spTgt spid="10040"/>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10043"/>
                                        </p:tgtEl>
                                        <p:attrNameLst>
                                          <p:attrName>style.visibility</p:attrName>
                                        </p:attrNameLst>
                                      </p:cBhvr>
                                      <p:to>
                                        <p:strVal val="visible"/>
                                      </p:to>
                                    </p:set>
                                    <p:animEffect transition="in" filter="fade">
                                      <p:cBhvr>
                                        <p:cTn id="19" dur="1000"/>
                                        <p:tgtEl>
                                          <p:spTgt spid="10043"/>
                                        </p:tgtEl>
                                      </p:cBhvr>
                                    </p:animEffect>
                                  </p:childTnLst>
                                </p:cTn>
                              </p:par>
                              <p:par>
                                <p:cTn id="20" presetID="1" presetClass="exit" presetSubtype="0" fill="hold" nodeType="withEffect">
                                  <p:stCondLst>
                                    <p:cond delay="0"/>
                                  </p:stCondLst>
                                  <p:childTnLst>
                                    <p:set>
                                      <p:cBhvr>
                                        <p:cTn id="21" dur="1" fill="hold">
                                          <p:stCondLst>
                                            <p:cond delay="1"/>
                                          </p:stCondLst>
                                        </p:cTn>
                                        <p:tgtEl>
                                          <p:spTgt spid="1004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047"/>
        <p:cNvGrpSpPr/>
        <p:nvPr/>
      </p:nvGrpSpPr>
      <p:grpSpPr>
        <a:xfrm>
          <a:off x="0" y="0"/>
          <a:ext cx="0" cy="0"/>
          <a:chOff x="0" y="0"/>
          <a:chExt cx="0" cy="0"/>
        </a:xfrm>
      </p:grpSpPr>
      <p:sp>
        <p:nvSpPr>
          <p:cNvPr id="10048" name="Google Shape;10048;p111"/>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p>
            <a:pPr marL="0" lvl="0" indent="457200" algn="l" rtl="0">
              <a:lnSpc>
                <a:spcPct val="90000"/>
              </a:lnSpc>
              <a:spcBef>
                <a:spcPts val="0"/>
              </a:spcBef>
              <a:spcAft>
                <a:spcPts val="0"/>
              </a:spcAft>
              <a:buSzPts val="2100"/>
              <a:buNone/>
            </a:pPr>
            <a:r>
              <a:rPr lang="en-GB" sz="2400"/>
              <a:t>Example</a:t>
            </a:r>
            <a:endParaRPr sz="2400"/>
          </a:p>
        </p:txBody>
      </p:sp>
      <p:sp>
        <p:nvSpPr>
          <p:cNvPr id="10049" name="Google Shape;10049;p111"/>
          <p:cNvSpPr txBox="1">
            <a:spLocks noGrp="1"/>
          </p:cNvSpPr>
          <p:nvPr>
            <p:ph type="body" idx="1"/>
          </p:nvPr>
        </p:nvSpPr>
        <p:spPr>
          <a:xfrm>
            <a:off x="386099" y="1355804"/>
            <a:ext cx="7507800" cy="2772300"/>
          </a:xfrm>
          <a:prstGeom prst="rect">
            <a:avLst/>
          </a:prstGeom>
          <a:noFill/>
          <a:ln>
            <a:noFill/>
          </a:ln>
        </p:spPr>
        <p:txBody>
          <a:bodyPr spcFirstLastPara="1" wrap="square" lIns="0" tIns="0" rIns="0" bIns="0" anchor="t" anchorCtr="0">
            <a:noAutofit/>
          </a:bodyPr>
          <a:lstStyle/>
          <a:p>
            <a:pPr marL="0" lvl="0" indent="0" algn="l" rtl="0">
              <a:lnSpc>
                <a:spcPct val="150000"/>
              </a:lnSpc>
              <a:spcBef>
                <a:spcPts val="0"/>
              </a:spcBef>
              <a:spcAft>
                <a:spcPts val="0"/>
              </a:spcAft>
              <a:buSzPts val="1500"/>
              <a:buNone/>
            </a:pPr>
            <a:endParaRPr sz="1800">
              <a:solidFill>
                <a:srgbClr val="20406F"/>
              </a:solidFill>
            </a:endParaRPr>
          </a:p>
          <a:p>
            <a:pPr marL="0" lvl="0" indent="0" algn="l" rtl="0">
              <a:lnSpc>
                <a:spcPct val="150000"/>
              </a:lnSpc>
              <a:spcBef>
                <a:spcPts val="0"/>
              </a:spcBef>
              <a:spcAft>
                <a:spcPts val="0"/>
              </a:spcAft>
              <a:buSzPts val="1500"/>
              <a:buNone/>
            </a:pPr>
            <a:endParaRPr sz="1800">
              <a:solidFill>
                <a:srgbClr val="20406F"/>
              </a:solidFill>
            </a:endParaRPr>
          </a:p>
          <a:p>
            <a:pPr marL="0" lvl="0" indent="0" algn="l" rtl="0">
              <a:lnSpc>
                <a:spcPct val="150000"/>
              </a:lnSpc>
              <a:spcBef>
                <a:spcPts val="0"/>
              </a:spcBef>
              <a:spcAft>
                <a:spcPts val="0"/>
              </a:spcAft>
              <a:buSzPts val="1500"/>
              <a:buNone/>
            </a:pPr>
            <a:endParaRPr sz="1800">
              <a:solidFill>
                <a:srgbClr val="20406F"/>
              </a:solidFill>
            </a:endParaRPr>
          </a:p>
          <a:p>
            <a:pPr marL="0" lvl="0" indent="0" algn="l" rtl="0">
              <a:lnSpc>
                <a:spcPct val="150000"/>
              </a:lnSpc>
              <a:spcBef>
                <a:spcPts val="0"/>
              </a:spcBef>
              <a:spcAft>
                <a:spcPts val="0"/>
              </a:spcAft>
              <a:buSzPts val="1500"/>
              <a:buNone/>
            </a:pPr>
            <a:endParaRPr sz="1800">
              <a:solidFill>
                <a:srgbClr val="20406F"/>
              </a:solidFill>
            </a:endParaRPr>
          </a:p>
          <a:p>
            <a:pPr marL="0" lvl="0" indent="0" algn="l" rtl="0">
              <a:lnSpc>
                <a:spcPct val="150000"/>
              </a:lnSpc>
              <a:spcBef>
                <a:spcPts val="0"/>
              </a:spcBef>
              <a:spcAft>
                <a:spcPts val="0"/>
              </a:spcAft>
              <a:buSzPts val="1500"/>
              <a:buNone/>
            </a:pPr>
            <a:endParaRPr sz="1800">
              <a:solidFill>
                <a:srgbClr val="20406F"/>
              </a:solidFill>
            </a:endParaRPr>
          </a:p>
        </p:txBody>
      </p:sp>
      <p:sp>
        <p:nvSpPr>
          <p:cNvPr id="10050" name="Google Shape;10050;p11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Clr>
                <a:srgbClr val="000000"/>
              </a:buClr>
              <a:buSzPts val="1200"/>
              <a:buFont typeface="Arial"/>
              <a:buNone/>
            </a:pPr>
            <a:fld id="{00000000-1234-1234-1234-123412341234}" type="slidenum">
              <a:rPr lang="en-GB"/>
              <a:t>14</a:t>
            </a:fld>
            <a:endParaRPr/>
          </a:p>
        </p:txBody>
      </p:sp>
      <p:pic>
        <p:nvPicPr>
          <p:cNvPr id="10051" name="Google Shape;10051;p111"/>
          <p:cNvPicPr preferRelativeResize="0"/>
          <p:nvPr/>
        </p:nvPicPr>
        <p:blipFill rotWithShape="1">
          <a:blip r:embed="rId3">
            <a:alphaModFix/>
          </a:blip>
          <a:srcRect/>
          <a:stretch/>
        </p:blipFill>
        <p:spPr>
          <a:xfrm>
            <a:off x="1880575" y="1355800"/>
            <a:ext cx="1146025" cy="1016300"/>
          </a:xfrm>
          <a:prstGeom prst="rect">
            <a:avLst/>
          </a:prstGeom>
          <a:noFill/>
          <a:ln>
            <a:noFill/>
          </a:ln>
        </p:spPr>
      </p:pic>
      <p:pic>
        <p:nvPicPr>
          <p:cNvPr id="10052" name="Google Shape;10052;p111"/>
          <p:cNvPicPr preferRelativeResize="0"/>
          <p:nvPr/>
        </p:nvPicPr>
        <p:blipFill rotWithShape="1">
          <a:blip r:embed="rId4">
            <a:alphaModFix/>
          </a:blip>
          <a:srcRect/>
          <a:stretch/>
        </p:blipFill>
        <p:spPr>
          <a:xfrm>
            <a:off x="1409326" y="2690451"/>
            <a:ext cx="5240750" cy="2076825"/>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056"/>
        <p:cNvGrpSpPr/>
        <p:nvPr/>
      </p:nvGrpSpPr>
      <p:grpSpPr>
        <a:xfrm>
          <a:off x="0" y="0"/>
          <a:ext cx="0" cy="0"/>
          <a:chOff x="0" y="0"/>
          <a:chExt cx="0" cy="0"/>
        </a:xfrm>
      </p:grpSpPr>
      <p:sp>
        <p:nvSpPr>
          <p:cNvPr id="10057" name="Google Shape;10057;p112"/>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p>
            <a:pPr marL="0" lvl="0" indent="457200" algn="l" rtl="0">
              <a:lnSpc>
                <a:spcPct val="90000"/>
              </a:lnSpc>
              <a:spcBef>
                <a:spcPts val="0"/>
              </a:spcBef>
              <a:spcAft>
                <a:spcPts val="0"/>
              </a:spcAft>
              <a:buSzPts val="2100"/>
              <a:buNone/>
            </a:pPr>
            <a:r>
              <a:rPr lang="en-GB" sz="2400"/>
              <a:t>Example</a:t>
            </a:r>
            <a:endParaRPr sz="2400"/>
          </a:p>
        </p:txBody>
      </p:sp>
      <p:sp>
        <p:nvSpPr>
          <p:cNvPr id="10058" name="Google Shape;10058;p112"/>
          <p:cNvSpPr txBox="1">
            <a:spLocks noGrp="1"/>
          </p:cNvSpPr>
          <p:nvPr>
            <p:ph type="body" idx="1"/>
          </p:nvPr>
        </p:nvSpPr>
        <p:spPr>
          <a:xfrm>
            <a:off x="386099" y="1355804"/>
            <a:ext cx="7507800" cy="2772300"/>
          </a:xfrm>
          <a:prstGeom prst="rect">
            <a:avLst/>
          </a:prstGeom>
          <a:noFill/>
          <a:ln>
            <a:noFill/>
          </a:ln>
        </p:spPr>
        <p:txBody>
          <a:bodyPr spcFirstLastPara="1" wrap="square" lIns="0" tIns="0" rIns="0" bIns="0" anchor="t" anchorCtr="0">
            <a:noAutofit/>
          </a:bodyPr>
          <a:lstStyle/>
          <a:p>
            <a:pPr marL="0" lvl="0" indent="0" algn="l" rtl="0">
              <a:lnSpc>
                <a:spcPct val="150000"/>
              </a:lnSpc>
              <a:spcBef>
                <a:spcPts val="0"/>
              </a:spcBef>
              <a:spcAft>
                <a:spcPts val="0"/>
              </a:spcAft>
              <a:buSzPts val="1500"/>
              <a:buNone/>
            </a:pPr>
            <a:endParaRPr sz="1800">
              <a:solidFill>
                <a:srgbClr val="20406F"/>
              </a:solidFill>
            </a:endParaRPr>
          </a:p>
          <a:p>
            <a:pPr marL="0" lvl="0" indent="0" algn="l" rtl="0">
              <a:lnSpc>
                <a:spcPct val="150000"/>
              </a:lnSpc>
              <a:spcBef>
                <a:spcPts val="0"/>
              </a:spcBef>
              <a:spcAft>
                <a:spcPts val="0"/>
              </a:spcAft>
              <a:buSzPts val="1500"/>
              <a:buNone/>
            </a:pPr>
            <a:endParaRPr sz="1800">
              <a:solidFill>
                <a:srgbClr val="20406F"/>
              </a:solidFill>
            </a:endParaRPr>
          </a:p>
          <a:p>
            <a:pPr marL="0" lvl="0" indent="0" algn="l" rtl="0">
              <a:lnSpc>
                <a:spcPct val="150000"/>
              </a:lnSpc>
              <a:spcBef>
                <a:spcPts val="0"/>
              </a:spcBef>
              <a:spcAft>
                <a:spcPts val="0"/>
              </a:spcAft>
              <a:buSzPts val="1500"/>
              <a:buNone/>
            </a:pPr>
            <a:endParaRPr sz="1800">
              <a:solidFill>
                <a:srgbClr val="20406F"/>
              </a:solidFill>
            </a:endParaRPr>
          </a:p>
          <a:p>
            <a:pPr marL="0" lvl="0" indent="0" algn="l" rtl="0">
              <a:lnSpc>
                <a:spcPct val="150000"/>
              </a:lnSpc>
              <a:spcBef>
                <a:spcPts val="0"/>
              </a:spcBef>
              <a:spcAft>
                <a:spcPts val="0"/>
              </a:spcAft>
              <a:buSzPts val="1500"/>
              <a:buNone/>
            </a:pPr>
            <a:endParaRPr sz="1800">
              <a:solidFill>
                <a:srgbClr val="20406F"/>
              </a:solidFill>
            </a:endParaRPr>
          </a:p>
          <a:p>
            <a:pPr marL="0" lvl="0" indent="0" algn="l" rtl="0">
              <a:lnSpc>
                <a:spcPct val="150000"/>
              </a:lnSpc>
              <a:spcBef>
                <a:spcPts val="0"/>
              </a:spcBef>
              <a:spcAft>
                <a:spcPts val="0"/>
              </a:spcAft>
              <a:buSzPts val="1500"/>
              <a:buNone/>
            </a:pPr>
            <a:endParaRPr sz="1800">
              <a:solidFill>
                <a:srgbClr val="20406F"/>
              </a:solidFill>
            </a:endParaRPr>
          </a:p>
        </p:txBody>
      </p:sp>
      <p:sp>
        <p:nvSpPr>
          <p:cNvPr id="10059" name="Google Shape;10059;p11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Clr>
                <a:srgbClr val="000000"/>
              </a:buClr>
              <a:buSzPts val="1200"/>
              <a:buFont typeface="Arial"/>
              <a:buNone/>
            </a:pPr>
            <a:fld id="{00000000-1234-1234-1234-123412341234}" type="slidenum">
              <a:rPr lang="en-GB"/>
              <a:t>15</a:t>
            </a:fld>
            <a:endParaRPr/>
          </a:p>
        </p:txBody>
      </p:sp>
      <p:pic>
        <p:nvPicPr>
          <p:cNvPr id="10060" name="Google Shape;10060;p112"/>
          <p:cNvPicPr preferRelativeResize="0"/>
          <p:nvPr/>
        </p:nvPicPr>
        <p:blipFill rotWithShape="1">
          <a:blip r:embed="rId3">
            <a:alphaModFix/>
          </a:blip>
          <a:srcRect/>
          <a:stretch/>
        </p:blipFill>
        <p:spPr>
          <a:xfrm>
            <a:off x="7129274" y="831959"/>
            <a:ext cx="1268625" cy="1540141"/>
          </a:xfrm>
          <a:prstGeom prst="rect">
            <a:avLst/>
          </a:prstGeom>
          <a:noFill/>
          <a:ln>
            <a:noFill/>
          </a:ln>
        </p:spPr>
      </p:pic>
      <p:pic>
        <p:nvPicPr>
          <p:cNvPr id="10061" name="Google Shape;10061;p112"/>
          <p:cNvPicPr preferRelativeResize="0"/>
          <p:nvPr/>
        </p:nvPicPr>
        <p:blipFill rotWithShape="1">
          <a:blip r:embed="rId4">
            <a:alphaModFix/>
          </a:blip>
          <a:srcRect/>
          <a:stretch/>
        </p:blipFill>
        <p:spPr>
          <a:xfrm>
            <a:off x="7259525" y="2677625"/>
            <a:ext cx="1268625" cy="1719525"/>
          </a:xfrm>
          <a:prstGeom prst="rect">
            <a:avLst/>
          </a:prstGeom>
          <a:noFill/>
          <a:ln>
            <a:noFill/>
          </a:ln>
        </p:spPr>
      </p:pic>
      <p:pic>
        <p:nvPicPr>
          <p:cNvPr id="10062" name="Google Shape;10062;p112"/>
          <p:cNvPicPr preferRelativeResize="0"/>
          <p:nvPr/>
        </p:nvPicPr>
        <p:blipFill rotWithShape="1">
          <a:blip r:embed="rId5">
            <a:alphaModFix/>
          </a:blip>
          <a:srcRect/>
          <a:stretch/>
        </p:blipFill>
        <p:spPr>
          <a:xfrm>
            <a:off x="1880575" y="1355800"/>
            <a:ext cx="1146025" cy="1016300"/>
          </a:xfrm>
          <a:prstGeom prst="rect">
            <a:avLst/>
          </a:prstGeom>
          <a:noFill/>
          <a:ln>
            <a:noFill/>
          </a:ln>
        </p:spPr>
      </p:pic>
      <p:pic>
        <p:nvPicPr>
          <p:cNvPr id="10063" name="Google Shape;10063;p112"/>
          <p:cNvPicPr preferRelativeResize="0"/>
          <p:nvPr/>
        </p:nvPicPr>
        <p:blipFill rotWithShape="1">
          <a:blip r:embed="rId6">
            <a:alphaModFix/>
          </a:blip>
          <a:srcRect/>
          <a:stretch/>
        </p:blipFill>
        <p:spPr>
          <a:xfrm>
            <a:off x="695325" y="2372088"/>
            <a:ext cx="6267450" cy="895350"/>
          </a:xfrm>
          <a:prstGeom prst="rect">
            <a:avLst/>
          </a:prstGeom>
          <a:noFill/>
          <a:ln>
            <a:noFill/>
          </a:ln>
        </p:spPr>
      </p:pic>
      <p:pic>
        <p:nvPicPr>
          <p:cNvPr id="10064" name="Google Shape;10064;p112"/>
          <p:cNvPicPr preferRelativeResize="0"/>
          <p:nvPr/>
        </p:nvPicPr>
        <p:blipFill rotWithShape="1">
          <a:blip r:embed="rId7">
            <a:alphaModFix/>
          </a:blip>
          <a:srcRect/>
          <a:stretch/>
        </p:blipFill>
        <p:spPr>
          <a:xfrm>
            <a:off x="768625" y="3046838"/>
            <a:ext cx="5981700" cy="981075"/>
          </a:xfrm>
          <a:prstGeom prst="rect">
            <a:avLst/>
          </a:prstGeom>
          <a:noFill/>
          <a:ln>
            <a:noFill/>
          </a:ln>
        </p:spPr>
      </p:pic>
      <p:pic>
        <p:nvPicPr>
          <p:cNvPr id="10065" name="Google Shape;10065;p112"/>
          <p:cNvPicPr preferRelativeResize="0"/>
          <p:nvPr/>
        </p:nvPicPr>
        <p:blipFill rotWithShape="1">
          <a:blip r:embed="rId8">
            <a:alphaModFix/>
          </a:blip>
          <a:srcRect/>
          <a:stretch/>
        </p:blipFill>
        <p:spPr>
          <a:xfrm>
            <a:off x="768625" y="3877325"/>
            <a:ext cx="5914250" cy="71060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063"/>
                                        </p:tgtEl>
                                        <p:attrNameLst>
                                          <p:attrName>style.visibility</p:attrName>
                                        </p:attrNameLst>
                                      </p:cBhvr>
                                      <p:to>
                                        <p:strVal val="visible"/>
                                      </p:to>
                                    </p:set>
                                    <p:animEffect transition="in" filter="fade">
                                      <p:cBhvr>
                                        <p:cTn id="7" dur="1000"/>
                                        <p:tgtEl>
                                          <p:spTgt spid="10063"/>
                                        </p:tgtEl>
                                      </p:cBhvr>
                                    </p:animEffect>
                                  </p:childTnLst>
                                </p:cTn>
                              </p:par>
                              <p:par>
                                <p:cTn id="8" presetID="10" presetClass="entr" presetSubtype="0" fill="hold" nodeType="withEffect">
                                  <p:stCondLst>
                                    <p:cond delay="0"/>
                                  </p:stCondLst>
                                  <p:childTnLst>
                                    <p:set>
                                      <p:cBhvr>
                                        <p:cTn id="9" dur="1" fill="hold">
                                          <p:stCondLst>
                                            <p:cond delay="0"/>
                                          </p:stCondLst>
                                        </p:cTn>
                                        <p:tgtEl>
                                          <p:spTgt spid="10064"/>
                                        </p:tgtEl>
                                        <p:attrNameLst>
                                          <p:attrName>style.visibility</p:attrName>
                                        </p:attrNameLst>
                                      </p:cBhvr>
                                      <p:to>
                                        <p:strVal val="visible"/>
                                      </p:to>
                                    </p:set>
                                    <p:animEffect transition="in" filter="fade">
                                      <p:cBhvr>
                                        <p:cTn id="10" dur="1000"/>
                                        <p:tgtEl>
                                          <p:spTgt spid="10064"/>
                                        </p:tgtEl>
                                      </p:cBhvr>
                                    </p:animEffect>
                                  </p:childTnLst>
                                </p:cTn>
                              </p:par>
                              <p:par>
                                <p:cTn id="11" presetID="10" presetClass="entr" presetSubtype="0" fill="hold" nodeType="withEffect">
                                  <p:stCondLst>
                                    <p:cond delay="0"/>
                                  </p:stCondLst>
                                  <p:childTnLst>
                                    <p:set>
                                      <p:cBhvr>
                                        <p:cTn id="12" dur="1" fill="hold">
                                          <p:stCondLst>
                                            <p:cond delay="0"/>
                                          </p:stCondLst>
                                        </p:cTn>
                                        <p:tgtEl>
                                          <p:spTgt spid="10065"/>
                                        </p:tgtEl>
                                        <p:attrNameLst>
                                          <p:attrName>style.visibility</p:attrName>
                                        </p:attrNameLst>
                                      </p:cBhvr>
                                      <p:to>
                                        <p:strVal val="visible"/>
                                      </p:to>
                                    </p:set>
                                    <p:animEffect transition="in" filter="fade">
                                      <p:cBhvr>
                                        <p:cTn id="13" dur="1000"/>
                                        <p:tgtEl>
                                          <p:spTgt spid="1006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0060"/>
                                        </p:tgtEl>
                                        <p:attrNameLst>
                                          <p:attrName>style.visibility</p:attrName>
                                        </p:attrNameLst>
                                      </p:cBhvr>
                                      <p:to>
                                        <p:strVal val="visible"/>
                                      </p:to>
                                    </p:set>
                                    <p:animEffect transition="in" filter="fade">
                                      <p:cBhvr>
                                        <p:cTn id="18" dur="1000"/>
                                        <p:tgtEl>
                                          <p:spTgt spid="10060"/>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10061"/>
                                        </p:tgtEl>
                                        <p:attrNameLst>
                                          <p:attrName>style.visibility</p:attrName>
                                        </p:attrNameLst>
                                      </p:cBhvr>
                                      <p:to>
                                        <p:strVal val="visible"/>
                                      </p:to>
                                    </p:set>
                                    <p:animEffect transition="in" filter="fade">
                                      <p:cBhvr>
                                        <p:cTn id="23" dur="1000"/>
                                        <p:tgtEl>
                                          <p:spTgt spid="100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070"/>
        <p:cNvGrpSpPr/>
        <p:nvPr/>
      </p:nvGrpSpPr>
      <p:grpSpPr>
        <a:xfrm>
          <a:off x="0" y="0"/>
          <a:ext cx="0" cy="0"/>
          <a:chOff x="0" y="0"/>
          <a:chExt cx="0" cy="0"/>
        </a:xfrm>
      </p:grpSpPr>
      <p:sp>
        <p:nvSpPr>
          <p:cNvPr id="10071" name="Google Shape;10071;p113"/>
          <p:cNvSpPr txBox="1">
            <a:spLocks noGrp="1"/>
          </p:cNvSpPr>
          <p:nvPr>
            <p:ph type="title"/>
          </p:nvPr>
        </p:nvSpPr>
        <p:spPr>
          <a:xfrm>
            <a:off x="386100" y="673200"/>
            <a:ext cx="6828300" cy="594900"/>
          </a:xfrm>
          <a:prstGeom prst="rect">
            <a:avLst/>
          </a:prstGeom>
          <a:noFill/>
          <a:ln>
            <a:noFill/>
          </a:ln>
        </p:spPr>
        <p:txBody>
          <a:bodyPr spcFirstLastPara="1" wrap="square" lIns="0" tIns="0" rIns="0" bIns="0" anchor="b" anchorCtr="0">
            <a:noAutofit/>
          </a:bodyPr>
          <a:lstStyle/>
          <a:p>
            <a:pPr marL="0" lvl="0" indent="342900" algn="l" rtl="0">
              <a:lnSpc>
                <a:spcPct val="90000"/>
              </a:lnSpc>
              <a:spcBef>
                <a:spcPts val="0"/>
              </a:spcBef>
              <a:spcAft>
                <a:spcPts val="0"/>
              </a:spcAft>
              <a:buSzPts val="2100"/>
              <a:buNone/>
            </a:pPr>
            <a:r>
              <a:rPr lang="en-GB" sz="2400"/>
              <a:t>Fraction Word Problem</a:t>
            </a:r>
            <a:endParaRPr sz="2400"/>
          </a:p>
        </p:txBody>
      </p:sp>
      <p:sp>
        <p:nvSpPr>
          <p:cNvPr id="10072" name="Google Shape;10072;p11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Clr>
                <a:srgbClr val="000000"/>
              </a:buClr>
              <a:buSzPts val="1200"/>
              <a:buFont typeface="Arial"/>
              <a:buNone/>
            </a:pPr>
            <a:fld id="{00000000-1234-1234-1234-123412341234}" type="slidenum">
              <a:rPr lang="en-GB"/>
              <a:t>16</a:t>
            </a:fld>
            <a:endParaRPr/>
          </a:p>
        </p:txBody>
      </p:sp>
      <p:sp>
        <p:nvSpPr>
          <p:cNvPr id="10073" name="Google Shape;10073;p113"/>
          <p:cNvSpPr txBox="1">
            <a:spLocks noGrp="1"/>
          </p:cNvSpPr>
          <p:nvPr>
            <p:ph type="body" idx="1"/>
          </p:nvPr>
        </p:nvSpPr>
        <p:spPr>
          <a:xfrm>
            <a:off x="406800" y="1683381"/>
            <a:ext cx="8330400" cy="2289900"/>
          </a:xfrm>
          <a:prstGeom prst="rect">
            <a:avLst/>
          </a:prstGeom>
          <a:noFill/>
          <a:ln>
            <a:noFill/>
          </a:ln>
        </p:spPr>
        <p:txBody>
          <a:bodyPr spcFirstLastPara="1" wrap="square" lIns="0" tIns="0" rIns="0" bIns="0" anchor="t" anchorCtr="0">
            <a:noAutofit/>
          </a:bodyPr>
          <a:lstStyle/>
          <a:p>
            <a:pPr marL="342900" lvl="0" indent="0" algn="l" rtl="0">
              <a:lnSpc>
                <a:spcPct val="150000"/>
              </a:lnSpc>
              <a:spcBef>
                <a:spcPts val="0"/>
              </a:spcBef>
              <a:spcAft>
                <a:spcPts val="0"/>
              </a:spcAft>
              <a:buSzPts val="1500"/>
              <a:buNone/>
            </a:pPr>
            <a:r>
              <a:rPr lang="en-GB" sz="1800"/>
              <a:t>A spaceship travelled ⅔ of a light year and stopped at a space station. Then it travelled ¾ of a light year farther to a planet. How many light years did the spaceship travel?</a:t>
            </a:r>
            <a:endParaRPr sz="1800"/>
          </a:p>
          <a:p>
            <a:pPr marL="0" lvl="0" indent="0" algn="l" rtl="0">
              <a:lnSpc>
                <a:spcPct val="150000"/>
              </a:lnSpc>
              <a:spcBef>
                <a:spcPts val="0"/>
              </a:spcBef>
              <a:spcAft>
                <a:spcPts val="0"/>
              </a:spcAft>
              <a:buSzPts val="1500"/>
              <a:buNone/>
            </a:pPr>
            <a:endParaRPr sz="1800"/>
          </a:p>
        </p:txBody>
      </p:sp>
      <p:pic>
        <p:nvPicPr>
          <p:cNvPr id="10074" name="Google Shape;10074;p113"/>
          <p:cNvPicPr preferRelativeResize="0"/>
          <p:nvPr/>
        </p:nvPicPr>
        <p:blipFill rotWithShape="1">
          <a:blip r:embed="rId3">
            <a:alphaModFix/>
          </a:blip>
          <a:srcRect/>
          <a:stretch/>
        </p:blipFill>
        <p:spPr>
          <a:xfrm>
            <a:off x="2908975" y="3003300"/>
            <a:ext cx="2623525" cy="154155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073"/>
                                        </p:tgtEl>
                                        <p:attrNameLst>
                                          <p:attrName>style.visibility</p:attrName>
                                        </p:attrNameLst>
                                      </p:cBhvr>
                                      <p:to>
                                        <p:strVal val="visible"/>
                                      </p:to>
                                    </p:set>
                                    <p:animEffect transition="in" filter="fade">
                                      <p:cBhvr>
                                        <p:cTn id="7" dur="1000"/>
                                        <p:tgtEl>
                                          <p:spTgt spid="10073"/>
                                        </p:tgtEl>
                                      </p:cBhvr>
                                    </p:animEffect>
                                  </p:childTnLst>
                                </p:cTn>
                              </p:par>
                              <p:par>
                                <p:cTn id="8" presetID="10" presetClass="entr" presetSubtype="0" fill="hold" nodeType="withEffect">
                                  <p:stCondLst>
                                    <p:cond delay="0"/>
                                  </p:stCondLst>
                                  <p:childTnLst>
                                    <p:set>
                                      <p:cBhvr>
                                        <p:cTn id="9" dur="1" fill="hold">
                                          <p:stCondLst>
                                            <p:cond delay="0"/>
                                          </p:stCondLst>
                                        </p:cTn>
                                        <p:tgtEl>
                                          <p:spTgt spid="10074"/>
                                        </p:tgtEl>
                                        <p:attrNameLst>
                                          <p:attrName>style.visibility</p:attrName>
                                        </p:attrNameLst>
                                      </p:cBhvr>
                                      <p:to>
                                        <p:strVal val="visible"/>
                                      </p:to>
                                    </p:set>
                                    <p:animEffect transition="in" filter="fade">
                                      <p:cBhvr>
                                        <p:cTn id="10" dur="1000"/>
                                        <p:tgtEl>
                                          <p:spTgt spid="100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079"/>
        <p:cNvGrpSpPr/>
        <p:nvPr/>
      </p:nvGrpSpPr>
      <p:grpSpPr>
        <a:xfrm>
          <a:off x="0" y="0"/>
          <a:ext cx="0" cy="0"/>
          <a:chOff x="0" y="0"/>
          <a:chExt cx="0" cy="0"/>
        </a:xfrm>
      </p:grpSpPr>
      <p:sp>
        <p:nvSpPr>
          <p:cNvPr id="10080" name="Google Shape;10080;p114"/>
          <p:cNvSpPr txBox="1">
            <a:spLocks noGrp="1"/>
          </p:cNvSpPr>
          <p:nvPr>
            <p:ph type="title"/>
          </p:nvPr>
        </p:nvSpPr>
        <p:spPr>
          <a:xfrm>
            <a:off x="386100" y="673200"/>
            <a:ext cx="6828300" cy="594900"/>
          </a:xfrm>
          <a:prstGeom prst="rect">
            <a:avLst/>
          </a:prstGeom>
          <a:noFill/>
          <a:ln>
            <a:noFill/>
          </a:ln>
        </p:spPr>
        <p:txBody>
          <a:bodyPr spcFirstLastPara="1" wrap="square" lIns="0" tIns="0" rIns="0" bIns="0" anchor="b" anchorCtr="0">
            <a:noAutofit/>
          </a:bodyPr>
          <a:lstStyle/>
          <a:p>
            <a:pPr marL="0" lvl="0" indent="342900" algn="l" rtl="0">
              <a:lnSpc>
                <a:spcPct val="90000"/>
              </a:lnSpc>
              <a:spcBef>
                <a:spcPts val="0"/>
              </a:spcBef>
              <a:spcAft>
                <a:spcPts val="0"/>
              </a:spcAft>
              <a:buSzPts val="2100"/>
              <a:buNone/>
            </a:pPr>
            <a:r>
              <a:rPr lang="en-GB" sz="2400"/>
              <a:t>Multiple Approaches</a:t>
            </a:r>
            <a:endParaRPr sz="2400"/>
          </a:p>
        </p:txBody>
      </p:sp>
      <p:sp>
        <p:nvSpPr>
          <p:cNvPr id="10081" name="Google Shape;10081;p11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Clr>
                <a:srgbClr val="000000"/>
              </a:buClr>
              <a:buSzPts val="1200"/>
              <a:buFont typeface="Arial"/>
              <a:buNone/>
            </a:pPr>
            <a:fld id="{00000000-1234-1234-1234-123412341234}" type="slidenum">
              <a:rPr lang="en-GB"/>
              <a:t>17</a:t>
            </a:fld>
            <a:endParaRPr/>
          </a:p>
        </p:txBody>
      </p:sp>
      <p:sp>
        <p:nvSpPr>
          <p:cNvPr id="10082" name="Google Shape;10082;p114"/>
          <p:cNvSpPr txBox="1">
            <a:spLocks noGrp="1"/>
          </p:cNvSpPr>
          <p:nvPr>
            <p:ph type="body" idx="1"/>
          </p:nvPr>
        </p:nvSpPr>
        <p:spPr>
          <a:xfrm>
            <a:off x="406800" y="1426806"/>
            <a:ext cx="8330400" cy="2289900"/>
          </a:xfrm>
          <a:prstGeom prst="rect">
            <a:avLst/>
          </a:prstGeom>
          <a:noFill/>
          <a:ln>
            <a:noFill/>
          </a:ln>
        </p:spPr>
        <p:txBody>
          <a:bodyPr spcFirstLastPara="1" wrap="square" lIns="0" tIns="0" rIns="0" bIns="0" anchor="t" anchorCtr="0">
            <a:noAutofit/>
          </a:bodyPr>
          <a:lstStyle/>
          <a:p>
            <a:pPr marL="342900" lvl="0" indent="0" algn="l" rtl="0">
              <a:lnSpc>
                <a:spcPct val="150000"/>
              </a:lnSpc>
              <a:spcBef>
                <a:spcPts val="0"/>
              </a:spcBef>
              <a:spcAft>
                <a:spcPts val="0"/>
              </a:spcAft>
              <a:buSzPts val="1500"/>
              <a:buNone/>
            </a:pPr>
            <a:endParaRPr sz="1800"/>
          </a:p>
          <a:p>
            <a:pPr marL="0" lvl="0" indent="0" algn="l" rtl="0">
              <a:lnSpc>
                <a:spcPct val="150000"/>
              </a:lnSpc>
              <a:spcBef>
                <a:spcPts val="0"/>
              </a:spcBef>
              <a:spcAft>
                <a:spcPts val="0"/>
              </a:spcAft>
              <a:buSzPts val="1500"/>
              <a:buNone/>
            </a:pPr>
            <a:r>
              <a:rPr lang="en-GB" sz="1800" i="1"/>
              <a:t>“Learners are encouraged to solve problems in a variety of ways and are required to evaluate methods and arguments and to justify their claims and results”.</a:t>
            </a:r>
            <a:endParaRPr sz="1800" i="1"/>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086"/>
        <p:cNvGrpSpPr/>
        <p:nvPr/>
      </p:nvGrpSpPr>
      <p:grpSpPr>
        <a:xfrm>
          <a:off x="0" y="0"/>
          <a:ext cx="0" cy="0"/>
          <a:chOff x="0" y="0"/>
          <a:chExt cx="0" cy="0"/>
        </a:xfrm>
      </p:grpSpPr>
      <p:pic>
        <p:nvPicPr>
          <p:cNvPr id="10087" name="Google Shape;10087;p115"/>
          <p:cNvPicPr preferRelativeResize="0"/>
          <p:nvPr/>
        </p:nvPicPr>
        <p:blipFill rotWithShape="1">
          <a:blip r:embed="rId3">
            <a:alphaModFix/>
          </a:blip>
          <a:srcRect/>
          <a:stretch/>
        </p:blipFill>
        <p:spPr>
          <a:xfrm>
            <a:off x="640975" y="218550"/>
            <a:ext cx="6273200" cy="4666375"/>
          </a:xfrm>
          <a:prstGeom prst="rect">
            <a:avLst/>
          </a:prstGeom>
          <a:noFill/>
          <a:ln>
            <a:noFill/>
          </a:ln>
        </p:spPr>
      </p:pic>
      <p:sp>
        <p:nvSpPr>
          <p:cNvPr id="10088" name="Google Shape;10088;p115"/>
          <p:cNvSpPr txBox="1"/>
          <p:nvPr/>
        </p:nvSpPr>
        <p:spPr>
          <a:xfrm>
            <a:off x="7479325" y="3780125"/>
            <a:ext cx="1049700" cy="12465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Calibri"/>
              <a:ea typeface="Calibri"/>
              <a:cs typeface="Calibri"/>
              <a:sym typeface="Calibri"/>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087"/>
                                        </p:tgtEl>
                                        <p:attrNameLst>
                                          <p:attrName>style.visibility</p:attrName>
                                        </p:attrNameLst>
                                      </p:cBhvr>
                                      <p:to>
                                        <p:strVal val="visible"/>
                                      </p:to>
                                    </p:set>
                                    <p:animEffect transition="in" filter="fade">
                                      <p:cBhvr>
                                        <p:cTn id="7" dur="1000"/>
                                        <p:tgtEl>
                                          <p:spTgt spid="10087"/>
                                        </p:tgtEl>
                                      </p:cBhvr>
                                    </p:animEffect>
                                  </p:childTnLst>
                                </p:cTn>
                              </p:par>
                              <p:par>
                                <p:cTn id="8" presetID="1" presetClass="exit" presetSubtype="0" fill="hold" nodeType="withEffect">
                                  <p:stCondLst>
                                    <p:cond delay="0"/>
                                  </p:stCondLst>
                                  <p:childTnLst>
                                    <p:set>
                                      <p:cBhvr>
                                        <p:cTn id="9" dur="1" fill="hold">
                                          <p:stCondLst>
                                            <p:cond delay="1"/>
                                          </p:stCondLst>
                                        </p:cTn>
                                        <p:tgtEl>
                                          <p:spTgt spid="1008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0092"/>
        <p:cNvGrpSpPr/>
        <p:nvPr/>
      </p:nvGrpSpPr>
      <p:grpSpPr>
        <a:xfrm>
          <a:off x="0" y="0"/>
          <a:ext cx="0" cy="0"/>
          <a:chOff x="0" y="0"/>
          <a:chExt cx="0" cy="0"/>
        </a:xfrm>
      </p:grpSpPr>
      <p:sp>
        <p:nvSpPr>
          <p:cNvPr id="10093" name="Google Shape;10093;p116"/>
          <p:cNvSpPr txBox="1"/>
          <p:nvPr/>
        </p:nvSpPr>
        <p:spPr>
          <a:xfrm>
            <a:off x="7479325" y="3780125"/>
            <a:ext cx="1049700" cy="12465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Calibri"/>
              <a:ea typeface="Calibri"/>
              <a:cs typeface="Calibri"/>
              <a:sym typeface="Calibri"/>
            </a:endParaRPr>
          </a:p>
        </p:txBody>
      </p:sp>
      <p:pic>
        <p:nvPicPr>
          <p:cNvPr id="10094" name="Google Shape;10094;p116"/>
          <p:cNvPicPr preferRelativeResize="0"/>
          <p:nvPr/>
        </p:nvPicPr>
        <p:blipFill rotWithShape="1">
          <a:blip r:embed="rId3">
            <a:alphaModFix/>
          </a:blip>
          <a:srcRect/>
          <a:stretch/>
        </p:blipFill>
        <p:spPr>
          <a:xfrm>
            <a:off x="606675" y="841125"/>
            <a:ext cx="7174527" cy="4077248"/>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947"/>
        <p:cNvGrpSpPr/>
        <p:nvPr/>
      </p:nvGrpSpPr>
      <p:grpSpPr>
        <a:xfrm>
          <a:off x="0" y="0"/>
          <a:ext cx="0" cy="0"/>
          <a:chOff x="0" y="0"/>
          <a:chExt cx="0" cy="0"/>
        </a:xfrm>
      </p:grpSpPr>
      <p:sp>
        <p:nvSpPr>
          <p:cNvPr id="9948" name="Google Shape;9948;p9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Clr>
                <a:srgbClr val="000000"/>
              </a:buClr>
              <a:buSzPts val="1200"/>
              <a:buFont typeface="Arial"/>
              <a:buNone/>
            </a:pPr>
            <a:fld id="{00000000-1234-1234-1234-123412341234}" type="slidenum">
              <a:rPr lang="en-GB"/>
              <a:t>2</a:t>
            </a:fld>
            <a:endParaRPr/>
          </a:p>
        </p:txBody>
      </p:sp>
      <p:pic>
        <p:nvPicPr>
          <p:cNvPr id="9949" name="Google Shape;9949;p99"/>
          <p:cNvPicPr preferRelativeResize="0"/>
          <p:nvPr/>
        </p:nvPicPr>
        <p:blipFill rotWithShape="1">
          <a:blip r:embed="rId3">
            <a:alphaModFix/>
          </a:blip>
          <a:srcRect/>
          <a:stretch/>
        </p:blipFill>
        <p:spPr>
          <a:xfrm>
            <a:off x="0" y="1248089"/>
            <a:ext cx="9144001" cy="3237373"/>
          </a:xfrm>
          <a:prstGeom prst="rect">
            <a:avLst/>
          </a:prstGeom>
          <a:noFill/>
          <a:ln>
            <a:noFill/>
          </a:ln>
        </p:spPr>
      </p:pic>
      <p:sp>
        <p:nvSpPr>
          <p:cNvPr id="9950" name="Google Shape;9950;p99"/>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p>
            <a:pPr marL="0" lvl="0" indent="342900" algn="l" rtl="0">
              <a:lnSpc>
                <a:spcPct val="90000"/>
              </a:lnSpc>
              <a:spcBef>
                <a:spcPts val="0"/>
              </a:spcBef>
              <a:spcAft>
                <a:spcPts val="0"/>
              </a:spcAft>
              <a:buSzPts val="2100"/>
              <a:buNone/>
            </a:pPr>
            <a:r>
              <a:rPr lang="en-GB" sz="2400"/>
              <a:t>Rationale</a:t>
            </a:r>
            <a:endParaRPr sz="240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0098"/>
        <p:cNvGrpSpPr/>
        <p:nvPr/>
      </p:nvGrpSpPr>
      <p:grpSpPr>
        <a:xfrm>
          <a:off x="0" y="0"/>
          <a:ext cx="0" cy="0"/>
          <a:chOff x="0" y="0"/>
          <a:chExt cx="0" cy="0"/>
        </a:xfrm>
      </p:grpSpPr>
      <p:sp>
        <p:nvSpPr>
          <p:cNvPr id="10099" name="Google Shape;10099;p117"/>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p>
            <a:pPr marL="0" lvl="0" indent="457200" algn="l" rtl="0">
              <a:lnSpc>
                <a:spcPct val="90000"/>
              </a:lnSpc>
              <a:spcBef>
                <a:spcPts val="0"/>
              </a:spcBef>
              <a:spcAft>
                <a:spcPts val="0"/>
              </a:spcAft>
              <a:buClr>
                <a:srgbClr val="000000"/>
              </a:buClr>
              <a:buSzPts val="1100"/>
              <a:buFont typeface="Arial"/>
              <a:buNone/>
            </a:pPr>
            <a:r>
              <a:rPr lang="en-GB"/>
              <a:t>Problem</a:t>
            </a:r>
            <a:endParaRPr/>
          </a:p>
        </p:txBody>
      </p:sp>
      <p:sp>
        <p:nvSpPr>
          <p:cNvPr id="10100" name="Google Shape;10100;p117"/>
          <p:cNvSpPr txBox="1">
            <a:spLocks noGrp="1"/>
          </p:cNvSpPr>
          <p:nvPr>
            <p:ph type="body" idx="1"/>
          </p:nvPr>
        </p:nvSpPr>
        <p:spPr>
          <a:xfrm>
            <a:off x="386100" y="1437950"/>
            <a:ext cx="7507800" cy="5037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300"/>
              </a:spcBef>
              <a:spcAft>
                <a:spcPts val="300"/>
              </a:spcAft>
              <a:buSzPts val="1500"/>
              <a:buNone/>
            </a:pPr>
            <a:r>
              <a:rPr lang="en-GB" sz="2400"/>
              <a:t>How many dots in the 50th stage?</a:t>
            </a:r>
            <a:endParaRPr sz="2400"/>
          </a:p>
        </p:txBody>
      </p:sp>
      <p:sp>
        <p:nvSpPr>
          <p:cNvPr id="10101" name="Google Shape;10101;p117"/>
          <p:cNvSpPr txBox="1"/>
          <p:nvPr/>
        </p:nvSpPr>
        <p:spPr>
          <a:xfrm>
            <a:off x="717350" y="4046275"/>
            <a:ext cx="5922000" cy="656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3000"/>
              <a:buFont typeface="Arial"/>
              <a:buNone/>
            </a:pPr>
            <a:r>
              <a:rPr lang="en-GB" sz="3000" b="0" i="0" u="sng" strike="noStrike" cap="none">
                <a:solidFill>
                  <a:schemeClr val="hlink"/>
                </a:solidFill>
                <a:latin typeface="Calibri"/>
                <a:ea typeface="Calibri"/>
                <a:cs typeface="Calibri"/>
                <a:sym typeface="Calibri"/>
                <a:hlinkClick r:id="rId3"/>
              </a:rPr>
              <a:t>http://tinyurl.com/AlgebraResource</a:t>
            </a:r>
            <a:endParaRPr sz="3000" b="0" i="0" u="none" strike="noStrike" cap="none">
              <a:solidFill>
                <a:schemeClr val="dk2"/>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3000"/>
              <a:buFont typeface="Arial"/>
              <a:buNone/>
            </a:pPr>
            <a:endParaRPr sz="3000" b="0" i="0" u="none" strike="noStrike" cap="none">
              <a:solidFill>
                <a:schemeClr val="dk2"/>
              </a:solidFill>
              <a:latin typeface="Calibri"/>
              <a:ea typeface="Calibri"/>
              <a:cs typeface="Calibri"/>
              <a:sym typeface="Calibri"/>
            </a:endParaRPr>
          </a:p>
        </p:txBody>
      </p:sp>
      <p:sp>
        <p:nvSpPr>
          <p:cNvPr id="10102" name="Google Shape;10102;p117"/>
          <p:cNvSpPr/>
          <p:nvPr/>
        </p:nvSpPr>
        <p:spPr>
          <a:xfrm>
            <a:off x="997150" y="3137750"/>
            <a:ext cx="427200" cy="427200"/>
          </a:xfrm>
          <a:prstGeom prst="ellipse">
            <a:avLst/>
          </a:pr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3" name="Google Shape;10103;p117"/>
          <p:cNvSpPr/>
          <p:nvPr/>
        </p:nvSpPr>
        <p:spPr>
          <a:xfrm>
            <a:off x="4328400" y="3115375"/>
            <a:ext cx="427200" cy="427200"/>
          </a:xfrm>
          <a:prstGeom prst="ellipse">
            <a:avLst/>
          </a:pr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4" name="Google Shape;10104;p117"/>
          <p:cNvSpPr/>
          <p:nvPr/>
        </p:nvSpPr>
        <p:spPr>
          <a:xfrm>
            <a:off x="4952850" y="3101775"/>
            <a:ext cx="427200" cy="427200"/>
          </a:xfrm>
          <a:prstGeom prst="ellipse">
            <a:avLst/>
          </a:pr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5" name="Google Shape;10105;p117"/>
          <p:cNvSpPr/>
          <p:nvPr/>
        </p:nvSpPr>
        <p:spPr>
          <a:xfrm>
            <a:off x="5577300" y="3115375"/>
            <a:ext cx="427200" cy="427200"/>
          </a:xfrm>
          <a:prstGeom prst="ellipse">
            <a:avLst/>
          </a:pr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6" name="Google Shape;10106;p117"/>
          <p:cNvSpPr/>
          <p:nvPr/>
        </p:nvSpPr>
        <p:spPr>
          <a:xfrm>
            <a:off x="2657675" y="3137750"/>
            <a:ext cx="427200" cy="427200"/>
          </a:xfrm>
          <a:prstGeom prst="ellipse">
            <a:avLst/>
          </a:pr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7" name="Google Shape;10107;p117"/>
          <p:cNvSpPr/>
          <p:nvPr/>
        </p:nvSpPr>
        <p:spPr>
          <a:xfrm>
            <a:off x="2657688" y="2571750"/>
            <a:ext cx="427200" cy="427200"/>
          </a:xfrm>
          <a:prstGeom prst="ellipse">
            <a:avLst/>
          </a:pr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8" name="Google Shape;10108;p117"/>
          <p:cNvSpPr/>
          <p:nvPr/>
        </p:nvSpPr>
        <p:spPr>
          <a:xfrm>
            <a:off x="3287213" y="3137750"/>
            <a:ext cx="427200" cy="427200"/>
          </a:xfrm>
          <a:prstGeom prst="ellipse">
            <a:avLst/>
          </a:pr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9" name="Google Shape;10109;p117"/>
          <p:cNvSpPr/>
          <p:nvPr/>
        </p:nvSpPr>
        <p:spPr>
          <a:xfrm>
            <a:off x="4328400" y="1983375"/>
            <a:ext cx="427200" cy="427200"/>
          </a:xfrm>
          <a:prstGeom prst="ellipse">
            <a:avLst/>
          </a:pr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0" name="Google Shape;10110;p117"/>
          <p:cNvSpPr/>
          <p:nvPr/>
        </p:nvSpPr>
        <p:spPr>
          <a:xfrm>
            <a:off x="4328400" y="2549375"/>
            <a:ext cx="427200" cy="427200"/>
          </a:xfrm>
          <a:prstGeom prst="ellipse">
            <a:avLst/>
          </a:prstGeom>
          <a:solidFill>
            <a:srgbClr val="00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1" name="Google Shape;10111;p117"/>
          <p:cNvSpPr txBox="1"/>
          <p:nvPr/>
        </p:nvSpPr>
        <p:spPr>
          <a:xfrm>
            <a:off x="839450" y="3535775"/>
            <a:ext cx="1053000" cy="5037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800"/>
              <a:buFont typeface="Arial"/>
              <a:buNone/>
            </a:pPr>
            <a:r>
              <a:rPr lang="en-GB" sz="1800" b="1" i="0" u="none" strike="noStrike" cap="none">
                <a:solidFill>
                  <a:schemeClr val="dk2"/>
                </a:solidFill>
                <a:latin typeface="Calibri"/>
                <a:ea typeface="Calibri"/>
                <a:cs typeface="Calibri"/>
                <a:sym typeface="Calibri"/>
              </a:rPr>
              <a:t>Stage 1</a:t>
            </a:r>
            <a:endParaRPr sz="1800" b="1" i="0" u="none" strike="noStrike" cap="none">
              <a:solidFill>
                <a:schemeClr val="dk2"/>
              </a:solidFill>
              <a:latin typeface="Calibri"/>
              <a:ea typeface="Calibri"/>
              <a:cs typeface="Calibri"/>
              <a:sym typeface="Calibri"/>
            </a:endParaRPr>
          </a:p>
        </p:txBody>
      </p:sp>
      <p:sp>
        <p:nvSpPr>
          <p:cNvPr id="10112" name="Google Shape;10112;p117"/>
          <p:cNvSpPr txBox="1"/>
          <p:nvPr/>
        </p:nvSpPr>
        <p:spPr>
          <a:xfrm>
            <a:off x="2583925" y="3542575"/>
            <a:ext cx="1053000" cy="5037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800"/>
              <a:buFont typeface="Arial"/>
              <a:buNone/>
            </a:pPr>
            <a:r>
              <a:rPr lang="en-GB" sz="1800" b="1" i="0" u="none" strike="noStrike" cap="none">
                <a:solidFill>
                  <a:schemeClr val="dk2"/>
                </a:solidFill>
                <a:latin typeface="Calibri"/>
                <a:ea typeface="Calibri"/>
                <a:cs typeface="Calibri"/>
                <a:sym typeface="Calibri"/>
              </a:rPr>
              <a:t>Stage 2</a:t>
            </a:r>
            <a:endParaRPr sz="1800" b="1" i="0" u="none" strike="noStrike" cap="none">
              <a:solidFill>
                <a:schemeClr val="dk2"/>
              </a:solidFill>
              <a:latin typeface="Calibri"/>
              <a:ea typeface="Calibri"/>
              <a:cs typeface="Calibri"/>
              <a:sym typeface="Calibri"/>
            </a:endParaRPr>
          </a:p>
        </p:txBody>
      </p:sp>
      <p:sp>
        <p:nvSpPr>
          <p:cNvPr id="10113" name="Google Shape;10113;p117"/>
          <p:cNvSpPr txBox="1"/>
          <p:nvPr/>
        </p:nvSpPr>
        <p:spPr>
          <a:xfrm>
            <a:off x="4328400" y="3542575"/>
            <a:ext cx="1053000" cy="5037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800"/>
              <a:buFont typeface="Arial"/>
              <a:buNone/>
            </a:pPr>
            <a:r>
              <a:rPr lang="en-GB" sz="1800" b="1" i="0" u="none" strike="noStrike" cap="none">
                <a:solidFill>
                  <a:schemeClr val="dk2"/>
                </a:solidFill>
                <a:latin typeface="Calibri"/>
                <a:ea typeface="Calibri"/>
                <a:cs typeface="Calibri"/>
                <a:sym typeface="Calibri"/>
              </a:rPr>
              <a:t>Stage 3</a:t>
            </a:r>
            <a:endParaRPr sz="1800" b="1" i="0" u="none" strike="noStrike" cap="none">
              <a:solidFill>
                <a:schemeClr val="dk2"/>
              </a:solidFill>
              <a:latin typeface="Calibri"/>
              <a:ea typeface="Calibri"/>
              <a:cs typeface="Calibri"/>
              <a:sym typeface="Calibri"/>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101"/>
                                        </p:tgtEl>
                                        <p:attrNameLst>
                                          <p:attrName>style.visibility</p:attrName>
                                        </p:attrNameLst>
                                      </p:cBhvr>
                                      <p:to>
                                        <p:strVal val="visible"/>
                                      </p:to>
                                    </p:set>
                                    <p:animEffect transition="in" filter="fade">
                                      <p:cBhvr>
                                        <p:cTn id="7" dur="1000"/>
                                        <p:tgtEl>
                                          <p:spTgt spid="10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Shape 10117"/>
        <p:cNvGrpSpPr/>
        <p:nvPr/>
      </p:nvGrpSpPr>
      <p:grpSpPr>
        <a:xfrm>
          <a:off x="0" y="0"/>
          <a:ext cx="0" cy="0"/>
          <a:chOff x="0" y="0"/>
          <a:chExt cx="0" cy="0"/>
        </a:xfrm>
      </p:grpSpPr>
      <p:sp>
        <p:nvSpPr>
          <p:cNvPr id="10118" name="Google Shape;10118;p11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p>
            <a:pPr marL="0" lvl="0" indent="457200" algn="l" rtl="0">
              <a:lnSpc>
                <a:spcPct val="90000"/>
              </a:lnSpc>
              <a:spcBef>
                <a:spcPts val="0"/>
              </a:spcBef>
              <a:spcAft>
                <a:spcPts val="0"/>
              </a:spcAft>
              <a:buClr>
                <a:srgbClr val="000000"/>
              </a:buClr>
              <a:buSzPts val="1100"/>
              <a:buFont typeface="Arial"/>
              <a:buNone/>
            </a:pPr>
            <a:r>
              <a:rPr lang="en-GB"/>
              <a:t>Discussion</a:t>
            </a:r>
            <a:endParaRPr/>
          </a:p>
        </p:txBody>
      </p:sp>
      <p:sp>
        <p:nvSpPr>
          <p:cNvPr id="10119" name="Google Shape;10119;p118"/>
          <p:cNvSpPr txBox="1">
            <a:spLocks noGrp="1"/>
          </p:cNvSpPr>
          <p:nvPr>
            <p:ph type="body" idx="1"/>
          </p:nvPr>
        </p:nvSpPr>
        <p:spPr>
          <a:xfrm>
            <a:off x="386099" y="1437954"/>
            <a:ext cx="7507800" cy="2772300"/>
          </a:xfrm>
          <a:prstGeom prst="rect">
            <a:avLst/>
          </a:prstGeom>
          <a:noFill/>
          <a:ln>
            <a:noFill/>
          </a:ln>
        </p:spPr>
        <p:txBody>
          <a:bodyPr spcFirstLastPara="1" wrap="square" lIns="0" tIns="0" rIns="0" bIns="0" anchor="t" anchorCtr="0">
            <a:noAutofit/>
          </a:bodyPr>
          <a:lstStyle/>
          <a:p>
            <a:pPr marL="457200" lvl="0" indent="-342900" algn="l" rtl="0">
              <a:lnSpc>
                <a:spcPct val="90000"/>
              </a:lnSpc>
              <a:spcBef>
                <a:spcPts val="300"/>
              </a:spcBef>
              <a:spcAft>
                <a:spcPts val="0"/>
              </a:spcAft>
              <a:buSzPts val="1800"/>
              <a:buAutoNum type="arabicPeriod"/>
            </a:pPr>
            <a:r>
              <a:rPr lang="en-GB" sz="1800"/>
              <a:t>How will engaging with multiple approaches assist to alleviate the barriers to problem-solving?</a:t>
            </a:r>
            <a:endParaRPr sz="1800"/>
          </a:p>
          <a:p>
            <a:pPr marL="457200" lvl="0" indent="-342900" algn="l" rtl="0">
              <a:lnSpc>
                <a:spcPct val="90000"/>
              </a:lnSpc>
              <a:spcBef>
                <a:spcPts val="300"/>
              </a:spcBef>
              <a:spcAft>
                <a:spcPts val="0"/>
              </a:spcAft>
              <a:buSzPts val="1800"/>
              <a:buAutoNum type="arabicPeriod"/>
            </a:pPr>
            <a:r>
              <a:rPr lang="en-GB" sz="1800"/>
              <a:t>What part does deep knowledge of a topic play in a students ability to solve problems?</a:t>
            </a:r>
            <a:endParaRPr sz="1800"/>
          </a:p>
          <a:p>
            <a:pPr marL="457200" lvl="0" indent="-342900" algn="l" rtl="0">
              <a:lnSpc>
                <a:spcPct val="90000"/>
              </a:lnSpc>
              <a:spcBef>
                <a:spcPts val="300"/>
              </a:spcBef>
              <a:spcAft>
                <a:spcPts val="300"/>
              </a:spcAft>
              <a:buSzPts val="1800"/>
              <a:buAutoNum type="arabicPeriod"/>
            </a:pPr>
            <a:r>
              <a:rPr lang="en-GB" sz="1800"/>
              <a:t>How do you develop the literacy needed to support problem-solving?</a:t>
            </a:r>
            <a:endParaRPr sz="1800"/>
          </a:p>
        </p:txBody>
      </p:sp>
      <p:pic>
        <p:nvPicPr>
          <p:cNvPr id="10120" name="Google Shape;10120;p118"/>
          <p:cNvPicPr preferRelativeResize="0"/>
          <p:nvPr/>
        </p:nvPicPr>
        <p:blipFill rotWithShape="1">
          <a:blip r:embed="rId3">
            <a:alphaModFix/>
          </a:blip>
          <a:srcRect/>
          <a:stretch/>
        </p:blipFill>
        <p:spPr>
          <a:xfrm>
            <a:off x="386095" y="3743697"/>
            <a:ext cx="5696576" cy="1399803"/>
          </a:xfrm>
          <a:prstGeom prst="rect">
            <a:avLst/>
          </a:prstGeom>
          <a:noFill/>
          <a:ln>
            <a:noFill/>
          </a:ln>
        </p:spPr>
      </p:pic>
      <p:pic>
        <p:nvPicPr>
          <p:cNvPr id="10121" name="Google Shape;10121;p118"/>
          <p:cNvPicPr preferRelativeResize="0"/>
          <p:nvPr/>
        </p:nvPicPr>
        <p:blipFill rotWithShape="1">
          <a:blip r:embed="rId4">
            <a:alphaModFix/>
          </a:blip>
          <a:srcRect/>
          <a:stretch/>
        </p:blipFill>
        <p:spPr>
          <a:xfrm>
            <a:off x="6082663" y="3314700"/>
            <a:ext cx="2905125" cy="1828800"/>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125"/>
        <p:cNvGrpSpPr/>
        <p:nvPr/>
      </p:nvGrpSpPr>
      <p:grpSpPr>
        <a:xfrm>
          <a:off x="0" y="0"/>
          <a:ext cx="0" cy="0"/>
          <a:chOff x="0" y="0"/>
          <a:chExt cx="0" cy="0"/>
        </a:xfrm>
      </p:grpSpPr>
      <p:sp>
        <p:nvSpPr>
          <p:cNvPr id="10126" name="Google Shape;10126;p119"/>
          <p:cNvSpPr txBox="1">
            <a:spLocks noGrp="1"/>
          </p:cNvSpPr>
          <p:nvPr>
            <p:ph type="body" idx="1"/>
          </p:nvPr>
        </p:nvSpPr>
        <p:spPr>
          <a:xfrm>
            <a:off x="386100" y="978900"/>
            <a:ext cx="6416400" cy="34542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300"/>
              </a:spcBef>
              <a:spcAft>
                <a:spcPts val="0"/>
              </a:spcAft>
              <a:buSzPts val="1500"/>
              <a:buNone/>
            </a:pPr>
            <a:r>
              <a:rPr lang="en-GB" sz="1800" i="1"/>
              <a:t>“By encouraging learners to share and explain their solution strategies, those that work as well as those that don’t work, teachers can help learners to develop robust and deep mathematical understanding as well as confidence in their mathematical ability”</a:t>
            </a:r>
            <a:endParaRPr sz="1800" i="1"/>
          </a:p>
          <a:p>
            <a:pPr marL="0" lvl="0" indent="0" algn="l" rtl="0">
              <a:lnSpc>
                <a:spcPct val="90000"/>
              </a:lnSpc>
              <a:spcBef>
                <a:spcPts val="300"/>
              </a:spcBef>
              <a:spcAft>
                <a:spcPts val="0"/>
              </a:spcAft>
              <a:buSzPts val="1500"/>
              <a:buNone/>
            </a:pPr>
            <a:endParaRPr sz="1800" i="1"/>
          </a:p>
          <a:p>
            <a:pPr marL="0" lvl="0" indent="0" algn="l" rtl="0">
              <a:lnSpc>
                <a:spcPct val="90000"/>
              </a:lnSpc>
              <a:spcBef>
                <a:spcPts val="300"/>
              </a:spcBef>
              <a:spcAft>
                <a:spcPts val="0"/>
              </a:spcAft>
              <a:buSzPts val="1500"/>
              <a:buNone/>
            </a:pPr>
            <a:r>
              <a:rPr lang="en-GB" sz="1800" i="1"/>
              <a:t>“Problem-solving tasks activate creative mathematical thinking processes as opposed to imitative thinking processes activated by routine tasks”.</a:t>
            </a:r>
            <a:endParaRPr sz="1800" i="1"/>
          </a:p>
          <a:p>
            <a:pPr marL="0" lvl="0" indent="0" algn="l" rtl="0">
              <a:lnSpc>
                <a:spcPct val="90000"/>
              </a:lnSpc>
              <a:spcBef>
                <a:spcPts val="300"/>
              </a:spcBef>
              <a:spcAft>
                <a:spcPts val="0"/>
              </a:spcAft>
              <a:buSzPts val="1500"/>
              <a:buNone/>
            </a:pPr>
            <a:endParaRPr sz="1800" i="1"/>
          </a:p>
          <a:p>
            <a:pPr marL="0" lvl="0" indent="0" algn="l" rtl="0">
              <a:lnSpc>
                <a:spcPct val="90000"/>
              </a:lnSpc>
              <a:spcBef>
                <a:spcPts val="300"/>
              </a:spcBef>
              <a:spcAft>
                <a:spcPts val="0"/>
              </a:spcAft>
              <a:buSzPts val="1500"/>
              <a:buNone/>
            </a:pPr>
            <a:r>
              <a:rPr lang="en-GB" sz="1800" i="1"/>
              <a:t>“ Reasoning mathematically about tasks empowers learners to make connections within mathematics and to develop deep conceptual understanding”. </a:t>
            </a:r>
            <a:endParaRPr/>
          </a:p>
          <a:p>
            <a:pPr marL="0" lvl="0" indent="0" algn="l" rtl="0">
              <a:lnSpc>
                <a:spcPct val="90000"/>
              </a:lnSpc>
              <a:spcBef>
                <a:spcPts val="600"/>
              </a:spcBef>
              <a:spcAft>
                <a:spcPts val="300"/>
              </a:spcAft>
              <a:buSzPts val="1500"/>
              <a:buNone/>
            </a:pPr>
            <a:r>
              <a:rPr lang="en-GB" sz="1600" i="1" u="sng"/>
              <a:t>Page 10. Leaving Certificate Mathematics Syllabus</a:t>
            </a:r>
            <a:endParaRPr sz="1800" i="1" u="sng"/>
          </a:p>
        </p:txBody>
      </p:sp>
      <p:pic>
        <p:nvPicPr>
          <p:cNvPr id="10127" name="Google Shape;10127;p119"/>
          <p:cNvPicPr preferRelativeResize="0"/>
          <p:nvPr/>
        </p:nvPicPr>
        <p:blipFill rotWithShape="1">
          <a:blip r:embed="rId3">
            <a:alphaModFix/>
          </a:blip>
          <a:srcRect/>
          <a:stretch/>
        </p:blipFill>
        <p:spPr>
          <a:xfrm>
            <a:off x="6956302" y="1408687"/>
            <a:ext cx="1875100" cy="2326124"/>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131"/>
        <p:cNvGrpSpPr/>
        <p:nvPr/>
      </p:nvGrpSpPr>
      <p:grpSpPr>
        <a:xfrm>
          <a:off x="0" y="0"/>
          <a:ext cx="0" cy="0"/>
          <a:chOff x="0" y="0"/>
          <a:chExt cx="0" cy="0"/>
        </a:xfrm>
      </p:grpSpPr>
      <p:pic>
        <p:nvPicPr>
          <p:cNvPr id="10132" name="Google Shape;10132;p120"/>
          <p:cNvPicPr preferRelativeResize="0"/>
          <p:nvPr/>
        </p:nvPicPr>
        <p:blipFill rotWithShape="1">
          <a:blip r:embed="rId3">
            <a:alphaModFix/>
          </a:blip>
          <a:srcRect b="15510"/>
          <a:stretch/>
        </p:blipFill>
        <p:spPr>
          <a:xfrm>
            <a:off x="1675750" y="304801"/>
            <a:ext cx="5026950" cy="4247275"/>
          </a:xfrm>
          <a:prstGeom prst="rect">
            <a:avLst/>
          </a:prstGeom>
          <a:noFill/>
          <a:ln>
            <a:noFill/>
          </a:ln>
        </p:spPr>
      </p:pic>
      <p:sp>
        <p:nvSpPr>
          <p:cNvPr id="10133" name="Google Shape;10133;p12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Clr>
                <a:srgbClr val="000000"/>
              </a:buClr>
              <a:buSzPts val="1200"/>
              <a:buFont typeface="Arial"/>
              <a:buNone/>
            </a:pPr>
            <a:fld id="{00000000-1234-1234-1234-123412341234}" type="slidenum">
              <a:rPr lang="en-GB"/>
              <a:t>23</a:t>
            </a:fld>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0137"/>
        <p:cNvGrpSpPr/>
        <p:nvPr/>
      </p:nvGrpSpPr>
      <p:grpSpPr>
        <a:xfrm>
          <a:off x="0" y="0"/>
          <a:ext cx="0" cy="0"/>
          <a:chOff x="0" y="0"/>
          <a:chExt cx="0" cy="0"/>
        </a:xfrm>
      </p:grpSpPr>
      <p:sp>
        <p:nvSpPr>
          <p:cNvPr id="10138" name="Google Shape;10138;p121"/>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p>
            <a:pPr marL="0" lvl="0" indent="457200" algn="l" rtl="0">
              <a:lnSpc>
                <a:spcPct val="90000"/>
              </a:lnSpc>
              <a:spcBef>
                <a:spcPts val="0"/>
              </a:spcBef>
              <a:spcAft>
                <a:spcPts val="0"/>
              </a:spcAft>
              <a:buClr>
                <a:srgbClr val="000000"/>
              </a:buClr>
              <a:buSzPts val="1100"/>
              <a:buFont typeface="Arial"/>
              <a:buNone/>
            </a:pPr>
            <a:r>
              <a:rPr lang="en-GB" sz="2400"/>
              <a:t>Reflection</a:t>
            </a:r>
            <a:endParaRPr sz="2400"/>
          </a:p>
        </p:txBody>
      </p:sp>
      <p:sp>
        <p:nvSpPr>
          <p:cNvPr id="10139" name="Google Shape;10139;p121"/>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300"/>
              </a:spcBef>
              <a:spcAft>
                <a:spcPts val="0"/>
              </a:spcAft>
              <a:buClr>
                <a:srgbClr val="000000"/>
              </a:buClr>
              <a:buSzPts val="1100"/>
              <a:buFont typeface="Arial"/>
              <a:buNone/>
            </a:pPr>
            <a:r>
              <a:rPr lang="en-GB" sz="1800"/>
              <a:t>What does a problem-solving classroom looks like? </a:t>
            </a:r>
            <a:endParaRPr sz="1800"/>
          </a:p>
          <a:p>
            <a:pPr marL="0" lvl="0" indent="0" algn="l" rtl="0">
              <a:lnSpc>
                <a:spcPct val="90000"/>
              </a:lnSpc>
              <a:spcBef>
                <a:spcPts val="300"/>
              </a:spcBef>
              <a:spcAft>
                <a:spcPts val="0"/>
              </a:spcAft>
              <a:buSzPts val="1500"/>
              <a:buNone/>
            </a:pPr>
            <a:r>
              <a:rPr lang="en-GB" sz="1800"/>
              <a:t>How can we develop a problem-solving culture in the classroom?</a:t>
            </a:r>
            <a:endParaRPr sz="1800"/>
          </a:p>
          <a:p>
            <a:pPr marL="0" lvl="0" indent="0" algn="l" rtl="0">
              <a:lnSpc>
                <a:spcPct val="90000"/>
              </a:lnSpc>
              <a:spcBef>
                <a:spcPts val="300"/>
              </a:spcBef>
              <a:spcAft>
                <a:spcPts val="0"/>
              </a:spcAft>
              <a:buSzPts val="1500"/>
              <a:buNone/>
            </a:pPr>
            <a:r>
              <a:rPr lang="en-GB" sz="1800"/>
              <a:t>What can we as teachers do to encourage a problem-solving disposition among students?</a:t>
            </a:r>
            <a:endParaRPr sz="1800"/>
          </a:p>
          <a:p>
            <a:pPr marL="0" lvl="0" indent="0" algn="l" rtl="0">
              <a:lnSpc>
                <a:spcPct val="90000"/>
              </a:lnSpc>
              <a:spcBef>
                <a:spcPts val="300"/>
              </a:spcBef>
              <a:spcAft>
                <a:spcPts val="0"/>
              </a:spcAft>
              <a:buSzPts val="1500"/>
              <a:buNone/>
            </a:pPr>
            <a:r>
              <a:rPr lang="en-GB" sz="1800"/>
              <a:t>How can we help students reflect upon their thinking?</a:t>
            </a:r>
            <a:endParaRPr sz="1800"/>
          </a:p>
          <a:p>
            <a:pPr marL="0" lvl="0" indent="0" algn="l" rtl="0">
              <a:lnSpc>
                <a:spcPct val="90000"/>
              </a:lnSpc>
              <a:spcBef>
                <a:spcPts val="300"/>
              </a:spcBef>
              <a:spcAft>
                <a:spcPts val="0"/>
              </a:spcAft>
              <a:buSzPts val="1500"/>
              <a:buNone/>
            </a:pPr>
            <a:endParaRPr sz="1800"/>
          </a:p>
          <a:p>
            <a:pPr marL="0" lvl="0" indent="0" algn="l" rtl="0">
              <a:lnSpc>
                <a:spcPct val="90000"/>
              </a:lnSpc>
              <a:spcBef>
                <a:spcPts val="300"/>
              </a:spcBef>
              <a:spcAft>
                <a:spcPts val="300"/>
              </a:spcAft>
              <a:buSzPts val="1500"/>
              <a:buNone/>
            </a:pPr>
            <a:endParaRPr sz="1800"/>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0143"/>
        <p:cNvGrpSpPr/>
        <p:nvPr/>
      </p:nvGrpSpPr>
      <p:grpSpPr>
        <a:xfrm>
          <a:off x="0" y="0"/>
          <a:ext cx="0" cy="0"/>
          <a:chOff x="0" y="0"/>
          <a:chExt cx="0" cy="0"/>
        </a:xfrm>
      </p:grpSpPr>
      <p:sp>
        <p:nvSpPr>
          <p:cNvPr id="10144" name="Google Shape;10144;p122"/>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p>
            <a:pPr marL="0" lvl="0" indent="457200" algn="l" rtl="0">
              <a:lnSpc>
                <a:spcPct val="90000"/>
              </a:lnSpc>
              <a:spcBef>
                <a:spcPts val="0"/>
              </a:spcBef>
              <a:spcAft>
                <a:spcPts val="0"/>
              </a:spcAft>
              <a:buSzPts val="2100"/>
              <a:buNone/>
            </a:pPr>
            <a:r>
              <a:rPr lang="en-GB" sz="2400"/>
              <a:t>Culture in the Classroom</a:t>
            </a:r>
            <a:endParaRPr sz="2400"/>
          </a:p>
        </p:txBody>
      </p:sp>
      <p:sp>
        <p:nvSpPr>
          <p:cNvPr id="10145" name="Google Shape;10145;p122"/>
          <p:cNvSpPr txBox="1">
            <a:spLocks noGrp="1"/>
          </p:cNvSpPr>
          <p:nvPr>
            <p:ph type="body" idx="1"/>
          </p:nvPr>
        </p:nvSpPr>
        <p:spPr>
          <a:xfrm>
            <a:off x="386099" y="1479104"/>
            <a:ext cx="7507800" cy="2772300"/>
          </a:xfrm>
          <a:prstGeom prst="rect">
            <a:avLst/>
          </a:prstGeom>
          <a:noFill/>
          <a:ln>
            <a:noFill/>
          </a:ln>
        </p:spPr>
        <p:txBody>
          <a:bodyPr spcFirstLastPara="1" wrap="square" lIns="0" tIns="0" rIns="0" bIns="0" anchor="t" anchorCtr="0">
            <a:noAutofit/>
          </a:bodyPr>
          <a:lstStyle/>
          <a:p>
            <a:pPr marL="0" lvl="0" indent="0" algn="l" rtl="0">
              <a:lnSpc>
                <a:spcPct val="150000"/>
              </a:lnSpc>
              <a:spcBef>
                <a:spcPts val="0"/>
              </a:spcBef>
              <a:spcAft>
                <a:spcPts val="0"/>
              </a:spcAft>
              <a:buSzPts val="1500"/>
              <a:buNone/>
            </a:pPr>
            <a:r>
              <a:rPr lang="en-GB" sz="1800" i="1">
                <a:solidFill>
                  <a:srgbClr val="20406F"/>
                </a:solidFill>
              </a:rPr>
              <a:t>“ In a mathematics problem-solving environment it is recognised that there are three things learners need to do:</a:t>
            </a:r>
            <a:endParaRPr sz="1800" i="1">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i="1">
                <a:solidFill>
                  <a:srgbClr val="20406F"/>
                </a:solidFill>
              </a:rPr>
              <a:t>  make sense of the problem</a:t>
            </a:r>
            <a:endParaRPr sz="1800" i="1">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i="1">
                <a:solidFill>
                  <a:srgbClr val="20406F"/>
                </a:solidFill>
              </a:rPr>
              <a:t> make sense of the mathematics they can learn and use when doing the problem</a:t>
            </a:r>
            <a:endParaRPr sz="1800" i="1">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i="1">
                <a:solidFill>
                  <a:srgbClr val="20406F"/>
                </a:solidFill>
              </a:rPr>
              <a:t> arrive at a correct solution to the problem”.</a:t>
            </a:r>
            <a:endParaRPr sz="1800" i="1">
              <a:solidFill>
                <a:srgbClr val="20406F"/>
              </a:solidFill>
            </a:endParaRPr>
          </a:p>
          <a:p>
            <a:pPr marL="0" lvl="0" indent="0" algn="l" rtl="0">
              <a:lnSpc>
                <a:spcPct val="150000"/>
              </a:lnSpc>
              <a:spcBef>
                <a:spcPts val="0"/>
              </a:spcBef>
              <a:spcAft>
                <a:spcPts val="0"/>
              </a:spcAft>
              <a:buSzPts val="1500"/>
              <a:buNone/>
            </a:pPr>
            <a:r>
              <a:rPr lang="en-GB" sz="1800" i="1">
                <a:solidFill>
                  <a:srgbClr val="20406F"/>
                </a:solidFill>
              </a:rPr>
              <a:t>-Junior &amp; Leaving Certificate Syllabus Page 10</a:t>
            </a:r>
            <a:endParaRPr sz="1800" i="1">
              <a:solidFill>
                <a:srgbClr val="20406F"/>
              </a:solidFill>
            </a:endParaRPr>
          </a:p>
          <a:p>
            <a:pPr marL="0" lvl="0" indent="0" algn="l" rtl="0">
              <a:lnSpc>
                <a:spcPct val="150000"/>
              </a:lnSpc>
              <a:spcBef>
                <a:spcPts val="0"/>
              </a:spcBef>
              <a:spcAft>
                <a:spcPts val="0"/>
              </a:spcAft>
              <a:buSzPts val="1500"/>
              <a:buNone/>
            </a:pPr>
            <a:endParaRPr sz="1800">
              <a:solidFill>
                <a:srgbClr val="20406F"/>
              </a:solidFill>
            </a:endParaRPr>
          </a:p>
          <a:p>
            <a:pPr marL="0" lvl="0" indent="0" algn="l" rtl="0">
              <a:lnSpc>
                <a:spcPct val="150000"/>
              </a:lnSpc>
              <a:spcBef>
                <a:spcPts val="0"/>
              </a:spcBef>
              <a:spcAft>
                <a:spcPts val="0"/>
              </a:spcAft>
              <a:buSzPts val="1500"/>
              <a:buNone/>
            </a:pPr>
            <a:endParaRPr sz="1800">
              <a:solidFill>
                <a:srgbClr val="20406F"/>
              </a:solidFill>
            </a:endParaRPr>
          </a:p>
        </p:txBody>
      </p:sp>
      <p:sp>
        <p:nvSpPr>
          <p:cNvPr id="10146" name="Google Shape;10146;p12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Clr>
                <a:srgbClr val="000000"/>
              </a:buClr>
              <a:buSzPts val="1200"/>
              <a:buFont typeface="Arial"/>
              <a:buNone/>
            </a:pPr>
            <a:fld id="{00000000-1234-1234-1234-123412341234}" type="slidenum">
              <a:rPr lang="en-GB"/>
              <a:t>25</a:t>
            </a:fld>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150"/>
        <p:cNvGrpSpPr/>
        <p:nvPr/>
      </p:nvGrpSpPr>
      <p:grpSpPr>
        <a:xfrm>
          <a:off x="0" y="0"/>
          <a:ext cx="0" cy="0"/>
          <a:chOff x="0" y="0"/>
          <a:chExt cx="0" cy="0"/>
        </a:xfrm>
      </p:grpSpPr>
      <p:sp>
        <p:nvSpPr>
          <p:cNvPr id="10151" name="Google Shape;10151;p123"/>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p>
            <a:pPr marL="0" lvl="0" indent="457200" algn="l" rtl="0">
              <a:lnSpc>
                <a:spcPct val="90000"/>
              </a:lnSpc>
              <a:spcBef>
                <a:spcPts val="0"/>
              </a:spcBef>
              <a:spcAft>
                <a:spcPts val="0"/>
              </a:spcAft>
              <a:buSzPts val="2100"/>
              <a:buNone/>
            </a:pPr>
            <a:r>
              <a:rPr lang="en-GB" sz="2400"/>
              <a:t>Task 1 - </a:t>
            </a:r>
            <a:endParaRPr sz="2400"/>
          </a:p>
          <a:p>
            <a:pPr marL="0" lvl="0" indent="457200" algn="l" rtl="0">
              <a:lnSpc>
                <a:spcPct val="90000"/>
              </a:lnSpc>
              <a:spcBef>
                <a:spcPts val="0"/>
              </a:spcBef>
              <a:spcAft>
                <a:spcPts val="0"/>
              </a:spcAft>
              <a:buSzPts val="2100"/>
              <a:buNone/>
            </a:pPr>
            <a:r>
              <a:rPr lang="en-GB" sz="2400"/>
              <a:t>Learning Outcomes</a:t>
            </a:r>
            <a:endParaRPr sz="2400"/>
          </a:p>
        </p:txBody>
      </p:sp>
      <p:sp>
        <p:nvSpPr>
          <p:cNvPr id="10152" name="Google Shape;10152;p123"/>
          <p:cNvSpPr txBox="1">
            <a:spLocks noGrp="1"/>
          </p:cNvSpPr>
          <p:nvPr>
            <p:ph type="body" idx="1"/>
          </p:nvPr>
        </p:nvSpPr>
        <p:spPr>
          <a:xfrm>
            <a:off x="386099" y="1479104"/>
            <a:ext cx="7507800" cy="2772300"/>
          </a:xfrm>
          <a:prstGeom prst="rect">
            <a:avLst/>
          </a:prstGeom>
          <a:noFill/>
          <a:ln>
            <a:noFill/>
          </a:ln>
        </p:spPr>
        <p:txBody>
          <a:bodyPr spcFirstLastPara="1" wrap="square" lIns="0" tIns="0" rIns="0" bIns="0" anchor="t" anchorCtr="0">
            <a:noAutofit/>
          </a:bodyPr>
          <a:lstStyle/>
          <a:p>
            <a:pPr marL="457200" lvl="0" indent="-342900" algn="l" rtl="0">
              <a:lnSpc>
                <a:spcPct val="150000"/>
              </a:lnSpc>
              <a:spcBef>
                <a:spcPts val="0"/>
              </a:spcBef>
              <a:spcAft>
                <a:spcPts val="0"/>
              </a:spcAft>
              <a:buClr>
                <a:srgbClr val="20406F"/>
              </a:buClr>
              <a:buSzPts val="1800"/>
              <a:buChar char="●"/>
            </a:pPr>
            <a:r>
              <a:rPr lang="en-GB" sz="1800">
                <a:solidFill>
                  <a:srgbClr val="20406F"/>
                </a:solidFill>
              </a:rPr>
              <a:t>Understand what problem-solving is and that it is not a separate topic but rather an integral part of teaching and learning across the syllabus.</a:t>
            </a:r>
            <a:endParaRPr sz="180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a:solidFill>
                  <a:srgbClr val="20406F"/>
                </a:solidFill>
              </a:rPr>
              <a:t>Understand the importance of student’s having access to practical strategies to approach a problem.</a:t>
            </a:r>
            <a:endParaRPr sz="180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a:solidFill>
                  <a:srgbClr val="20406F"/>
                </a:solidFill>
              </a:rPr>
              <a:t>Reflect on classroom culture regarding problem-solving.</a:t>
            </a:r>
            <a:endParaRPr sz="180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a:solidFill>
                  <a:srgbClr val="20406F"/>
                </a:solidFill>
              </a:rPr>
              <a:t>Understand the importance of deep knowledge of curriculum content.</a:t>
            </a:r>
            <a:endParaRPr sz="1800">
              <a:solidFill>
                <a:srgbClr val="20406F"/>
              </a:solidFill>
            </a:endParaRPr>
          </a:p>
          <a:p>
            <a:pPr marL="0" lvl="0" indent="0" algn="l" rtl="0">
              <a:lnSpc>
                <a:spcPct val="150000"/>
              </a:lnSpc>
              <a:spcBef>
                <a:spcPts val="0"/>
              </a:spcBef>
              <a:spcAft>
                <a:spcPts val="0"/>
              </a:spcAft>
              <a:buSzPts val="1500"/>
              <a:buNone/>
            </a:pPr>
            <a:endParaRPr sz="1800">
              <a:solidFill>
                <a:srgbClr val="20406F"/>
              </a:solidFill>
            </a:endParaRPr>
          </a:p>
        </p:txBody>
      </p:sp>
      <p:sp>
        <p:nvSpPr>
          <p:cNvPr id="10153" name="Google Shape;10153;p12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Clr>
                <a:srgbClr val="000000"/>
              </a:buClr>
              <a:buSzPts val="1200"/>
              <a:buFont typeface="Arial"/>
              <a:buNone/>
            </a:pPr>
            <a:fld id="{00000000-1234-1234-1234-123412341234}" type="slidenum">
              <a:rPr lang="en-GB"/>
              <a:t>26</a:t>
            </a:fld>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0157"/>
        <p:cNvGrpSpPr/>
        <p:nvPr/>
      </p:nvGrpSpPr>
      <p:grpSpPr>
        <a:xfrm>
          <a:off x="0" y="0"/>
          <a:ext cx="0" cy="0"/>
          <a:chOff x="0" y="0"/>
          <a:chExt cx="0" cy="0"/>
        </a:xfrm>
      </p:grpSpPr>
      <p:sp>
        <p:nvSpPr>
          <p:cNvPr id="10158" name="Google Shape;10158;p124"/>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p>
            <a:pPr marL="0" lvl="0" indent="457200" algn="l" rtl="0">
              <a:lnSpc>
                <a:spcPct val="90000"/>
              </a:lnSpc>
              <a:spcBef>
                <a:spcPts val="0"/>
              </a:spcBef>
              <a:spcAft>
                <a:spcPts val="0"/>
              </a:spcAft>
              <a:buSzPts val="2100"/>
              <a:buNone/>
            </a:pPr>
            <a:r>
              <a:rPr lang="en-GB" sz="2400"/>
              <a:t>Task 2 - </a:t>
            </a:r>
            <a:endParaRPr sz="2400"/>
          </a:p>
          <a:p>
            <a:pPr marL="0" lvl="0" indent="457200" algn="l" rtl="0">
              <a:lnSpc>
                <a:spcPct val="90000"/>
              </a:lnSpc>
              <a:spcBef>
                <a:spcPts val="0"/>
              </a:spcBef>
              <a:spcAft>
                <a:spcPts val="0"/>
              </a:spcAft>
              <a:buSzPts val="2100"/>
              <a:buNone/>
            </a:pPr>
            <a:r>
              <a:rPr lang="en-GB" sz="2400"/>
              <a:t>Learning Outcomes</a:t>
            </a:r>
            <a:endParaRPr sz="2400"/>
          </a:p>
        </p:txBody>
      </p:sp>
      <p:sp>
        <p:nvSpPr>
          <p:cNvPr id="10159" name="Google Shape;10159;p124"/>
          <p:cNvSpPr txBox="1">
            <a:spLocks noGrp="1"/>
          </p:cNvSpPr>
          <p:nvPr>
            <p:ph type="body" idx="1"/>
          </p:nvPr>
        </p:nvSpPr>
        <p:spPr>
          <a:xfrm>
            <a:off x="386100" y="1479100"/>
            <a:ext cx="7731000" cy="2772300"/>
          </a:xfrm>
          <a:prstGeom prst="rect">
            <a:avLst/>
          </a:prstGeom>
          <a:noFill/>
          <a:ln>
            <a:noFill/>
          </a:ln>
        </p:spPr>
        <p:txBody>
          <a:bodyPr spcFirstLastPara="1" wrap="square" lIns="0" tIns="0" rIns="0" bIns="0" anchor="t" anchorCtr="0">
            <a:noAutofit/>
          </a:bodyPr>
          <a:lstStyle/>
          <a:p>
            <a:pPr marL="457200" lvl="0" indent="-342900" algn="l" rtl="0">
              <a:lnSpc>
                <a:spcPct val="150000"/>
              </a:lnSpc>
              <a:spcBef>
                <a:spcPts val="0"/>
              </a:spcBef>
              <a:spcAft>
                <a:spcPts val="0"/>
              </a:spcAft>
              <a:buClr>
                <a:srgbClr val="20406F"/>
              </a:buClr>
              <a:buSzPts val="1800"/>
              <a:buChar char="●"/>
            </a:pPr>
            <a:r>
              <a:rPr lang="en-GB" sz="1800">
                <a:solidFill>
                  <a:srgbClr val="20406F"/>
                </a:solidFill>
              </a:rPr>
              <a:t>Recognise the importance of modelling to develop students’ spatial thinking.</a:t>
            </a:r>
            <a:endParaRPr sz="180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a:solidFill>
                  <a:srgbClr val="20406F"/>
                </a:solidFill>
              </a:rPr>
              <a:t>Understand the value of using 3D models to help students to understand 3D problems.</a:t>
            </a:r>
            <a:endParaRPr sz="180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a:solidFill>
                  <a:srgbClr val="20406F"/>
                </a:solidFill>
              </a:rPr>
              <a:t>Identify connections and build on prior knowledge.</a:t>
            </a:r>
            <a:endParaRPr sz="1800">
              <a:solidFill>
                <a:srgbClr val="20406F"/>
              </a:solidFill>
            </a:endParaRPr>
          </a:p>
        </p:txBody>
      </p:sp>
      <p:sp>
        <p:nvSpPr>
          <p:cNvPr id="10160" name="Google Shape;10160;p12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Clr>
                <a:srgbClr val="000000"/>
              </a:buClr>
              <a:buSzPts val="1200"/>
              <a:buFont typeface="Arial"/>
              <a:buNone/>
            </a:pPr>
            <a:fld id="{00000000-1234-1234-1234-123412341234}" type="slidenum">
              <a:rPr lang="en-GB"/>
              <a:t>27</a:t>
            </a:fld>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0164"/>
        <p:cNvGrpSpPr/>
        <p:nvPr/>
      </p:nvGrpSpPr>
      <p:grpSpPr>
        <a:xfrm>
          <a:off x="0" y="0"/>
          <a:ext cx="0" cy="0"/>
          <a:chOff x="0" y="0"/>
          <a:chExt cx="0" cy="0"/>
        </a:xfrm>
      </p:grpSpPr>
      <p:pic>
        <p:nvPicPr>
          <p:cNvPr id="10165" name="Google Shape;10165;p125"/>
          <p:cNvPicPr preferRelativeResize="0"/>
          <p:nvPr/>
        </p:nvPicPr>
        <p:blipFill rotWithShape="1">
          <a:blip r:embed="rId3">
            <a:alphaModFix/>
          </a:blip>
          <a:srcRect/>
          <a:stretch/>
        </p:blipFill>
        <p:spPr>
          <a:xfrm>
            <a:off x="5454200" y="1519988"/>
            <a:ext cx="2857500" cy="523875"/>
          </a:xfrm>
          <a:prstGeom prst="rect">
            <a:avLst/>
          </a:prstGeom>
          <a:noFill/>
          <a:ln>
            <a:noFill/>
          </a:ln>
        </p:spPr>
      </p:pic>
      <p:pic>
        <p:nvPicPr>
          <p:cNvPr id="10166" name="Google Shape;10166;p125"/>
          <p:cNvPicPr preferRelativeResize="0"/>
          <p:nvPr/>
        </p:nvPicPr>
        <p:blipFill rotWithShape="1">
          <a:blip r:embed="rId4">
            <a:alphaModFix/>
          </a:blip>
          <a:srcRect/>
          <a:stretch/>
        </p:blipFill>
        <p:spPr>
          <a:xfrm>
            <a:off x="386100" y="1449838"/>
            <a:ext cx="4510800" cy="2867978"/>
          </a:xfrm>
          <a:prstGeom prst="rect">
            <a:avLst/>
          </a:prstGeom>
          <a:noFill/>
          <a:ln>
            <a:noFill/>
          </a:ln>
        </p:spPr>
      </p:pic>
      <p:pic>
        <p:nvPicPr>
          <p:cNvPr id="10167" name="Google Shape;10167;p125"/>
          <p:cNvPicPr preferRelativeResize="0"/>
          <p:nvPr/>
        </p:nvPicPr>
        <p:blipFill rotWithShape="1">
          <a:blip r:embed="rId5">
            <a:alphaModFix/>
          </a:blip>
          <a:srcRect/>
          <a:stretch/>
        </p:blipFill>
        <p:spPr>
          <a:xfrm>
            <a:off x="4911800" y="2412663"/>
            <a:ext cx="3942299" cy="1775810"/>
          </a:xfrm>
          <a:prstGeom prst="rect">
            <a:avLst/>
          </a:prstGeom>
          <a:noFill/>
          <a:ln>
            <a:noFill/>
          </a:ln>
        </p:spPr>
      </p:pic>
      <p:sp>
        <p:nvSpPr>
          <p:cNvPr id="10168" name="Google Shape;10168;p125"/>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p>
            <a:pPr marL="0" lvl="0" indent="457200" algn="l" rtl="0">
              <a:lnSpc>
                <a:spcPct val="90000"/>
              </a:lnSpc>
              <a:spcBef>
                <a:spcPts val="0"/>
              </a:spcBef>
              <a:spcAft>
                <a:spcPts val="0"/>
              </a:spcAft>
              <a:buSzPts val="2100"/>
              <a:buNone/>
            </a:pPr>
            <a:r>
              <a:rPr lang="en-GB" sz="2400"/>
              <a:t>Leaving Certificate Syllabus</a:t>
            </a:r>
            <a:endParaRPr sz="2400"/>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172"/>
        <p:cNvGrpSpPr/>
        <p:nvPr/>
      </p:nvGrpSpPr>
      <p:grpSpPr>
        <a:xfrm>
          <a:off x="0" y="0"/>
          <a:ext cx="0" cy="0"/>
          <a:chOff x="0" y="0"/>
          <a:chExt cx="0" cy="0"/>
        </a:xfrm>
      </p:grpSpPr>
      <p:sp>
        <p:nvSpPr>
          <p:cNvPr id="10173" name="Google Shape;10173;p126"/>
          <p:cNvSpPr txBox="1">
            <a:spLocks noGrp="1"/>
          </p:cNvSpPr>
          <p:nvPr>
            <p:ph type="body" idx="1"/>
          </p:nvPr>
        </p:nvSpPr>
        <p:spPr>
          <a:xfrm>
            <a:off x="386100" y="1697953"/>
            <a:ext cx="7507800" cy="11343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300"/>
              </a:spcBef>
              <a:spcAft>
                <a:spcPts val="0"/>
              </a:spcAft>
              <a:buSzPts val="1500"/>
              <a:buNone/>
            </a:pPr>
            <a:r>
              <a:rPr lang="en-GB" sz="1800"/>
              <a:t>What do students find difficult about 3D trigonometry?</a:t>
            </a:r>
            <a:endParaRPr sz="1800"/>
          </a:p>
          <a:p>
            <a:pPr marL="0" lvl="0" indent="0" algn="l" rtl="0">
              <a:lnSpc>
                <a:spcPct val="90000"/>
              </a:lnSpc>
              <a:spcBef>
                <a:spcPts val="300"/>
              </a:spcBef>
              <a:spcAft>
                <a:spcPts val="0"/>
              </a:spcAft>
              <a:buClr>
                <a:srgbClr val="000000"/>
              </a:buClr>
              <a:buSzPts val="1100"/>
              <a:buFont typeface="Arial"/>
              <a:buNone/>
            </a:pPr>
            <a:endParaRPr sz="1800"/>
          </a:p>
          <a:p>
            <a:pPr marL="0" lvl="0" indent="0" algn="l" rtl="0">
              <a:lnSpc>
                <a:spcPct val="90000"/>
              </a:lnSpc>
              <a:spcBef>
                <a:spcPts val="300"/>
              </a:spcBef>
              <a:spcAft>
                <a:spcPts val="0"/>
              </a:spcAft>
              <a:buSzPts val="1500"/>
              <a:buNone/>
            </a:pPr>
            <a:r>
              <a:rPr lang="en-GB" sz="1800"/>
              <a:t>How do you help students gain an understanding of 3D trigonometry?</a:t>
            </a:r>
            <a:endParaRPr sz="1800"/>
          </a:p>
          <a:p>
            <a:pPr marL="0" lvl="0" indent="0" algn="l" rtl="0">
              <a:lnSpc>
                <a:spcPct val="90000"/>
              </a:lnSpc>
              <a:spcBef>
                <a:spcPts val="300"/>
              </a:spcBef>
              <a:spcAft>
                <a:spcPts val="0"/>
              </a:spcAft>
              <a:buSzPts val="1500"/>
              <a:buNone/>
            </a:pPr>
            <a:endParaRPr sz="1800"/>
          </a:p>
          <a:p>
            <a:pPr marL="0" lvl="0" indent="0" algn="l" rtl="0">
              <a:lnSpc>
                <a:spcPct val="90000"/>
              </a:lnSpc>
              <a:spcBef>
                <a:spcPts val="300"/>
              </a:spcBef>
              <a:spcAft>
                <a:spcPts val="300"/>
              </a:spcAft>
              <a:buClr>
                <a:srgbClr val="000000"/>
              </a:buClr>
              <a:buSzPts val="1100"/>
              <a:buFont typeface="Arial"/>
              <a:buNone/>
            </a:pPr>
            <a:endParaRPr sz="1800"/>
          </a:p>
        </p:txBody>
      </p:sp>
      <p:sp>
        <p:nvSpPr>
          <p:cNvPr id="10174" name="Google Shape;10174;p126"/>
          <p:cNvSpPr txBox="1"/>
          <p:nvPr/>
        </p:nvSpPr>
        <p:spPr>
          <a:xfrm>
            <a:off x="256975" y="2832250"/>
            <a:ext cx="3942300" cy="2053200"/>
          </a:xfrm>
          <a:prstGeom prst="rect">
            <a:avLst/>
          </a:prstGeom>
          <a:noFill/>
          <a:ln>
            <a:noFill/>
          </a:ln>
        </p:spPr>
        <p:txBody>
          <a:bodyPr spcFirstLastPara="1" wrap="square" lIns="91425" tIns="91425" rIns="91425" bIns="91425" anchor="t" anchorCtr="0">
            <a:noAutofit/>
          </a:bodyPr>
          <a:lstStyle/>
          <a:p>
            <a:pPr marL="0" marR="0" lvl="0" indent="0" algn="just" rtl="0">
              <a:lnSpc>
                <a:spcPct val="100000"/>
              </a:lnSpc>
              <a:spcBef>
                <a:spcPts val="0"/>
              </a:spcBef>
              <a:spcAft>
                <a:spcPts val="0"/>
              </a:spcAft>
              <a:buClr>
                <a:srgbClr val="000000"/>
              </a:buClr>
              <a:buSzPts val="1800"/>
              <a:buFont typeface="Arial"/>
              <a:buNone/>
            </a:pPr>
            <a:r>
              <a:rPr lang="en-GB" sz="1800" b="0" i="1" u="none" strike="noStrike" cap="none">
                <a:solidFill>
                  <a:schemeClr val="dk2"/>
                </a:solidFill>
                <a:latin typeface="Calibri"/>
                <a:ea typeface="Calibri"/>
                <a:cs typeface="Calibri"/>
                <a:sym typeface="Calibri"/>
              </a:rPr>
              <a:t>… (The) study found a relationship between young children’s construction skills  and strong number sense and success in solving mathematical word problems</a:t>
            </a:r>
            <a:r>
              <a:rPr lang="en-GB" sz="1800" b="0" i="0" u="none" strike="noStrike" cap="none">
                <a:solidFill>
                  <a:schemeClr val="dk2"/>
                </a:solidFill>
                <a:latin typeface="Calibri"/>
                <a:ea typeface="Calibri"/>
                <a:cs typeface="Calibri"/>
                <a:sym typeface="Calibri"/>
              </a:rPr>
              <a:t> (Nath &amp; Szücs, 2014)</a:t>
            </a:r>
            <a:endParaRPr sz="1800" b="0" i="0" u="none" strike="noStrike" cap="none">
              <a:solidFill>
                <a:schemeClr val="dk2"/>
              </a:solidFill>
              <a:latin typeface="Calibri"/>
              <a:ea typeface="Calibri"/>
              <a:cs typeface="Calibri"/>
              <a:sym typeface="Calibri"/>
            </a:endParaRPr>
          </a:p>
        </p:txBody>
      </p:sp>
      <p:sp>
        <p:nvSpPr>
          <p:cNvPr id="10175" name="Google Shape;10175;p126"/>
          <p:cNvSpPr txBox="1"/>
          <p:nvPr/>
        </p:nvSpPr>
        <p:spPr>
          <a:xfrm>
            <a:off x="3889575" y="2993825"/>
            <a:ext cx="3294300" cy="13323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Calibri"/>
              <a:ea typeface="Calibri"/>
              <a:cs typeface="Calibri"/>
              <a:sym typeface="Calibri"/>
            </a:endParaRPr>
          </a:p>
        </p:txBody>
      </p:sp>
      <p:sp>
        <p:nvSpPr>
          <p:cNvPr id="10176" name="Google Shape;10176;p126"/>
          <p:cNvSpPr txBox="1"/>
          <p:nvPr/>
        </p:nvSpPr>
        <p:spPr>
          <a:xfrm>
            <a:off x="4572000" y="2832250"/>
            <a:ext cx="3172500" cy="2053200"/>
          </a:xfrm>
          <a:prstGeom prst="rect">
            <a:avLst/>
          </a:prstGeom>
          <a:noFill/>
          <a:ln>
            <a:noFill/>
          </a:ln>
        </p:spPr>
        <p:txBody>
          <a:bodyPr spcFirstLastPara="1" wrap="square" lIns="91425" tIns="91425" rIns="91425" bIns="91425" anchor="t" anchorCtr="0">
            <a:noAutofit/>
          </a:bodyPr>
          <a:lstStyle/>
          <a:p>
            <a:pPr marL="0" marR="0" lvl="0" indent="0" algn="just" rtl="0">
              <a:lnSpc>
                <a:spcPct val="100000"/>
              </a:lnSpc>
              <a:spcBef>
                <a:spcPts val="0"/>
              </a:spcBef>
              <a:spcAft>
                <a:spcPts val="0"/>
              </a:spcAft>
              <a:buClr>
                <a:srgbClr val="000000"/>
              </a:buClr>
              <a:buSzPts val="1800"/>
              <a:buFont typeface="Arial"/>
              <a:buNone/>
            </a:pPr>
            <a:r>
              <a:rPr lang="en-GB" sz="1800" b="0" i="1" u="none" strike="noStrike" cap="none">
                <a:solidFill>
                  <a:schemeClr val="dk2"/>
                </a:solidFill>
                <a:latin typeface="Calibri"/>
                <a:ea typeface="Calibri"/>
                <a:cs typeface="Calibri"/>
                <a:sym typeface="Calibri"/>
              </a:rPr>
              <a:t>Children are as nonresponsive to short term explicit instruction on spatial transformation tasks as adults.</a:t>
            </a:r>
            <a:r>
              <a:rPr lang="en-GB" sz="1800" b="0" i="0" u="none" strike="noStrike" cap="none">
                <a:solidFill>
                  <a:schemeClr val="dk2"/>
                </a:solidFill>
                <a:latin typeface="Calibri"/>
                <a:ea typeface="Calibri"/>
                <a:cs typeface="Calibri"/>
                <a:sym typeface="Calibri"/>
              </a:rPr>
              <a:t> (Ehrlich, Levine &amp; Goldin-Meadow, 2006)</a:t>
            </a:r>
            <a:endParaRPr sz="1800" b="0" i="0" u="none" strike="noStrike" cap="none">
              <a:solidFill>
                <a:schemeClr val="dk2"/>
              </a:solidFill>
              <a:latin typeface="Calibri"/>
              <a:ea typeface="Calibri"/>
              <a:cs typeface="Calibri"/>
              <a:sym typeface="Calibri"/>
            </a:endParaRPr>
          </a:p>
        </p:txBody>
      </p:sp>
      <p:sp>
        <p:nvSpPr>
          <p:cNvPr id="10177" name="Google Shape;10177;p12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p>
            <a:pPr marL="0" lvl="0" indent="457200" algn="l" rtl="0">
              <a:lnSpc>
                <a:spcPct val="90000"/>
              </a:lnSpc>
              <a:spcBef>
                <a:spcPts val="0"/>
              </a:spcBef>
              <a:spcAft>
                <a:spcPts val="0"/>
              </a:spcAft>
              <a:buSzPts val="2100"/>
              <a:buNone/>
            </a:pPr>
            <a:r>
              <a:rPr lang="en-GB" sz="2400"/>
              <a:t>3D Problems</a:t>
            </a:r>
            <a:endParaRPr sz="24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174"/>
                                        </p:tgtEl>
                                        <p:attrNameLst>
                                          <p:attrName>style.visibility</p:attrName>
                                        </p:attrNameLst>
                                      </p:cBhvr>
                                      <p:to>
                                        <p:strVal val="visible"/>
                                      </p:to>
                                    </p:set>
                                    <p:animEffect transition="in" filter="fade">
                                      <p:cBhvr>
                                        <p:cTn id="7" dur="1000"/>
                                        <p:tgtEl>
                                          <p:spTgt spid="1017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176"/>
                                        </p:tgtEl>
                                        <p:attrNameLst>
                                          <p:attrName>style.visibility</p:attrName>
                                        </p:attrNameLst>
                                      </p:cBhvr>
                                      <p:to>
                                        <p:strVal val="visible"/>
                                      </p:to>
                                    </p:set>
                                    <p:animEffect transition="in" filter="fade">
                                      <p:cBhvr>
                                        <p:cTn id="12" dur="1000"/>
                                        <p:tgtEl>
                                          <p:spTgt spid="10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955"/>
        <p:cNvGrpSpPr/>
        <p:nvPr/>
      </p:nvGrpSpPr>
      <p:grpSpPr>
        <a:xfrm>
          <a:off x="0" y="0"/>
          <a:ext cx="0" cy="0"/>
          <a:chOff x="0" y="0"/>
          <a:chExt cx="0" cy="0"/>
        </a:xfrm>
      </p:grpSpPr>
      <p:sp>
        <p:nvSpPr>
          <p:cNvPr id="9956" name="Google Shape;9956;p100"/>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p>
            <a:pPr marL="0" lvl="0" indent="342900" algn="l" rtl="0">
              <a:lnSpc>
                <a:spcPct val="90000"/>
              </a:lnSpc>
              <a:spcBef>
                <a:spcPts val="0"/>
              </a:spcBef>
              <a:spcAft>
                <a:spcPts val="0"/>
              </a:spcAft>
              <a:buSzPts val="2100"/>
              <a:buNone/>
            </a:pPr>
            <a:r>
              <a:rPr lang="en-GB" sz="2400"/>
              <a:t>Timetable</a:t>
            </a:r>
            <a:endParaRPr sz="2400"/>
          </a:p>
        </p:txBody>
      </p:sp>
      <p:sp>
        <p:nvSpPr>
          <p:cNvPr id="9957" name="Google Shape;9957;p10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Clr>
                <a:srgbClr val="000000"/>
              </a:buClr>
              <a:buSzPts val="1200"/>
              <a:buFont typeface="Arial"/>
              <a:buNone/>
            </a:pPr>
            <a:fld id="{00000000-1234-1234-1234-123412341234}" type="slidenum">
              <a:rPr lang="en-GB"/>
              <a:t>3</a:t>
            </a:fld>
            <a:endParaRPr/>
          </a:p>
        </p:txBody>
      </p:sp>
      <p:sp>
        <p:nvSpPr>
          <p:cNvPr id="9958" name="Google Shape;9958;p100"/>
          <p:cNvSpPr txBox="1">
            <a:spLocks noGrp="1"/>
          </p:cNvSpPr>
          <p:nvPr>
            <p:ph type="body" idx="1"/>
          </p:nvPr>
        </p:nvSpPr>
        <p:spPr>
          <a:xfrm>
            <a:off x="386100" y="1534649"/>
            <a:ext cx="7507800" cy="3108900"/>
          </a:xfrm>
          <a:prstGeom prst="rect">
            <a:avLst/>
          </a:prstGeom>
          <a:noFill/>
          <a:ln>
            <a:noFill/>
          </a:ln>
        </p:spPr>
        <p:txBody>
          <a:bodyPr spcFirstLastPara="1" wrap="square" lIns="0" tIns="0" rIns="0" bIns="0" anchor="t" anchorCtr="0">
            <a:noAutofit/>
          </a:bodyPr>
          <a:lstStyle/>
          <a:p>
            <a:pPr marL="0" lvl="0" indent="0" algn="l" rtl="0">
              <a:lnSpc>
                <a:spcPct val="150000"/>
              </a:lnSpc>
              <a:spcBef>
                <a:spcPts val="300"/>
              </a:spcBef>
              <a:spcAft>
                <a:spcPts val="0"/>
              </a:spcAft>
              <a:buSzPts val="1500"/>
              <a:buNone/>
            </a:pPr>
            <a:r>
              <a:rPr lang="en-GB" sz="1800"/>
              <a:t>19.00 - 19.05		Overview</a:t>
            </a:r>
            <a:endParaRPr sz="1800"/>
          </a:p>
          <a:p>
            <a:pPr marL="0" lvl="0" indent="0" algn="l" rtl="0">
              <a:lnSpc>
                <a:spcPct val="150000"/>
              </a:lnSpc>
              <a:spcBef>
                <a:spcPts val="300"/>
              </a:spcBef>
              <a:spcAft>
                <a:spcPts val="0"/>
              </a:spcAft>
              <a:buSzPts val="1500"/>
              <a:buNone/>
            </a:pPr>
            <a:r>
              <a:rPr lang="en-GB" sz="1800"/>
              <a:t>19.05 - 19.10		Review of Workshop 5 HW Task</a:t>
            </a:r>
            <a:endParaRPr sz="1800"/>
          </a:p>
          <a:p>
            <a:pPr marL="0" lvl="0" indent="0" algn="l" rtl="0">
              <a:lnSpc>
                <a:spcPct val="150000"/>
              </a:lnSpc>
              <a:spcBef>
                <a:spcPts val="300"/>
              </a:spcBef>
              <a:spcAft>
                <a:spcPts val="0"/>
              </a:spcAft>
              <a:buSzPts val="1500"/>
              <a:buNone/>
            </a:pPr>
            <a:r>
              <a:rPr lang="en-GB" sz="1800"/>
              <a:t>19.10 - 19.20		Task 1 (a) </a:t>
            </a:r>
            <a:endParaRPr sz="1800"/>
          </a:p>
          <a:p>
            <a:pPr marL="0" lvl="0" indent="0" algn="l" rtl="0">
              <a:lnSpc>
                <a:spcPct val="150000"/>
              </a:lnSpc>
              <a:spcBef>
                <a:spcPts val="300"/>
              </a:spcBef>
              <a:spcAft>
                <a:spcPts val="0"/>
              </a:spcAft>
              <a:buSzPts val="1500"/>
              <a:buNone/>
            </a:pPr>
            <a:r>
              <a:rPr lang="en-GB" sz="1800"/>
              <a:t>19.20 - 20.05 		Task 1 (b) Multiple Strategies </a:t>
            </a:r>
            <a:endParaRPr sz="1800"/>
          </a:p>
          <a:p>
            <a:pPr marL="0" lvl="0" indent="0" algn="l" rtl="0">
              <a:lnSpc>
                <a:spcPct val="150000"/>
              </a:lnSpc>
              <a:spcBef>
                <a:spcPts val="300"/>
              </a:spcBef>
              <a:spcAft>
                <a:spcPts val="0"/>
              </a:spcAft>
              <a:buSzPts val="1500"/>
              <a:buNone/>
            </a:pPr>
            <a:r>
              <a:rPr lang="en-GB" sz="1800"/>
              <a:t>20.05 - 20.20		Break</a:t>
            </a:r>
            <a:endParaRPr sz="1800"/>
          </a:p>
          <a:p>
            <a:pPr marL="0" lvl="0" indent="0" algn="l" rtl="0">
              <a:lnSpc>
                <a:spcPct val="150000"/>
              </a:lnSpc>
              <a:spcBef>
                <a:spcPts val="300"/>
              </a:spcBef>
              <a:spcAft>
                <a:spcPts val="0"/>
              </a:spcAft>
              <a:buSzPts val="1500"/>
              <a:buNone/>
            </a:pPr>
            <a:r>
              <a:rPr lang="en-GB" sz="1800"/>
              <a:t>20.20 - 21.00		Task 2 - 3D Trigonometry</a:t>
            </a:r>
            <a:endParaRPr sz="1800"/>
          </a:p>
          <a:p>
            <a:pPr marL="0" lvl="0" indent="0" algn="l" rtl="0">
              <a:lnSpc>
                <a:spcPct val="150000"/>
              </a:lnSpc>
              <a:spcBef>
                <a:spcPts val="300"/>
              </a:spcBef>
              <a:spcAft>
                <a:spcPts val="0"/>
              </a:spcAft>
              <a:buSzPts val="1500"/>
              <a:buNone/>
            </a:pPr>
            <a:r>
              <a:rPr lang="en-GB" sz="1800"/>
              <a:t>21.00 - 21.30		Summary </a:t>
            </a:r>
            <a:endParaRPr sz="1800"/>
          </a:p>
          <a:p>
            <a:pPr marL="342900" lvl="0" indent="0" algn="l" rtl="0">
              <a:lnSpc>
                <a:spcPct val="150000"/>
              </a:lnSpc>
              <a:spcBef>
                <a:spcPts val="300"/>
              </a:spcBef>
              <a:spcAft>
                <a:spcPts val="0"/>
              </a:spcAft>
              <a:buSzPts val="1500"/>
              <a:buNone/>
            </a:pPr>
            <a:endParaRPr sz="1800"/>
          </a:p>
          <a:p>
            <a:pPr marL="342900" lvl="0" indent="0" algn="l" rtl="0">
              <a:lnSpc>
                <a:spcPct val="150000"/>
              </a:lnSpc>
              <a:spcBef>
                <a:spcPts val="300"/>
              </a:spcBef>
              <a:spcAft>
                <a:spcPts val="300"/>
              </a:spcAft>
              <a:buSzPts val="1500"/>
              <a:buNone/>
            </a:pPr>
            <a:endParaRPr sz="1800"/>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0181"/>
        <p:cNvGrpSpPr/>
        <p:nvPr/>
      </p:nvGrpSpPr>
      <p:grpSpPr>
        <a:xfrm>
          <a:off x="0" y="0"/>
          <a:ext cx="0" cy="0"/>
          <a:chOff x="0" y="0"/>
          <a:chExt cx="0" cy="0"/>
        </a:xfrm>
      </p:grpSpPr>
      <p:sp>
        <p:nvSpPr>
          <p:cNvPr id="10182" name="Google Shape;10182;p127"/>
          <p:cNvSpPr txBox="1">
            <a:spLocks noGrp="1"/>
          </p:cNvSpPr>
          <p:nvPr>
            <p:ph type="body" idx="1"/>
          </p:nvPr>
        </p:nvSpPr>
        <p:spPr>
          <a:xfrm>
            <a:off x="3240013" y="660425"/>
            <a:ext cx="4021200" cy="4731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300"/>
              </a:spcBef>
              <a:spcAft>
                <a:spcPts val="300"/>
              </a:spcAft>
              <a:buSzPts val="1500"/>
              <a:buNone/>
            </a:pPr>
            <a:r>
              <a:rPr lang="en-GB" sz="1800"/>
              <a:t>Can you make sense of this diagram?</a:t>
            </a:r>
            <a:endParaRPr sz="1800"/>
          </a:p>
        </p:txBody>
      </p:sp>
      <p:pic>
        <p:nvPicPr>
          <p:cNvPr id="10183" name="Google Shape;10183;p127"/>
          <p:cNvPicPr preferRelativeResize="0"/>
          <p:nvPr/>
        </p:nvPicPr>
        <p:blipFill rotWithShape="1">
          <a:blip r:embed="rId3">
            <a:alphaModFix/>
          </a:blip>
          <a:srcRect/>
          <a:stretch/>
        </p:blipFill>
        <p:spPr>
          <a:xfrm>
            <a:off x="0" y="71805"/>
            <a:ext cx="2930697" cy="3445550"/>
          </a:xfrm>
          <a:prstGeom prst="rect">
            <a:avLst/>
          </a:prstGeom>
          <a:noFill/>
          <a:ln>
            <a:noFill/>
          </a:ln>
        </p:spPr>
      </p:pic>
      <p:sp>
        <p:nvSpPr>
          <p:cNvPr id="10184" name="Google Shape;10184;p127"/>
          <p:cNvSpPr txBox="1"/>
          <p:nvPr/>
        </p:nvSpPr>
        <p:spPr>
          <a:xfrm>
            <a:off x="284425" y="3789075"/>
            <a:ext cx="8295900" cy="9006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800"/>
              <a:buFont typeface="Arial"/>
              <a:buNone/>
            </a:pPr>
            <a:r>
              <a:rPr lang="en-GB" sz="1800" b="0" i="0" u="none" strike="noStrike" cap="none">
                <a:solidFill>
                  <a:srgbClr val="000000"/>
                </a:solidFill>
                <a:latin typeface="Calibri"/>
                <a:ea typeface="Calibri"/>
                <a:cs typeface="Calibri"/>
                <a:sym typeface="Calibri"/>
              </a:rPr>
              <a:t>A glass Roof Lantern in the shape of a pyramid has a rectangular base CDEF and its apex is at B as shown. The vertical height of the pyramid is |AB|, where A is the point of intersection of the diagonals of the base as shown in the diagram. Also |CD| = 2.5m and |CF| = 3m</a:t>
            </a:r>
            <a:endParaRPr sz="1800" b="0" i="0" u="none" strike="noStrike" cap="none">
              <a:solidFill>
                <a:srgbClr val="000000"/>
              </a:solidFill>
              <a:latin typeface="Calibri"/>
              <a:ea typeface="Calibri"/>
              <a:cs typeface="Calibri"/>
              <a:sym typeface="Calibri"/>
            </a:endParaRPr>
          </a:p>
        </p:txBody>
      </p:sp>
      <p:sp>
        <p:nvSpPr>
          <p:cNvPr id="10185" name="Google Shape;10185;p127"/>
          <p:cNvSpPr txBox="1"/>
          <p:nvPr/>
        </p:nvSpPr>
        <p:spPr>
          <a:xfrm>
            <a:off x="2930700" y="1344275"/>
            <a:ext cx="5415000" cy="900600"/>
          </a:xfrm>
          <a:prstGeom prst="rect">
            <a:avLst/>
          </a:prstGeom>
          <a:noFill/>
          <a:ln>
            <a:noFill/>
          </a:ln>
        </p:spPr>
        <p:txBody>
          <a:bodyPr spcFirstLastPara="1" wrap="square" lIns="91425" tIns="91425" rIns="91425" bIns="91425" anchor="t" anchorCtr="0">
            <a:noAutofit/>
          </a:bodyPr>
          <a:lstStyle/>
          <a:p>
            <a:pPr marL="457200" lvl="0" indent="-342900" algn="l" rtl="0">
              <a:spcBef>
                <a:spcPts val="0"/>
              </a:spcBef>
              <a:spcAft>
                <a:spcPts val="0"/>
              </a:spcAft>
              <a:buSzPts val="1800"/>
              <a:buFont typeface="Calibri"/>
              <a:buAutoNum type="arabicPeriod"/>
            </a:pPr>
            <a:r>
              <a:rPr lang="en-GB" sz="1800">
                <a:latin typeface="Calibri"/>
                <a:ea typeface="Calibri"/>
                <a:cs typeface="Calibri"/>
                <a:sym typeface="Calibri"/>
              </a:rPr>
              <a:t>Show that |AC|= 1.95m, correct to two decimal places.</a:t>
            </a:r>
            <a:endParaRPr sz="1800">
              <a:latin typeface="Calibri"/>
              <a:ea typeface="Calibri"/>
              <a:cs typeface="Calibri"/>
              <a:sym typeface="Calibri"/>
            </a:endParaRPr>
          </a:p>
          <a:p>
            <a:pPr marL="457200" lvl="0" indent="-342900" algn="l" rtl="0">
              <a:spcBef>
                <a:spcPts val="0"/>
              </a:spcBef>
              <a:spcAft>
                <a:spcPts val="0"/>
              </a:spcAft>
              <a:buSzPts val="1800"/>
              <a:buFont typeface="Calibri"/>
              <a:buAutoNum type="arabicPeriod"/>
            </a:pPr>
            <a:r>
              <a:rPr lang="en-GB" sz="1800">
                <a:latin typeface="Calibri"/>
                <a:ea typeface="Calibri"/>
                <a:cs typeface="Calibri"/>
                <a:sym typeface="Calibri"/>
              </a:rPr>
              <a:t>The angle of elevation of B from C is 50° (i.e. |∠BCA| = 50°). Show that |AB| = 2.3 m, correct to one decimal place.</a:t>
            </a:r>
            <a:endParaRPr sz="1800">
              <a:latin typeface="Calibri"/>
              <a:ea typeface="Calibri"/>
              <a:cs typeface="Calibri"/>
              <a:sym typeface="Calibri"/>
            </a:endParaRPr>
          </a:p>
          <a:p>
            <a:pPr marL="457200" lvl="0" indent="-342900" algn="l" rtl="0">
              <a:spcBef>
                <a:spcPts val="0"/>
              </a:spcBef>
              <a:spcAft>
                <a:spcPts val="0"/>
              </a:spcAft>
              <a:buSzPts val="1800"/>
              <a:buFont typeface="Calibri"/>
              <a:buAutoNum type="arabicPeriod"/>
            </a:pPr>
            <a:r>
              <a:rPr lang="en-GB" sz="1800">
                <a:latin typeface="Calibri"/>
                <a:ea typeface="Calibri"/>
                <a:cs typeface="Calibri"/>
                <a:sym typeface="Calibri"/>
              </a:rPr>
              <a:t>Find |BC|, correct to the nearest metre.</a:t>
            </a:r>
            <a:endParaRPr sz="1800">
              <a:latin typeface="Calibri"/>
              <a:ea typeface="Calibri"/>
              <a:cs typeface="Calibri"/>
              <a:sym typeface="Calibri"/>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184"/>
                                        </p:tgtEl>
                                        <p:attrNameLst>
                                          <p:attrName>style.visibility</p:attrName>
                                        </p:attrNameLst>
                                      </p:cBhvr>
                                      <p:to>
                                        <p:strVal val="visible"/>
                                      </p:to>
                                    </p:set>
                                    <p:animEffect transition="in" filter="fade">
                                      <p:cBhvr>
                                        <p:cTn id="7" dur="1000"/>
                                        <p:tgtEl>
                                          <p:spTgt spid="1018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185"/>
                                        </p:tgtEl>
                                        <p:attrNameLst>
                                          <p:attrName>style.visibility</p:attrName>
                                        </p:attrNameLst>
                                      </p:cBhvr>
                                      <p:to>
                                        <p:strVal val="visible"/>
                                      </p:to>
                                    </p:set>
                                    <p:animEffect transition="in" filter="fade">
                                      <p:cBhvr>
                                        <p:cTn id="12" dur="1000"/>
                                        <p:tgtEl>
                                          <p:spTgt spid="10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0189"/>
        <p:cNvGrpSpPr/>
        <p:nvPr/>
      </p:nvGrpSpPr>
      <p:grpSpPr>
        <a:xfrm>
          <a:off x="0" y="0"/>
          <a:ext cx="0" cy="0"/>
          <a:chOff x="0" y="0"/>
          <a:chExt cx="0" cy="0"/>
        </a:xfrm>
      </p:grpSpPr>
      <p:sp>
        <p:nvSpPr>
          <p:cNvPr id="10190" name="Google Shape;10190;p128"/>
          <p:cNvSpPr txBox="1">
            <a:spLocks noGrp="1"/>
          </p:cNvSpPr>
          <p:nvPr>
            <p:ph type="body" idx="1"/>
          </p:nvPr>
        </p:nvSpPr>
        <p:spPr>
          <a:xfrm>
            <a:off x="386100" y="1697950"/>
            <a:ext cx="6210600" cy="1644900"/>
          </a:xfrm>
          <a:prstGeom prst="rect">
            <a:avLst/>
          </a:prstGeom>
          <a:noFill/>
          <a:ln>
            <a:noFill/>
          </a:ln>
        </p:spPr>
        <p:txBody>
          <a:bodyPr spcFirstLastPara="1" wrap="square" lIns="0" tIns="0" rIns="0" bIns="0" anchor="t" anchorCtr="0">
            <a:noAutofit/>
          </a:bodyPr>
          <a:lstStyle/>
          <a:p>
            <a:pPr marL="457200" lvl="0" indent="-342900" algn="l" rtl="0">
              <a:lnSpc>
                <a:spcPct val="115000"/>
              </a:lnSpc>
              <a:spcBef>
                <a:spcPts val="300"/>
              </a:spcBef>
              <a:spcAft>
                <a:spcPts val="0"/>
              </a:spcAft>
              <a:buSzPts val="1800"/>
              <a:buChar char="●"/>
            </a:pPr>
            <a:r>
              <a:rPr lang="en-GB" sz="1800"/>
              <a:t>Describe the model and how you interacted with it?</a:t>
            </a:r>
            <a:endParaRPr sz="1800"/>
          </a:p>
          <a:p>
            <a:pPr marL="457200" lvl="0" indent="-342900" algn="l" rtl="0">
              <a:lnSpc>
                <a:spcPct val="115000"/>
              </a:lnSpc>
              <a:spcBef>
                <a:spcPts val="0"/>
              </a:spcBef>
              <a:spcAft>
                <a:spcPts val="0"/>
              </a:spcAft>
              <a:buSzPts val="1800"/>
              <a:buChar char="●"/>
            </a:pPr>
            <a:r>
              <a:rPr lang="en-GB" sz="1800"/>
              <a:t>What insights will students gain after working with the model?</a:t>
            </a:r>
            <a:endParaRPr sz="1800"/>
          </a:p>
          <a:p>
            <a:pPr marL="457200" lvl="0" indent="-342900" algn="l" rtl="0">
              <a:lnSpc>
                <a:spcPct val="115000"/>
              </a:lnSpc>
              <a:spcBef>
                <a:spcPts val="0"/>
              </a:spcBef>
              <a:spcAft>
                <a:spcPts val="0"/>
              </a:spcAft>
              <a:buSzPts val="1800"/>
              <a:buChar char="●"/>
            </a:pPr>
            <a:r>
              <a:rPr lang="en-GB" sz="1800"/>
              <a:t>What are the advantages/disadvantages of students working with  each model?</a:t>
            </a:r>
            <a:endParaRPr sz="1800"/>
          </a:p>
        </p:txBody>
      </p:sp>
      <p:pic>
        <p:nvPicPr>
          <p:cNvPr id="10191" name="Google Shape;10191;p128" descr="Screen Shot 2017-06-19 at 11.08.41.png"/>
          <p:cNvPicPr preferRelativeResize="0"/>
          <p:nvPr/>
        </p:nvPicPr>
        <p:blipFill rotWithShape="1">
          <a:blip r:embed="rId3">
            <a:alphaModFix/>
          </a:blip>
          <a:srcRect/>
          <a:stretch/>
        </p:blipFill>
        <p:spPr>
          <a:xfrm>
            <a:off x="6712913" y="1419375"/>
            <a:ext cx="1935455" cy="2583454"/>
          </a:xfrm>
          <a:prstGeom prst="rect">
            <a:avLst/>
          </a:prstGeom>
          <a:noFill/>
          <a:ln w="9525" cap="flat" cmpd="sng">
            <a:solidFill>
              <a:srgbClr val="F2F2F2"/>
            </a:solidFill>
            <a:prstDash val="solid"/>
            <a:round/>
            <a:headEnd type="none" w="sm" len="sm"/>
            <a:tailEnd type="none" w="sm" len="sm"/>
          </a:ln>
          <a:effectLst>
            <a:outerShdw blurRad="50800" dist="38100" dir="2700000" algn="tl" rotWithShape="0">
              <a:srgbClr val="000000">
                <a:alpha val="40000"/>
              </a:srgbClr>
            </a:outerShdw>
          </a:effectLst>
        </p:spPr>
      </p:pic>
      <p:sp>
        <p:nvSpPr>
          <p:cNvPr id="10192" name="Google Shape;10192;p128"/>
          <p:cNvSpPr txBox="1">
            <a:spLocks noGrp="1"/>
          </p:cNvSpPr>
          <p:nvPr>
            <p:ph type="title"/>
          </p:nvPr>
        </p:nvSpPr>
        <p:spPr>
          <a:xfrm>
            <a:off x="386100" y="673200"/>
            <a:ext cx="5723100" cy="594900"/>
          </a:xfrm>
          <a:prstGeom prst="rect">
            <a:avLst/>
          </a:prstGeom>
          <a:noFill/>
          <a:ln>
            <a:noFill/>
          </a:ln>
        </p:spPr>
        <p:txBody>
          <a:bodyPr spcFirstLastPara="1" wrap="square" lIns="0" tIns="0" rIns="0" bIns="0" anchor="b" anchorCtr="0">
            <a:noAutofit/>
          </a:bodyPr>
          <a:lstStyle/>
          <a:p>
            <a:pPr marL="0" lvl="0" indent="457200" algn="l" rtl="0">
              <a:lnSpc>
                <a:spcPct val="90000"/>
              </a:lnSpc>
              <a:spcBef>
                <a:spcPts val="0"/>
              </a:spcBef>
              <a:spcAft>
                <a:spcPts val="0"/>
              </a:spcAft>
              <a:buSzPts val="2100"/>
              <a:buNone/>
            </a:pPr>
            <a:r>
              <a:rPr lang="en-GB" sz="2400"/>
              <a:t>How can we model this problem in 3D?</a:t>
            </a:r>
            <a:endParaRPr sz="2400"/>
          </a:p>
        </p:txBody>
      </p:sp>
      <p:sp>
        <p:nvSpPr>
          <p:cNvPr id="10193" name="Google Shape;10193;p128"/>
          <p:cNvSpPr txBox="1">
            <a:spLocks noGrp="1"/>
          </p:cNvSpPr>
          <p:nvPr>
            <p:ph type="body" idx="1"/>
          </p:nvPr>
        </p:nvSpPr>
        <p:spPr>
          <a:xfrm>
            <a:off x="386100" y="3342850"/>
            <a:ext cx="6210600" cy="660000"/>
          </a:xfrm>
          <a:prstGeom prst="rect">
            <a:avLst/>
          </a:prstGeom>
          <a:noFill/>
          <a:ln>
            <a:noFill/>
          </a:ln>
        </p:spPr>
        <p:txBody>
          <a:bodyPr spcFirstLastPara="1" wrap="square" lIns="0" tIns="0" rIns="0" bIns="0" anchor="t" anchorCtr="0">
            <a:noAutofit/>
          </a:bodyPr>
          <a:lstStyle/>
          <a:p>
            <a:pPr marL="457200" lvl="0" indent="-342900" algn="l" rtl="0">
              <a:lnSpc>
                <a:spcPct val="100000"/>
              </a:lnSpc>
              <a:spcBef>
                <a:spcPts val="0"/>
              </a:spcBef>
              <a:spcAft>
                <a:spcPts val="0"/>
              </a:spcAft>
              <a:buSzPts val="1800"/>
              <a:buChar char="●"/>
            </a:pPr>
            <a:r>
              <a:rPr lang="en-GB" sz="1800"/>
              <a:t>How will we know when students can visualise a model in their mind's eye?</a:t>
            </a:r>
            <a:endParaRPr sz="18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193"/>
                                        </p:tgtEl>
                                        <p:attrNameLst>
                                          <p:attrName>style.visibility</p:attrName>
                                        </p:attrNameLst>
                                      </p:cBhvr>
                                      <p:to>
                                        <p:strVal val="visible"/>
                                      </p:to>
                                    </p:set>
                                    <p:animEffect transition="in" filter="fade">
                                      <p:cBhvr>
                                        <p:cTn id="7" dur="1000"/>
                                        <p:tgtEl>
                                          <p:spTgt spid="1019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191"/>
                                        </p:tgtEl>
                                        <p:attrNameLst>
                                          <p:attrName>style.visibility</p:attrName>
                                        </p:attrNameLst>
                                      </p:cBhvr>
                                      <p:to>
                                        <p:strVal val="visible"/>
                                      </p:to>
                                    </p:set>
                                    <p:animEffect transition="in" filter="fade">
                                      <p:cBhvr>
                                        <p:cTn id="12" dur="1000"/>
                                        <p:tgtEl>
                                          <p:spTgt spid="101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0197"/>
        <p:cNvGrpSpPr/>
        <p:nvPr/>
      </p:nvGrpSpPr>
      <p:grpSpPr>
        <a:xfrm>
          <a:off x="0" y="0"/>
          <a:ext cx="0" cy="0"/>
          <a:chOff x="0" y="0"/>
          <a:chExt cx="0" cy="0"/>
        </a:xfrm>
      </p:grpSpPr>
      <p:sp>
        <p:nvSpPr>
          <p:cNvPr id="10198" name="Google Shape;10198;p129"/>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p>
            <a:pPr marL="0" lvl="0" indent="457200" algn="l" rtl="0">
              <a:lnSpc>
                <a:spcPct val="90000"/>
              </a:lnSpc>
              <a:spcBef>
                <a:spcPts val="0"/>
              </a:spcBef>
              <a:spcAft>
                <a:spcPts val="0"/>
              </a:spcAft>
              <a:buSzPts val="2100"/>
              <a:buNone/>
            </a:pPr>
            <a:r>
              <a:rPr lang="en-GB" sz="2400"/>
              <a:t>Task 2 - </a:t>
            </a:r>
            <a:endParaRPr sz="2400"/>
          </a:p>
          <a:p>
            <a:pPr marL="0" lvl="0" indent="457200" algn="l" rtl="0">
              <a:lnSpc>
                <a:spcPct val="90000"/>
              </a:lnSpc>
              <a:spcBef>
                <a:spcPts val="0"/>
              </a:spcBef>
              <a:spcAft>
                <a:spcPts val="0"/>
              </a:spcAft>
              <a:buSzPts val="2100"/>
              <a:buNone/>
            </a:pPr>
            <a:r>
              <a:rPr lang="en-GB" sz="2400"/>
              <a:t>Learning Outcomes</a:t>
            </a:r>
            <a:endParaRPr sz="2400"/>
          </a:p>
        </p:txBody>
      </p:sp>
      <p:sp>
        <p:nvSpPr>
          <p:cNvPr id="10199" name="Google Shape;10199;p129"/>
          <p:cNvSpPr txBox="1">
            <a:spLocks noGrp="1"/>
          </p:cNvSpPr>
          <p:nvPr>
            <p:ph type="body" idx="1"/>
          </p:nvPr>
        </p:nvSpPr>
        <p:spPr>
          <a:xfrm>
            <a:off x="386099" y="1479104"/>
            <a:ext cx="7507800" cy="2772300"/>
          </a:xfrm>
          <a:prstGeom prst="rect">
            <a:avLst/>
          </a:prstGeom>
          <a:noFill/>
          <a:ln>
            <a:noFill/>
          </a:ln>
        </p:spPr>
        <p:txBody>
          <a:bodyPr spcFirstLastPara="1" wrap="square" lIns="0" tIns="0" rIns="0" bIns="0" anchor="t" anchorCtr="0">
            <a:noAutofit/>
          </a:bodyPr>
          <a:lstStyle/>
          <a:p>
            <a:pPr marL="457200" lvl="0" indent="-342900" algn="l" rtl="0">
              <a:lnSpc>
                <a:spcPct val="150000"/>
              </a:lnSpc>
              <a:spcBef>
                <a:spcPts val="0"/>
              </a:spcBef>
              <a:spcAft>
                <a:spcPts val="0"/>
              </a:spcAft>
              <a:buClr>
                <a:srgbClr val="20406F"/>
              </a:buClr>
              <a:buSzPts val="1800"/>
              <a:buChar char="●"/>
            </a:pPr>
            <a:r>
              <a:rPr lang="en-GB" sz="1800">
                <a:solidFill>
                  <a:srgbClr val="20406F"/>
                </a:solidFill>
              </a:rPr>
              <a:t>Recognise the importance of modelling to develop students spatial thinking.</a:t>
            </a:r>
            <a:endParaRPr sz="180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a:solidFill>
                  <a:srgbClr val="20406F"/>
                </a:solidFill>
              </a:rPr>
              <a:t>Understand the value of using 3D models to help students to understand 3D problems.</a:t>
            </a:r>
            <a:endParaRPr sz="180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a:solidFill>
                  <a:srgbClr val="20406F"/>
                </a:solidFill>
              </a:rPr>
              <a:t>Identify connections and build on prior knowledge.</a:t>
            </a:r>
            <a:endParaRPr sz="1800">
              <a:solidFill>
                <a:srgbClr val="20406F"/>
              </a:solidFill>
            </a:endParaRPr>
          </a:p>
        </p:txBody>
      </p:sp>
      <p:sp>
        <p:nvSpPr>
          <p:cNvPr id="10200" name="Google Shape;10200;p12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Clr>
                <a:srgbClr val="000000"/>
              </a:buClr>
              <a:buSzPts val="1200"/>
              <a:buFont typeface="Arial"/>
              <a:buNone/>
            </a:pPr>
            <a:fld id="{00000000-1234-1234-1234-123412341234}" type="slidenum">
              <a:rPr lang="en-GB"/>
              <a:t>32</a:t>
            </a:fld>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0204"/>
        <p:cNvGrpSpPr/>
        <p:nvPr/>
      </p:nvGrpSpPr>
      <p:grpSpPr>
        <a:xfrm>
          <a:off x="0" y="0"/>
          <a:ext cx="0" cy="0"/>
          <a:chOff x="0" y="0"/>
          <a:chExt cx="0" cy="0"/>
        </a:xfrm>
      </p:grpSpPr>
      <p:sp>
        <p:nvSpPr>
          <p:cNvPr id="10205" name="Google Shape;10205;p130"/>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p>
            <a:pPr marL="0" lvl="0" indent="0" algn="l" rtl="0">
              <a:lnSpc>
                <a:spcPct val="90000"/>
              </a:lnSpc>
              <a:spcBef>
                <a:spcPts val="0"/>
              </a:spcBef>
              <a:spcAft>
                <a:spcPts val="0"/>
              </a:spcAft>
              <a:buSzPts val="2100"/>
              <a:buNone/>
            </a:pPr>
            <a:r>
              <a:rPr lang="en-GB" sz="2400"/>
              <a:t>	Key Messages</a:t>
            </a:r>
            <a:endParaRPr sz="2400"/>
          </a:p>
        </p:txBody>
      </p:sp>
      <p:sp>
        <p:nvSpPr>
          <p:cNvPr id="10206" name="Google Shape;10206;p130"/>
          <p:cNvSpPr txBox="1">
            <a:spLocks noGrp="1"/>
          </p:cNvSpPr>
          <p:nvPr>
            <p:ph type="body" idx="1"/>
          </p:nvPr>
        </p:nvSpPr>
        <p:spPr>
          <a:xfrm>
            <a:off x="386099" y="1485679"/>
            <a:ext cx="7507800" cy="2772300"/>
          </a:xfrm>
          <a:prstGeom prst="rect">
            <a:avLst/>
          </a:prstGeom>
          <a:noFill/>
          <a:ln>
            <a:noFill/>
          </a:ln>
        </p:spPr>
        <p:txBody>
          <a:bodyPr spcFirstLastPara="1" wrap="square" lIns="0" tIns="0" rIns="0" bIns="0" anchor="t" anchorCtr="0">
            <a:noAutofit/>
          </a:bodyPr>
          <a:lstStyle/>
          <a:p>
            <a:pPr marL="457200" lvl="0" indent="-342900" algn="l" rtl="0">
              <a:lnSpc>
                <a:spcPct val="150000"/>
              </a:lnSpc>
              <a:spcBef>
                <a:spcPts val="0"/>
              </a:spcBef>
              <a:spcAft>
                <a:spcPts val="0"/>
              </a:spcAft>
              <a:buSzPts val="1800"/>
              <a:buFont typeface="Calibri"/>
              <a:buChar char="●"/>
            </a:pPr>
            <a:r>
              <a:rPr lang="en-GB" sz="1800"/>
              <a:t>Problem-solving should form an integral part of students’ daily experience of studying </a:t>
            </a:r>
            <a:r>
              <a:rPr lang="en-GB" sz="1800">
                <a:solidFill>
                  <a:schemeClr val="accent1"/>
                </a:solidFill>
              </a:rPr>
              <a:t>M</a:t>
            </a:r>
            <a:r>
              <a:rPr lang="en-GB" sz="1800"/>
              <a:t>athematics</a:t>
            </a:r>
            <a:endParaRPr sz="1800"/>
          </a:p>
          <a:p>
            <a:pPr marL="457200" lvl="0" indent="-342900" algn="l" rtl="0">
              <a:lnSpc>
                <a:spcPct val="150000"/>
              </a:lnSpc>
              <a:spcBef>
                <a:spcPts val="0"/>
              </a:spcBef>
              <a:spcAft>
                <a:spcPts val="0"/>
              </a:spcAft>
              <a:buSzPts val="1800"/>
              <a:buFont typeface="Calibri"/>
              <a:buChar char="●"/>
            </a:pPr>
            <a:r>
              <a:rPr lang="en-GB" sz="1800"/>
              <a:t>Multiple approaches are needed to encourage students to move away from </a:t>
            </a:r>
            <a:r>
              <a:rPr lang="en-GB" sz="1800">
                <a:solidFill>
                  <a:schemeClr val="accent1"/>
                </a:solidFill>
              </a:rPr>
              <a:t>functional fixedness</a:t>
            </a:r>
            <a:endParaRPr sz="1800">
              <a:solidFill>
                <a:schemeClr val="accent1"/>
              </a:solidFill>
            </a:endParaRPr>
          </a:p>
          <a:p>
            <a:pPr marL="457200" lvl="0" indent="-342900" algn="l" rtl="0">
              <a:lnSpc>
                <a:spcPct val="150000"/>
              </a:lnSpc>
              <a:spcBef>
                <a:spcPts val="0"/>
              </a:spcBef>
              <a:spcAft>
                <a:spcPts val="0"/>
              </a:spcAft>
              <a:buSzPts val="1800"/>
              <a:buFont typeface="Calibri"/>
              <a:buChar char="●"/>
            </a:pPr>
            <a:r>
              <a:rPr lang="en-GB" sz="1800"/>
              <a:t>Students need to be able to apply a variety of strategies in order to develop their problem-solving abilities.</a:t>
            </a:r>
            <a:endParaRPr sz="1800"/>
          </a:p>
          <a:p>
            <a:pPr marL="457200" lvl="0" indent="-342900" algn="l" rtl="0">
              <a:lnSpc>
                <a:spcPct val="150000"/>
              </a:lnSpc>
              <a:spcBef>
                <a:spcPts val="0"/>
              </a:spcBef>
              <a:spcAft>
                <a:spcPts val="0"/>
              </a:spcAft>
              <a:buSzPts val="1800"/>
              <a:buFont typeface="Calibri"/>
              <a:buChar char="●"/>
            </a:pPr>
            <a:r>
              <a:rPr lang="en-GB" sz="1800"/>
              <a:t>Building deep knowledge and making connections across the strands is important.</a:t>
            </a:r>
            <a:endParaRPr sz="1800"/>
          </a:p>
          <a:p>
            <a:pPr marL="0" lvl="0" indent="0" algn="l" rtl="0">
              <a:lnSpc>
                <a:spcPct val="90000"/>
              </a:lnSpc>
              <a:spcBef>
                <a:spcPts val="300"/>
              </a:spcBef>
              <a:spcAft>
                <a:spcPts val="300"/>
              </a:spcAft>
              <a:buSzPts val="1500"/>
              <a:buNone/>
            </a:pP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0211"/>
        <p:cNvGrpSpPr/>
        <p:nvPr/>
      </p:nvGrpSpPr>
      <p:grpSpPr>
        <a:xfrm>
          <a:off x="0" y="0"/>
          <a:ext cx="0" cy="0"/>
          <a:chOff x="0" y="0"/>
          <a:chExt cx="0" cy="0"/>
        </a:xfrm>
      </p:grpSpPr>
      <p:sp>
        <p:nvSpPr>
          <p:cNvPr id="10212" name="Google Shape;10212;p13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marR="0" lvl="0" indent="0" algn="r" rtl="0">
              <a:lnSpc>
                <a:spcPct val="100000"/>
              </a:lnSpc>
              <a:spcBef>
                <a:spcPts val="0"/>
              </a:spcBef>
              <a:spcAft>
                <a:spcPts val="0"/>
              </a:spcAft>
              <a:buSzPts val="1200"/>
              <a:buNone/>
            </a:pPr>
            <a:fld id="{00000000-1234-1234-1234-123412341234}" type="slidenum">
              <a:rPr lang="en-GB" sz="1200" b="1">
                <a:solidFill>
                  <a:schemeClr val="accent2"/>
                </a:solidFill>
                <a:latin typeface="Calibri"/>
                <a:ea typeface="Calibri"/>
                <a:cs typeface="Calibri"/>
                <a:sym typeface="Calibri"/>
              </a:rPr>
              <a:t>34</a:t>
            </a:fld>
            <a:endParaRPr sz="1200" b="1">
              <a:solidFill>
                <a:schemeClr val="accent2"/>
              </a:solidFill>
              <a:latin typeface="Calibri"/>
              <a:ea typeface="Calibri"/>
              <a:cs typeface="Calibri"/>
              <a:sym typeface="Calibri"/>
            </a:endParaRPr>
          </a:p>
        </p:txBody>
      </p:sp>
      <p:pic>
        <p:nvPicPr>
          <p:cNvPr id="10213" name="Google Shape;10213;p131" descr="https://www.projectmaths.ie/wp-content/uploads/2018/09/SchoolVisitGraphic.png"/>
          <p:cNvPicPr preferRelativeResize="0"/>
          <p:nvPr/>
        </p:nvPicPr>
        <p:blipFill rotWithShape="1">
          <a:blip r:embed="rId3">
            <a:alphaModFix/>
          </a:blip>
          <a:srcRect/>
          <a:stretch/>
        </p:blipFill>
        <p:spPr>
          <a:xfrm>
            <a:off x="953600" y="751124"/>
            <a:ext cx="6673600" cy="3798724"/>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0218"/>
        <p:cNvGrpSpPr/>
        <p:nvPr/>
      </p:nvGrpSpPr>
      <p:grpSpPr>
        <a:xfrm>
          <a:off x="0" y="0"/>
          <a:ext cx="0" cy="0"/>
          <a:chOff x="0" y="0"/>
          <a:chExt cx="0" cy="0"/>
        </a:xfrm>
      </p:grpSpPr>
      <p:sp>
        <p:nvSpPr>
          <p:cNvPr id="10219" name="Google Shape;10219;p132"/>
          <p:cNvSpPr txBox="1">
            <a:spLocks noGrp="1"/>
          </p:cNvSpPr>
          <p:nvPr>
            <p:ph type="title"/>
          </p:nvPr>
        </p:nvSpPr>
        <p:spPr>
          <a:xfrm>
            <a:off x="585375" y="675225"/>
            <a:ext cx="5341200" cy="594900"/>
          </a:xfrm>
          <a:prstGeom prst="rect">
            <a:avLst/>
          </a:prstGeom>
          <a:noFill/>
          <a:ln>
            <a:noFill/>
          </a:ln>
        </p:spPr>
        <p:txBody>
          <a:bodyPr spcFirstLastPara="1" wrap="square" lIns="0" tIns="0" rIns="0" bIns="0" anchor="b" anchorCtr="0">
            <a:noAutofit/>
          </a:bodyPr>
          <a:lstStyle/>
          <a:p>
            <a:pPr marL="0" marR="0" lvl="0" indent="342900" algn="l" rtl="0">
              <a:lnSpc>
                <a:spcPct val="90000"/>
              </a:lnSpc>
              <a:spcBef>
                <a:spcPts val="0"/>
              </a:spcBef>
              <a:spcAft>
                <a:spcPts val="0"/>
              </a:spcAft>
              <a:buClr>
                <a:schemeClr val="accent2"/>
              </a:buClr>
              <a:buSzPts val="2100"/>
              <a:buFont typeface="Calibri"/>
              <a:buNone/>
            </a:pPr>
            <a:r>
              <a:rPr lang="en-GB" sz="2400" b="1" i="0" u="none" strike="noStrike" cap="none">
                <a:solidFill>
                  <a:schemeClr val="accent2"/>
                </a:solidFill>
                <a:latin typeface="Calibri"/>
                <a:ea typeface="Calibri"/>
                <a:cs typeface="Calibri"/>
                <a:sym typeface="Calibri"/>
              </a:rPr>
              <a:t>Summary</a:t>
            </a:r>
            <a:endParaRPr sz="2400" b="1" i="0" u="none" strike="noStrike" cap="none">
              <a:solidFill>
                <a:schemeClr val="accent2"/>
              </a:solidFill>
              <a:latin typeface="Calibri"/>
              <a:ea typeface="Calibri"/>
              <a:cs typeface="Calibri"/>
              <a:sym typeface="Calibri"/>
            </a:endParaRPr>
          </a:p>
        </p:txBody>
      </p:sp>
      <p:sp>
        <p:nvSpPr>
          <p:cNvPr id="10220" name="Google Shape;10220;p13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GB" sz="1200" b="1" i="0" u="none" strike="noStrike" cap="none">
                <a:solidFill>
                  <a:schemeClr val="accent2"/>
                </a:solidFill>
                <a:latin typeface="Calibri"/>
                <a:ea typeface="Calibri"/>
                <a:cs typeface="Calibri"/>
                <a:sym typeface="Calibri"/>
              </a:rPr>
              <a:t>35</a:t>
            </a:fld>
            <a:endParaRPr sz="1200" b="1" i="0" u="none" strike="noStrike" cap="none">
              <a:solidFill>
                <a:schemeClr val="accent2"/>
              </a:solidFill>
              <a:latin typeface="Calibri"/>
              <a:ea typeface="Calibri"/>
              <a:cs typeface="Calibri"/>
              <a:sym typeface="Calibri"/>
            </a:endParaRPr>
          </a:p>
        </p:txBody>
      </p:sp>
      <p:sp>
        <p:nvSpPr>
          <p:cNvPr id="10221" name="Google Shape;10221;p132"/>
          <p:cNvSpPr txBox="1">
            <a:spLocks noGrp="1"/>
          </p:cNvSpPr>
          <p:nvPr>
            <p:ph type="body" idx="1"/>
          </p:nvPr>
        </p:nvSpPr>
        <p:spPr>
          <a:xfrm>
            <a:off x="818100" y="1270120"/>
            <a:ext cx="7507800" cy="3323400"/>
          </a:xfrm>
          <a:prstGeom prst="rect">
            <a:avLst/>
          </a:prstGeom>
          <a:noFill/>
          <a:ln>
            <a:noFill/>
          </a:ln>
        </p:spPr>
        <p:txBody>
          <a:bodyPr spcFirstLastPara="1" wrap="square" lIns="0" tIns="0" rIns="0" bIns="0" anchor="t" anchorCtr="0">
            <a:noAutofit/>
          </a:bodyPr>
          <a:lstStyle/>
          <a:p>
            <a:pPr marL="0" marR="0" lvl="0" indent="0" algn="ctr" rtl="0">
              <a:lnSpc>
                <a:spcPct val="150000"/>
              </a:lnSpc>
              <a:spcBef>
                <a:spcPts val="300"/>
              </a:spcBef>
              <a:spcAft>
                <a:spcPts val="0"/>
              </a:spcAft>
              <a:buClr>
                <a:schemeClr val="dk2"/>
              </a:buClr>
              <a:buSzPts val="1500"/>
              <a:buFont typeface="Arial"/>
              <a:buNone/>
            </a:pPr>
            <a:endParaRPr sz="1800"/>
          </a:p>
          <a:p>
            <a:pPr marL="0" marR="0" lvl="0" indent="0" algn="ctr" rtl="0">
              <a:lnSpc>
                <a:spcPct val="150000"/>
              </a:lnSpc>
              <a:spcBef>
                <a:spcPts val="300"/>
              </a:spcBef>
              <a:spcAft>
                <a:spcPts val="0"/>
              </a:spcAft>
              <a:buClr>
                <a:schemeClr val="dk2"/>
              </a:buClr>
              <a:buSzPts val="1500"/>
              <a:buFont typeface="Arial"/>
              <a:buNone/>
            </a:pPr>
            <a:r>
              <a:rPr lang="en-GB" sz="1800" b="0" i="0" u="none" strike="noStrike" cap="none">
                <a:solidFill>
                  <a:schemeClr val="dk2"/>
                </a:solidFill>
                <a:latin typeface="Calibri"/>
                <a:ea typeface="Calibri"/>
                <a:cs typeface="Calibri"/>
                <a:sym typeface="Calibri"/>
              </a:rPr>
              <a:t>Evaluation Form</a:t>
            </a:r>
            <a:endParaRPr sz="1800" b="0" i="0" u="none" strike="noStrike" cap="none">
              <a:solidFill>
                <a:schemeClr val="dk2"/>
              </a:solidFill>
              <a:latin typeface="Calibri"/>
              <a:ea typeface="Calibri"/>
              <a:cs typeface="Calibri"/>
              <a:sym typeface="Calibri"/>
            </a:endParaRPr>
          </a:p>
          <a:p>
            <a:pPr marL="0" marR="0" lvl="0" indent="0" algn="ctr" rtl="0">
              <a:lnSpc>
                <a:spcPct val="150000"/>
              </a:lnSpc>
              <a:spcBef>
                <a:spcPts val="300"/>
              </a:spcBef>
              <a:spcAft>
                <a:spcPts val="0"/>
              </a:spcAft>
              <a:buClr>
                <a:schemeClr val="dk2"/>
              </a:buClr>
              <a:buSzPts val="1500"/>
              <a:buFont typeface="Arial"/>
              <a:buNone/>
            </a:pPr>
            <a:r>
              <a:rPr lang="en-GB" sz="1800" b="1" u="sng">
                <a:solidFill>
                  <a:schemeClr val="hlink"/>
                </a:solidFill>
                <a:highlight>
                  <a:srgbClr val="FFFFFF"/>
                </a:highlight>
                <a:hlinkClick r:id="rId3"/>
              </a:rPr>
              <a:t>http://tinyurl.com/WS6Evaluation</a:t>
            </a:r>
            <a:endParaRPr sz="1800" b="1">
              <a:highlight>
                <a:srgbClr val="FFFFFF"/>
              </a:highlight>
            </a:endParaRPr>
          </a:p>
          <a:p>
            <a:pPr marL="0" marR="0" lvl="0" indent="0" algn="ctr" rtl="0">
              <a:lnSpc>
                <a:spcPct val="150000"/>
              </a:lnSpc>
              <a:spcBef>
                <a:spcPts val="300"/>
              </a:spcBef>
              <a:spcAft>
                <a:spcPts val="0"/>
              </a:spcAft>
              <a:buClr>
                <a:schemeClr val="dk2"/>
              </a:buClr>
              <a:buSzPts val="1500"/>
              <a:buFont typeface="Arial"/>
              <a:buNone/>
            </a:pPr>
            <a:endParaRPr sz="1800" b="1">
              <a:highlight>
                <a:srgbClr val="FFFFFF"/>
              </a:highlight>
            </a:endParaRPr>
          </a:p>
          <a:p>
            <a:pPr marL="0" marR="0" lvl="0" indent="0" algn="ctr" rtl="0">
              <a:lnSpc>
                <a:spcPct val="150000"/>
              </a:lnSpc>
              <a:spcBef>
                <a:spcPts val="300"/>
              </a:spcBef>
              <a:spcAft>
                <a:spcPts val="0"/>
              </a:spcAft>
              <a:buClr>
                <a:schemeClr val="dk2"/>
              </a:buClr>
              <a:buSzPts val="1500"/>
              <a:buFont typeface="Arial"/>
              <a:buNone/>
            </a:pPr>
            <a:r>
              <a:rPr lang="en-GB" sz="1800" b="0" i="0" u="none" strike="noStrike" cap="none">
                <a:solidFill>
                  <a:schemeClr val="dk2"/>
                </a:solidFill>
                <a:highlight>
                  <a:srgbClr val="FFFF00"/>
                </a:highlight>
                <a:latin typeface="Calibri"/>
                <a:ea typeface="Calibri"/>
                <a:cs typeface="Calibri"/>
                <a:sym typeface="Calibri"/>
              </a:rPr>
              <a:t>advisorname@pdst.ie</a:t>
            </a:r>
            <a:endParaRPr sz="1800" b="0" i="0" u="none" strike="noStrike" cap="none">
              <a:solidFill>
                <a:schemeClr val="dk2"/>
              </a:solidFill>
              <a:highlight>
                <a:srgbClr val="FFFF00"/>
              </a:highlight>
              <a:latin typeface="Calibri"/>
              <a:ea typeface="Calibri"/>
              <a:cs typeface="Calibri"/>
              <a:sym typeface="Calibri"/>
            </a:endParaRPr>
          </a:p>
          <a:p>
            <a:pPr marL="0" marR="0" lvl="0" indent="0" algn="l" rtl="0">
              <a:lnSpc>
                <a:spcPct val="150000"/>
              </a:lnSpc>
              <a:spcBef>
                <a:spcPts val="300"/>
              </a:spcBef>
              <a:spcAft>
                <a:spcPts val="0"/>
              </a:spcAft>
              <a:buClr>
                <a:schemeClr val="dk2"/>
              </a:buClr>
              <a:buSzPts val="1500"/>
              <a:buFont typeface="Arial"/>
              <a:buNone/>
            </a:pPr>
            <a:endParaRPr sz="1800" b="0" i="0" u="sng" strike="noStrike" cap="none">
              <a:solidFill>
                <a:schemeClr val="dk2"/>
              </a:solidFill>
              <a:latin typeface="Calibri"/>
              <a:ea typeface="Calibri"/>
              <a:cs typeface="Calibri"/>
              <a:sym typeface="Calibri"/>
            </a:endParaRPr>
          </a:p>
          <a:p>
            <a:pPr marL="0" marR="0" lvl="0" indent="0" algn="ctr" rtl="0">
              <a:lnSpc>
                <a:spcPct val="150000"/>
              </a:lnSpc>
              <a:spcBef>
                <a:spcPts val="300"/>
              </a:spcBef>
              <a:spcAft>
                <a:spcPts val="300"/>
              </a:spcAft>
              <a:buClr>
                <a:schemeClr val="dk2"/>
              </a:buClr>
              <a:buSzPts val="1500"/>
              <a:buFont typeface="Arial"/>
              <a:buNone/>
            </a:pPr>
            <a:endParaRPr sz="1800" b="0" i="0" u="none" strike="noStrike" cap="none">
              <a:solidFill>
                <a:schemeClr val="dk2"/>
              </a:solidFill>
              <a:latin typeface="Calibri"/>
              <a:ea typeface="Calibri"/>
              <a:cs typeface="Calibri"/>
              <a:sym typeface="Calibri"/>
            </a:endParaRPr>
          </a:p>
        </p:txBody>
      </p:sp>
      <p:pic>
        <p:nvPicPr>
          <p:cNvPr id="10222" name="Google Shape;10222;p132"/>
          <p:cNvPicPr preferRelativeResize="0"/>
          <p:nvPr/>
        </p:nvPicPr>
        <p:blipFill rotWithShape="1">
          <a:blip r:embed="rId4">
            <a:alphaModFix/>
          </a:blip>
          <a:srcRect l="8459" t="10107" r="6945" b="11657"/>
          <a:stretch/>
        </p:blipFill>
        <p:spPr>
          <a:xfrm>
            <a:off x="6272288" y="2742319"/>
            <a:ext cx="1899881" cy="1317656"/>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0227"/>
        <p:cNvGrpSpPr/>
        <p:nvPr/>
      </p:nvGrpSpPr>
      <p:grpSpPr>
        <a:xfrm>
          <a:off x="0" y="0"/>
          <a:ext cx="0" cy="0"/>
          <a:chOff x="0" y="0"/>
          <a:chExt cx="0" cy="0"/>
        </a:xfrm>
      </p:grpSpPr>
      <p:sp>
        <p:nvSpPr>
          <p:cNvPr id="10228" name="Google Shape;10228;p13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GB" sz="1200" b="1" i="0" u="none" strike="noStrike" cap="none">
                <a:solidFill>
                  <a:schemeClr val="accent2"/>
                </a:solidFill>
                <a:latin typeface="Calibri"/>
                <a:ea typeface="Calibri"/>
                <a:cs typeface="Calibri"/>
                <a:sym typeface="Calibri"/>
              </a:rPr>
              <a:t>36</a:t>
            </a:fld>
            <a:endParaRPr sz="1200" b="1" i="0" u="none" strike="noStrike" cap="none">
              <a:solidFill>
                <a:schemeClr val="accent2"/>
              </a:solidFill>
              <a:latin typeface="Calibri"/>
              <a:ea typeface="Calibri"/>
              <a:cs typeface="Calibri"/>
              <a:sym typeface="Calibri"/>
            </a:endParaRPr>
          </a:p>
        </p:txBody>
      </p:sp>
      <p:pic>
        <p:nvPicPr>
          <p:cNvPr id="10229" name="Google Shape;10229;p133"/>
          <p:cNvPicPr preferRelativeResize="0"/>
          <p:nvPr/>
        </p:nvPicPr>
        <p:blipFill rotWithShape="1">
          <a:blip r:embed="rId3">
            <a:alphaModFix/>
          </a:blip>
          <a:srcRect/>
          <a:stretch/>
        </p:blipFill>
        <p:spPr>
          <a:xfrm>
            <a:off x="1169645" y="1341431"/>
            <a:ext cx="6480337" cy="213570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963"/>
        <p:cNvGrpSpPr/>
        <p:nvPr/>
      </p:nvGrpSpPr>
      <p:grpSpPr>
        <a:xfrm>
          <a:off x="0" y="0"/>
          <a:ext cx="0" cy="0"/>
          <a:chOff x="0" y="0"/>
          <a:chExt cx="0" cy="0"/>
        </a:xfrm>
      </p:grpSpPr>
      <p:sp>
        <p:nvSpPr>
          <p:cNvPr id="9964" name="Google Shape;9964;p101"/>
          <p:cNvSpPr txBox="1">
            <a:spLocks noGrp="1"/>
          </p:cNvSpPr>
          <p:nvPr>
            <p:ph type="title"/>
          </p:nvPr>
        </p:nvSpPr>
        <p:spPr>
          <a:xfrm>
            <a:off x="386100" y="673200"/>
            <a:ext cx="6828300" cy="594900"/>
          </a:xfrm>
          <a:prstGeom prst="rect">
            <a:avLst/>
          </a:prstGeom>
          <a:noFill/>
          <a:ln>
            <a:noFill/>
          </a:ln>
        </p:spPr>
        <p:txBody>
          <a:bodyPr spcFirstLastPara="1" wrap="square" lIns="0" tIns="0" rIns="0" bIns="0" anchor="b" anchorCtr="0">
            <a:noAutofit/>
          </a:bodyPr>
          <a:lstStyle/>
          <a:p>
            <a:pPr marL="0" lvl="0" indent="342900" algn="l" rtl="0">
              <a:lnSpc>
                <a:spcPct val="90000"/>
              </a:lnSpc>
              <a:spcBef>
                <a:spcPts val="0"/>
              </a:spcBef>
              <a:spcAft>
                <a:spcPts val="0"/>
              </a:spcAft>
              <a:buSzPts val="2100"/>
              <a:buNone/>
            </a:pPr>
            <a:r>
              <a:rPr lang="en-GB" sz="2400"/>
              <a:t>Review of Workshop 5</a:t>
            </a:r>
            <a:endParaRPr sz="2400"/>
          </a:p>
        </p:txBody>
      </p:sp>
      <p:sp>
        <p:nvSpPr>
          <p:cNvPr id="9965" name="Google Shape;9965;p10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Clr>
                <a:srgbClr val="000000"/>
              </a:buClr>
              <a:buSzPts val="1200"/>
              <a:buFont typeface="Arial"/>
              <a:buNone/>
            </a:pPr>
            <a:fld id="{00000000-1234-1234-1234-123412341234}" type="slidenum">
              <a:rPr lang="en-GB"/>
              <a:t>4</a:t>
            </a:fld>
            <a:endParaRPr/>
          </a:p>
        </p:txBody>
      </p:sp>
      <p:sp>
        <p:nvSpPr>
          <p:cNvPr id="9966" name="Google Shape;9966;p101"/>
          <p:cNvSpPr txBox="1">
            <a:spLocks noGrp="1"/>
          </p:cNvSpPr>
          <p:nvPr>
            <p:ph type="body" idx="1"/>
          </p:nvPr>
        </p:nvSpPr>
        <p:spPr>
          <a:xfrm>
            <a:off x="406800" y="1426806"/>
            <a:ext cx="8330400" cy="2289900"/>
          </a:xfrm>
          <a:prstGeom prst="rect">
            <a:avLst/>
          </a:prstGeom>
          <a:noFill/>
          <a:ln>
            <a:noFill/>
          </a:ln>
        </p:spPr>
        <p:txBody>
          <a:bodyPr spcFirstLastPara="1" wrap="square" lIns="0" tIns="0" rIns="0" bIns="0" anchor="t" anchorCtr="0">
            <a:noAutofit/>
          </a:bodyPr>
          <a:lstStyle/>
          <a:p>
            <a:pPr marL="342900" lvl="0" indent="0" algn="l" rtl="0">
              <a:lnSpc>
                <a:spcPct val="150000"/>
              </a:lnSpc>
              <a:spcBef>
                <a:spcPts val="0"/>
              </a:spcBef>
              <a:spcAft>
                <a:spcPts val="0"/>
              </a:spcAft>
              <a:buSzPts val="1500"/>
              <a:buNone/>
            </a:pPr>
            <a:endParaRPr sz="1800"/>
          </a:p>
          <a:p>
            <a:pPr marL="342900" lvl="0" indent="0" algn="l" rtl="0">
              <a:lnSpc>
                <a:spcPct val="150000"/>
              </a:lnSpc>
              <a:spcBef>
                <a:spcPts val="0"/>
              </a:spcBef>
              <a:spcAft>
                <a:spcPts val="0"/>
              </a:spcAft>
              <a:buSzPts val="1500"/>
              <a:buNone/>
            </a:pPr>
            <a:r>
              <a:rPr lang="en-GB" sz="1800"/>
              <a:t>How did you bring your learning from Workshop 5 Algebra &amp; Functions back to your classroom?</a:t>
            </a:r>
            <a:endParaRPr sz="1800"/>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970"/>
        <p:cNvGrpSpPr/>
        <p:nvPr/>
      </p:nvGrpSpPr>
      <p:grpSpPr>
        <a:xfrm>
          <a:off x="0" y="0"/>
          <a:ext cx="0" cy="0"/>
          <a:chOff x="0" y="0"/>
          <a:chExt cx="0" cy="0"/>
        </a:xfrm>
      </p:grpSpPr>
      <p:sp>
        <p:nvSpPr>
          <p:cNvPr id="9971" name="Google Shape;9971;p102"/>
          <p:cNvSpPr txBox="1">
            <a:spLocks noGrp="1"/>
          </p:cNvSpPr>
          <p:nvPr>
            <p:ph type="title"/>
          </p:nvPr>
        </p:nvSpPr>
        <p:spPr>
          <a:xfrm>
            <a:off x="386100" y="673200"/>
            <a:ext cx="7757700" cy="594900"/>
          </a:xfrm>
          <a:prstGeom prst="rect">
            <a:avLst/>
          </a:prstGeom>
          <a:noFill/>
          <a:ln>
            <a:noFill/>
          </a:ln>
        </p:spPr>
        <p:txBody>
          <a:bodyPr spcFirstLastPara="1" wrap="square" lIns="0" tIns="0" rIns="0" bIns="0" anchor="b" anchorCtr="0">
            <a:noAutofit/>
          </a:bodyPr>
          <a:lstStyle/>
          <a:p>
            <a:pPr marL="0" lvl="0" indent="0" algn="l" rtl="0">
              <a:lnSpc>
                <a:spcPct val="90000"/>
              </a:lnSpc>
              <a:spcBef>
                <a:spcPts val="0"/>
              </a:spcBef>
              <a:spcAft>
                <a:spcPts val="0"/>
              </a:spcAft>
              <a:buSzPts val="2100"/>
              <a:buNone/>
            </a:pPr>
            <a:r>
              <a:rPr lang="en-GB" sz="2400"/>
              <a:t>	Matching Activity</a:t>
            </a:r>
            <a:endParaRPr sz="2400"/>
          </a:p>
        </p:txBody>
      </p:sp>
      <p:pic>
        <p:nvPicPr>
          <p:cNvPr id="9972" name="Google Shape;9972;p102"/>
          <p:cNvPicPr preferRelativeResize="0"/>
          <p:nvPr/>
        </p:nvPicPr>
        <p:blipFill rotWithShape="1">
          <a:blip r:embed="rId3">
            <a:alphaModFix/>
          </a:blip>
          <a:srcRect/>
          <a:stretch/>
        </p:blipFill>
        <p:spPr>
          <a:xfrm>
            <a:off x="275138" y="1283875"/>
            <a:ext cx="2524125" cy="3600450"/>
          </a:xfrm>
          <a:prstGeom prst="rect">
            <a:avLst/>
          </a:prstGeom>
          <a:noFill/>
          <a:ln>
            <a:noFill/>
          </a:ln>
        </p:spPr>
      </p:pic>
      <p:pic>
        <p:nvPicPr>
          <p:cNvPr id="9973" name="Google Shape;9973;p102"/>
          <p:cNvPicPr preferRelativeResize="0"/>
          <p:nvPr/>
        </p:nvPicPr>
        <p:blipFill rotWithShape="1">
          <a:blip r:embed="rId4">
            <a:alphaModFix/>
          </a:blip>
          <a:srcRect/>
          <a:stretch/>
        </p:blipFill>
        <p:spPr>
          <a:xfrm>
            <a:off x="3181738" y="1283875"/>
            <a:ext cx="2466975" cy="3600450"/>
          </a:xfrm>
          <a:prstGeom prst="rect">
            <a:avLst/>
          </a:prstGeom>
          <a:noFill/>
          <a:ln>
            <a:noFill/>
          </a:ln>
        </p:spPr>
      </p:pic>
      <p:pic>
        <p:nvPicPr>
          <p:cNvPr id="9974" name="Google Shape;9974;p102"/>
          <p:cNvPicPr preferRelativeResize="0"/>
          <p:nvPr/>
        </p:nvPicPr>
        <p:blipFill rotWithShape="1">
          <a:blip r:embed="rId5">
            <a:alphaModFix/>
          </a:blip>
          <a:srcRect/>
          <a:stretch/>
        </p:blipFill>
        <p:spPr>
          <a:xfrm>
            <a:off x="6031188" y="1268100"/>
            <a:ext cx="2455968" cy="3570600"/>
          </a:xfrm>
          <a:prstGeom prst="rect">
            <a:avLst/>
          </a:prstGeom>
          <a:noFill/>
          <a:ln>
            <a:noFill/>
          </a:ln>
        </p:spPr>
      </p:pic>
      <p:sp>
        <p:nvSpPr>
          <p:cNvPr id="9975" name="Google Shape;9975;p10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Clr>
                <a:srgbClr val="000000"/>
              </a:buClr>
              <a:buSzPts val="1200"/>
              <a:buFont typeface="Arial"/>
              <a:buNone/>
            </a:pPr>
            <a:fld id="{00000000-1234-1234-1234-123412341234}" type="slidenum">
              <a:rPr lang="en-GB"/>
              <a:t>5</a:t>
            </a:fld>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72"/>
                                        </p:tgtEl>
                                        <p:attrNameLst>
                                          <p:attrName>style.visibility</p:attrName>
                                        </p:attrNameLst>
                                      </p:cBhvr>
                                      <p:to>
                                        <p:strVal val="visible"/>
                                      </p:to>
                                    </p:set>
                                    <p:animEffect transition="in" filter="fade">
                                      <p:cBhvr>
                                        <p:cTn id="7" dur="1000"/>
                                        <p:tgtEl>
                                          <p:spTgt spid="997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973"/>
                                        </p:tgtEl>
                                        <p:attrNameLst>
                                          <p:attrName>style.visibility</p:attrName>
                                        </p:attrNameLst>
                                      </p:cBhvr>
                                      <p:to>
                                        <p:strVal val="visible"/>
                                      </p:to>
                                    </p:set>
                                    <p:animEffect transition="in" filter="fade">
                                      <p:cBhvr>
                                        <p:cTn id="12" dur="1000"/>
                                        <p:tgtEl>
                                          <p:spTgt spid="997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974"/>
                                        </p:tgtEl>
                                        <p:attrNameLst>
                                          <p:attrName>style.visibility</p:attrName>
                                        </p:attrNameLst>
                                      </p:cBhvr>
                                      <p:to>
                                        <p:strVal val="visible"/>
                                      </p:to>
                                    </p:set>
                                    <p:animEffect transition="in" filter="fade">
                                      <p:cBhvr>
                                        <p:cTn id="17" dur="1000"/>
                                        <p:tgtEl>
                                          <p:spTgt spid="99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979"/>
        <p:cNvGrpSpPr/>
        <p:nvPr/>
      </p:nvGrpSpPr>
      <p:grpSpPr>
        <a:xfrm>
          <a:off x="0" y="0"/>
          <a:ext cx="0" cy="0"/>
          <a:chOff x="0" y="0"/>
          <a:chExt cx="0" cy="0"/>
        </a:xfrm>
      </p:grpSpPr>
      <p:sp>
        <p:nvSpPr>
          <p:cNvPr id="9980" name="Google Shape;9980;p103"/>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300"/>
              </a:spcBef>
              <a:spcAft>
                <a:spcPts val="300"/>
              </a:spcAft>
              <a:buSzPts val="1500"/>
              <a:buNone/>
            </a:pPr>
            <a:endParaRPr/>
          </a:p>
        </p:txBody>
      </p:sp>
      <p:pic>
        <p:nvPicPr>
          <p:cNvPr id="9981" name="Google Shape;9981;p103"/>
          <p:cNvPicPr preferRelativeResize="0"/>
          <p:nvPr/>
        </p:nvPicPr>
        <p:blipFill rotWithShape="1">
          <a:blip r:embed="rId3">
            <a:alphaModFix/>
          </a:blip>
          <a:srcRect/>
          <a:stretch/>
        </p:blipFill>
        <p:spPr>
          <a:xfrm>
            <a:off x="234750" y="709325"/>
            <a:ext cx="7810500" cy="422910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show="0">
  <p:cSld>
    <p:spTree>
      <p:nvGrpSpPr>
        <p:cNvPr id="1" name="Shape 9985"/>
        <p:cNvGrpSpPr/>
        <p:nvPr/>
      </p:nvGrpSpPr>
      <p:grpSpPr>
        <a:xfrm>
          <a:off x="0" y="0"/>
          <a:ext cx="0" cy="0"/>
          <a:chOff x="0" y="0"/>
          <a:chExt cx="0" cy="0"/>
        </a:xfrm>
      </p:grpSpPr>
      <p:sp>
        <p:nvSpPr>
          <p:cNvPr id="9986" name="Google Shape;9986;p104"/>
          <p:cNvSpPr txBox="1">
            <a:spLocks noGrp="1"/>
          </p:cNvSpPr>
          <p:nvPr>
            <p:ph type="title"/>
          </p:nvPr>
        </p:nvSpPr>
        <p:spPr>
          <a:xfrm>
            <a:off x="386100" y="673200"/>
            <a:ext cx="7059600" cy="594900"/>
          </a:xfrm>
          <a:prstGeom prst="rect">
            <a:avLst/>
          </a:prstGeom>
          <a:noFill/>
          <a:ln>
            <a:noFill/>
          </a:ln>
        </p:spPr>
        <p:txBody>
          <a:bodyPr spcFirstLastPara="1" wrap="square" lIns="0" tIns="0" rIns="0" bIns="0" anchor="b" anchorCtr="0">
            <a:noAutofit/>
          </a:bodyPr>
          <a:lstStyle/>
          <a:p>
            <a:pPr marL="0" lvl="0" indent="0" algn="l" rtl="0">
              <a:lnSpc>
                <a:spcPct val="90000"/>
              </a:lnSpc>
              <a:spcBef>
                <a:spcPts val="0"/>
              </a:spcBef>
              <a:spcAft>
                <a:spcPts val="0"/>
              </a:spcAft>
              <a:buSzPts val="2100"/>
              <a:buNone/>
            </a:pPr>
            <a:r>
              <a:rPr lang="en-GB" sz="2400"/>
              <a:t>Describe the shape of this curve and the slope of the tangent as it moves along the function</a:t>
            </a:r>
            <a:endParaRPr sz="2400"/>
          </a:p>
        </p:txBody>
      </p:sp>
      <p:pic>
        <p:nvPicPr>
          <p:cNvPr id="9987" name="Google Shape;9987;p104">
            <a:hlinkClick r:id="rId3"/>
          </p:cNvPr>
          <p:cNvPicPr preferRelativeResize="0"/>
          <p:nvPr/>
        </p:nvPicPr>
        <p:blipFill rotWithShape="1">
          <a:blip r:embed="rId4">
            <a:alphaModFix/>
          </a:blip>
          <a:srcRect/>
          <a:stretch/>
        </p:blipFill>
        <p:spPr>
          <a:xfrm>
            <a:off x="3260775" y="1455562"/>
            <a:ext cx="2622450" cy="2622450"/>
          </a:xfrm>
          <a:prstGeom prst="rect">
            <a:avLst/>
          </a:prstGeom>
          <a:noFill/>
          <a:ln>
            <a:noFill/>
          </a:ln>
        </p:spPr>
      </p:pic>
      <p:pic>
        <p:nvPicPr>
          <p:cNvPr id="9988" name="Google Shape;9988;p104"/>
          <p:cNvPicPr preferRelativeResize="0"/>
          <p:nvPr/>
        </p:nvPicPr>
        <p:blipFill rotWithShape="1">
          <a:blip r:embed="rId5">
            <a:alphaModFix/>
          </a:blip>
          <a:srcRect/>
          <a:stretch/>
        </p:blipFill>
        <p:spPr>
          <a:xfrm>
            <a:off x="2498575" y="4265438"/>
            <a:ext cx="4146825" cy="462075"/>
          </a:xfrm>
          <a:prstGeom prst="rect">
            <a:avLst/>
          </a:prstGeom>
          <a:noFill/>
          <a:ln>
            <a:noFill/>
          </a:ln>
        </p:spPr>
      </p:pic>
      <p:sp>
        <p:nvSpPr>
          <p:cNvPr id="9989" name="Google Shape;9989;p10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Clr>
                <a:srgbClr val="000000"/>
              </a:buClr>
              <a:buSzPts val="1200"/>
              <a:buFont typeface="Arial"/>
              <a:buNone/>
            </a:pPr>
            <a:fld id="{00000000-1234-1234-1234-123412341234}" type="slidenum">
              <a:rPr lang="en-GB"/>
              <a:t>7</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993"/>
        <p:cNvGrpSpPr/>
        <p:nvPr/>
      </p:nvGrpSpPr>
      <p:grpSpPr>
        <a:xfrm>
          <a:off x="0" y="0"/>
          <a:ext cx="0" cy="0"/>
          <a:chOff x="0" y="0"/>
          <a:chExt cx="0" cy="0"/>
        </a:xfrm>
      </p:grpSpPr>
      <p:sp>
        <p:nvSpPr>
          <p:cNvPr id="9994" name="Google Shape;9994;p105"/>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p>
            <a:pPr marL="0" lvl="0" indent="0" algn="l" rtl="0">
              <a:lnSpc>
                <a:spcPct val="90000"/>
              </a:lnSpc>
              <a:spcBef>
                <a:spcPts val="0"/>
              </a:spcBef>
              <a:spcAft>
                <a:spcPts val="0"/>
              </a:spcAft>
              <a:buSzPts val="2100"/>
              <a:buNone/>
            </a:pPr>
            <a:r>
              <a:rPr lang="en-GB" sz="2400"/>
              <a:t>	Key Messages</a:t>
            </a:r>
            <a:endParaRPr sz="2400"/>
          </a:p>
        </p:txBody>
      </p:sp>
      <p:sp>
        <p:nvSpPr>
          <p:cNvPr id="9995" name="Google Shape;9995;p105"/>
          <p:cNvSpPr txBox="1">
            <a:spLocks noGrp="1"/>
          </p:cNvSpPr>
          <p:nvPr>
            <p:ph type="body" idx="1"/>
          </p:nvPr>
        </p:nvSpPr>
        <p:spPr>
          <a:xfrm>
            <a:off x="386099" y="1485678"/>
            <a:ext cx="7507800" cy="3456711"/>
          </a:xfrm>
          <a:prstGeom prst="rect">
            <a:avLst/>
          </a:prstGeom>
          <a:noFill/>
          <a:ln>
            <a:noFill/>
          </a:ln>
        </p:spPr>
        <p:txBody>
          <a:bodyPr spcFirstLastPara="1" wrap="square" lIns="0" tIns="0" rIns="0" bIns="0" anchor="t" anchorCtr="0">
            <a:noAutofit/>
          </a:bodyPr>
          <a:lstStyle/>
          <a:p>
            <a:pPr marL="457200" lvl="0" indent="-342900" algn="l" rtl="0">
              <a:lnSpc>
                <a:spcPct val="150000"/>
              </a:lnSpc>
              <a:spcBef>
                <a:spcPts val="0"/>
              </a:spcBef>
              <a:spcAft>
                <a:spcPts val="0"/>
              </a:spcAft>
              <a:buSzPts val="1800"/>
              <a:buFont typeface="Calibri"/>
              <a:buChar char="●"/>
            </a:pPr>
            <a:r>
              <a:rPr lang="en-GB" sz="1800"/>
              <a:t>Problem-solving should form an integral part of </a:t>
            </a:r>
            <a:r>
              <a:rPr lang="en-GB" sz="1800">
                <a:solidFill>
                  <a:schemeClr val="accent1"/>
                </a:solidFill>
              </a:rPr>
              <a:t>students</a:t>
            </a:r>
            <a:r>
              <a:rPr lang="en-GB" sz="1800"/>
              <a:t>’ daily experience of studying mathematics.</a:t>
            </a:r>
            <a:endParaRPr sz="1800"/>
          </a:p>
          <a:p>
            <a:pPr marL="457200" lvl="0" indent="-342900" algn="l" rtl="0">
              <a:lnSpc>
                <a:spcPct val="150000"/>
              </a:lnSpc>
              <a:spcBef>
                <a:spcPts val="0"/>
              </a:spcBef>
              <a:spcAft>
                <a:spcPts val="0"/>
              </a:spcAft>
              <a:buSzPts val="1800"/>
              <a:buFont typeface="Calibri"/>
              <a:buChar char="●"/>
            </a:pPr>
            <a:r>
              <a:rPr lang="en-GB" sz="1800"/>
              <a:t>Multiple approaches are needed to encourage students to move away from  </a:t>
            </a:r>
            <a:r>
              <a:rPr lang="en-GB" sz="1800">
                <a:solidFill>
                  <a:schemeClr val="accent1"/>
                </a:solidFill>
              </a:rPr>
              <a:t>functional fixedness</a:t>
            </a:r>
            <a:endParaRPr sz="1800">
              <a:solidFill>
                <a:schemeClr val="accent1"/>
              </a:solidFill>
            </a:endParaRPr>
          </a:p>
          <a:p>
            <a:pPr marL="457200" lvl="0" indent="-342900" algn="l" rtl="0">
              <a:lnSpc>
                <a:spcPct val="150000"/>
              </a:lnSpc>
              <a:spcBef>
                <a:spcPts val="0"/>
              </a:spcBef>
              <a:spcAft>
                <a:spcPts val="0"/>
              </a:spcAft>
              <a:buSzPts val="1800"/>
              <a:buFont typeface="Calibri"/>
              <a:buChar char="●"/>
            </a:pPr>
            <a:r>
              <a:rPr lang="en-GB" sz="1800"/>
              <a:t>Students need to be able to apply a variety of strategies and skills in order to develop their problem-solving abilities.</a:t>
            </a:r>
            <a:endParaRPr sz="1800"/>
          </a:p>
          <a:p>
            <a:pPr marL="457200" lvl="0" indent="-342900" algn="l" rtl="0">
              <a:lnSpc>
                <a:spcPct val="150000"/>
              </a:lnSpc>
              <a:spcBef>
                <a:spcPts val="0"/>
              </a:spcBef>
              <a:spcAft>
                <a:spcPts val="0"/>
              </a:spcAft>
              <a:buSzPts val="1800"/>
              <a:buFont typeface="Calibri"/>
              <a:buChar char="●"/>
            </a:pPr>
            <a:r>
              <a:rPr lang="en-GB" sz="1800"/>
              <a:t>Building deep knowledge and making connections across the syllabus strands is important.</a:t>
            </a:r>
            <a:endParaRPr sz="1800"/>
          </a:p>
          <a:p>
            <a:pPr marL="0" lvl="0" indent="0" algn="l" rtl="0">
              <a:lnSpc>
                <a:spcPct val="90000"/>
              </a:lnSpc>
              <a:spcBef>
                <a:spcPts val="300"/>
              </a:spcBef>
              <a:spcAft>
                <a:spcPts val="300"/>
              </a:spcAft>
              <a:buSzPts val="1500"/>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999"/>
        <p:cNvGrpSpPr/>
        <p:nvPr/>
      </p:nvGrpSpPr>
      <p:grpSpPr>
        <a:xfrm>
          <a:off x="0" y="0"/>
          <a:ext cx="0" cy="0"/>
          <a:chOff x="0" y="0"/>
          <a:chExt cx="0" cy="0"/>
        </a:xfrm>
      </p:grpSpPr>
      <p:sp>
        <p:nvSpPr>
          <p:cNvPr id="10000" name="Google Shape;10000;p10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p>
            <a:pPr marL="0" lvl="0" indent="457200" algn="l" rtl="0">
              <a:lnSpc>
                <a:spcPct val="90000"/>
              </a:lnSpc>
              <a:spcBef>
                <a:spcPts val="0"/>
              </a:spcBef>
              <a:spcAft>
                <a:spcPts val="0"/>
              </a:spcAft>
              <a:buSzPts val="2100"/>
              <a:buNone/>
            </a:pPr>
            <a:r>
              <a:rPr lang="en-GB" sz="2400"/>
              <a:t>Task 1 - </a:t>
            </a:r>
            <a:endParaRPr sz="2400"/>
          </a:p>
          <a:p>
            <a:pPr marL="0" lvl="0" indent="457200" algn="l" rtl="0">
              <a:lnSpc>
                <a:spcPct val="90000"/>
              </a:lnSpc>
              <a:spcBef>
                <a:spcPts val="0"/>
              </a:spcBef>
              <a:spcAft>
                <a:spcPts val="0"/>
              </a:spcAft>
              <a:buSzPts val="2100"/>
              <a:buNone/>
            </a:pPr>
            <a:r>
              <a:rPr lang="en-GB" sz="2400"/>
              <a:t>Learning Outcomes</a:t>
            </a:r>
            <a:endParaRPr sz="2400"/>
          </a:p>
        </p:txBody>
      </p:sp>
      <p:sp>
        <p:nvSpPr>
          <p:cNvPr id="10001" name="Google Shape;10001;p106"/>
          <p:cNvSpPr txBox="1">
            <a:spLocks noGrp="1"/>
          </p:cNvSpPr>
          <p:nvPr>
            <p:ph type="body" idx="1"/>
          </p:nvPr>
        </p:nvSpPr>
        <p:spPr>
          <a:xfrm>
            <a:off x="386099" y="1479104"/>
            <a:ext cx="7507800" cy="2772300"/>
          </a:xfrm>
          <a:prstGeom prst="rect">
            <a:avLst/>
          </a:prstGeom>
          <a:noFill/>
          <a:ln>
            <a:noFill/>
          </a:ln>
        </p:spPr>
        <p:txBody>
          <a:bodyPr spcFirstLastPara="1" wrap="square" lIns="0" tIns="0" rIns="0" bIns="0" anchor="t" anchorCtr="0">
            <a:noAutofit/>
          </a:bodyPr>
          <a:lstStyle/>
          <a:p>
            <a:pPr marL="457200" lvl="0" indent="-342900" algn="l" rtl="0">
              <a:lnSpc>
                <a:spcPct val="150000"/>
              </a:lnSpc>
              <a:spcBef>
                <a:spcPts val="0"/>
              </a:spcBef>
              <a:spcAft>
                <a:spcPts val="0"/>
              </a:spcAft>
              <a:buClr>
                <a:srgbClr val="20406F"/>
              </a:buClr>
              <a:buSzPts val="1800"/>
              <a:buChar char="●"/>
            </a:pPr>
            <a:r>
              <a:rPr lang="en-GB" sz="1800">
                <a:solidFill>
                  <a:srgbClr val="20406F"/>
                </a:solidFill>
              </a:rPr>
              <a:t>Understand what problem-solving is and that it is not a separate topic but rather an integral part of teaching and learning across the syllabus.</a:t>
            </a:r>
            <a:endParaRPr sz="180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a:solidFill>
                  <a:srgbClr val="20406F"/>
                </a:solidFill>
              </a:rPr>
              <a:t>Understand the importance of student’s having access to practical strategies to approach a problem.</a:t>
            </a:r>
            <a:endParaRPr sz="180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a:solidFill>
                  <a:srgbClr val="20406F"/>
                </a:solidFill>
              </a:rPr>
              <a:t>Reflect on classroom culture regarding problem-solving.</a:t>
            </a:r>
            <a:endParaRPr sz="180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a:solidFill>
                  <a:srgbClr val="20406F"/>
                </a:solidFill>
              </a:rPr>
              <a:t>Understand the importance of deep knowledge of curriculum content.</a:t>
            </a:r>
            <a:endParaRPr sz="1800">
              <a:solidFill>
                <a:srgbClr val="20406F"/>
              </a:solidFill>
            </a:endParaRPr>
          </a:p>
        </p:txBody>
      </p:sp>
      <p:sp>
        <p:nvSpPr>
          <p:cNvPr id="10002" name="Google Shape;10002;p10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Clr>
                <a:srgbClr val="000000"/>
              </a:buClr>
              <a:buSzPts val="1200"/>
              <a:buFont typeface="Arial"/>
              <a:buNone/>
            </a:pPr>
            <a:fld id="{00000000-1234-1234-1234-123412341234}" type="slidenum">
              <a:rPr lang="en-GB"/>
              <a:t>9</a:t>
            </a:fld>
            <a:endParaRPr/>
          </a:p>
        </p:txBody>
      </p:sp>
    </p:spTree>
  </p:cSld>
  <p:clrMapOvr>
    <a:masterClrMapping/>
  </p:clrMapOvr>
</p:sld>
</file>

<file path=ppt/theme/theme1.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1181</Words>
  <Application>Microsoft Office PowerPoint</Application>
  <PresentationFormat>On-screen Show (16:9)</PresentationFormat>
  <Paragraphs>160</Paragraphs>
  <Slides>36</Slides>
  <Notes>36</Notes>
  <HiddenSlides>2</HiddenSlides>
  <MMClips>0</MMClips>
  <ScaleCrop>false</ScaleCrop>
  <HeadingPairs>
    <vt:vector size="6" baseType="variant">
      <vt:variant>
        <vt:lpstr>Fonts Used</vt:lpstr>
      </vt:variant>
      <vt:variant>
        <vt:i4>2</vt:i4>
      </vt:variant>
      <vt:variant>
        <vt:lpstr>Theme</vt:lpstr>
      </vt:variant>
      <vt:variant>
        <vt:i4>4</vt:i4>
      </vt:variant>
      <vt:variant>
        <vt:lpstr>Slide Titles</vt:lpstr>
      </vt:variant>
      <vt:variant>
        <vt:i4>36</vt:i4>
      </vt:variant>
    </vt:vector>
  </HeadingPairs>
  <TitlesOfParts>
    <vt:vector size="42" baseType="lpstr">
      <vt:lpstr>Arial</vt:lpstr>
      <vt:lpstr>Calibri</vt:lpstr>
      <vt:lpstr>PDST</vt:lpstr>
      <vt:lpstr>PDST</vt:lpstr>
      <vt:lpstr>PDST</vt:lpstr>
      <vt:lpstr>PDST</vt:lpstr>
      <vt:lpstr>Workshop 6 Problem Solving</vt:lpstr>
      <vt:lpstr>Rationale</vt:lpstr>
      <vt:lpstr>Timetable</vt:lpstr>
      <vt:lpstr>Review of Workshop 5</vt:lpstr>
      <vt:lpstr> Matching Activity</vt:lpstr>
      <vt:lpstr>PowerPoint Presentation</vt:lpstr>
      <vt:lpstr>Describe the shape of this curve and the slope of the tangent as it moves along the function</vt:lpstr>
      <vt:lpstr> Key Messages</vt:lpstr>
      <vt:lpstr>Task 1 -  Learning Outcomes</vt:lpstr>
      <vt:lpstr> Challenge - Solution</vt:lpstr>
      <vt:lpstr> Problem-Solving</vt:lpstr>
      <vt:lpstr>What is a good problem?</vt:lpstr>
      <vt:lpstr>Problem-Solving</vt:lpstr>
      <vt:lpstr>Example</vt:lpstr>
      <vt:lpstr>Example</vt:lpstr>
      <vt:lpstr>Fraction Word Problem</vt:lpstr>
      <vt:lpstr>Multiple Approaches</vt:lpstr>
      <vt:lpstr>PowerPoint Presentation</vt:lpstr>
      <vt:lpstr>PowerPoint Presentation</vt:lpstr>
      <vt:lpstr>Problem</vt:lpstr>
      <vt:lpstr>Discussion</vt:lpstr>
      <vt:lpstr>PowerPoint Presentation</vt:lpstr>
      <vt:lpstr>PowerPoint Presentation</vt:lpstr>
      <vt:lpstr>Reflection</vt:lpstr>
      <vt:lpstr>Culture in the Classroom</vt:lpstr>
      <vt:lpstr>Task 1 -  Learning Outcomes</vt:lpstr>
      <vt:lpstr>Task 2 -  Learning Outcomes</vt:lpstr>
      <vt:lpstr>Leaving Certificate Syllabus</vt:lpstr>
      <vt:lpstr>3D Problems</vt:lpstr>
      <vt:lpstr>PowerPoint Presentation</vt:lpstr>
      <vt:lpstr>How can we model this problem in 3D?</vt:lpstr>
      <vt:lpstr>Task 2 -  Learning Outcomes</vt:lpstr>
      <vt:lpstr> Key Messages</vt:lpstr>
      <vt:lpstr>PowerPoint Presentation</vt:lpstr>
      <vt:lpstr>Summary</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2019-05-02T13:38:30Z</dcterms:modified>
</cp:coreProperties>
</file>