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41" r:id="rId1"/>
    <p:sldMasterId id="2147483742" r:id="rId2"/>
    <p:sldMasterId id="2147483743" r:id="rId3"/>
    <p:sldMasterId id="2147483744" r:id="rId4"/>
  </p:sldMasterIdLst>
  <p:notesMasterIdLst>
    <p:notesMasterId r:id="rId23"/>
  </p:notesMasterIdLst>
  <p:sldIdLst>
    <p:sldId id="257" r:id="rId5"/>
    <p:sldId id="290" r:id="rId6"/>
    <p:sldId id="282" r:id="rId7"/>
    <p:sldId id="283" r:id="rId8"/>
    <p:sldId id="285" r:id="rId9"/>
    <p:sldId id="286" r:id="rId10"/>
    <p:sldId id="287" r:id="rId11"/>
    <p:sldId id="288" r:id="rId12"/>
    <p:sldId id="289" r:id="rId13"/>
    <p:sldId id="304" r:id="rId14"/>
    <p:sldId id="291" r:id="rId15"/>
    <p:sldId id="293" r:id="rId16"/>
    <p:sldId id="284" r:id="rId17"/>
    <p:sldId id="294" r:id="rId18"/>
    <p:sldId id="258" r:id="rId19"/>
    <p:sldId id="301" r:id="rId20"/>
    <p:sldId id="303" r:id="rId21"/>
    <p:sldId id="300" r:id="rId22"/>
  </p:sldIdLst>
  <p:sldSz cx="9144000" cy="5143500" type="screen16x9"/>
  <p:notesSz cx="7010400" cy="92964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A69F54-5FDB-4665-9477-0F650D6AF12A}">
  <a:tblStyle styleId="{71A69F54-5FDB-4665-9477-0F650D6AF1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85" autoAdjust="0"/>
    <p:restoredTop sz="76727" autoAdjust="0"/>
  </p:normalViewPr>
  <p:slideViewPr>
    <p:cSldViewPr snapToGrid="0">
      <p:cViewPr varScale="1">
        <p:scale>
          <a:sx n="74" d="100"/>
          <a:sy n="74" d="100"/>
        </p:scale>
        <p:origin x="1308" y="72"/>
      </p:cViewPr>
      <p:guideLst>
        <p:guide pos="2880"/>
        <p:guide orient="horz" pos="162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E059C89-D2F2-4F9D-9AB8-99DC80B0B6E0}" type="doc">
      <dgm:prSet loTypeId="urn:microsoft.com/office/officeart/2008/layout/AlternatingHexagons" loCatId="list" qsTypeId="urn:microsoft.com/office/officeart/2005/8/quickstyle/simple1" qsCatId="simple" csTypeId="urn:microsoft.com/office/officeart/2005/8/colors/accent1_2" csCatId="accent1" phldr="1"/>
      <dgm:spPr/>
      <dgm:t>
        <a:bodyPr/>
        <a:lstStyle/>
        <a:p>
          <a:endParaRPr lang="en-US"/>
        </a:p>
      </dgm:t>
    </dgm:pt>
    <dgm:pt modelId="{2F6B263A-D3E1-455F-AEAF-F32B0E7C971B}">
      <dgm:prSet phldrT="[Text]" custT="1"/>
      <dgm:spPr>
        <a:solidFill>
          <a:schemeClr val="tx2"/>
        </a:solidFill>
      </dgm:spPr>
      <dgm:t>
        <a:bodyPr/>
        <a:lstStyle/>
        <a:p>
          <a:pPr rtl="0"/>
          <a:r>
            <a:rPr lang="en-GB" sz="1200" dirty="0" smtClean="0">
              <a:solidFill>
                <a:schemeClr val="bg2"/>
              </a:solidFill>
            </a:rPr>
            <a:t>Fluid dynamics</a:t>
          </a:r>
          <a:endParaRPr lang="en-US" sz="1200" dirty="0">
            <a:solidFill>
              <a:schemeClr val="bg2"/>
            </a:solidFill>
          </a:endParaRPr>
        </a:p>
      </dgm:t>
    </dgm:pt>
    <dgm:pt modelId="{F8D623E4-0FB5-4D65-80C1-A85635CBFAED}" type="parTrans" cxnId="{9ED8E371-4931-4256-92D5-B561C35E6585}">
      <dgm:prSet/>
      <dgm:spPr/>
      <dgm:t>
        <a:bodyPr/>
        <a:lstStyle/>
        <a:p>
          <a:endParaRPr lang="en-US"/>
        </a:p>
      </dgm:t>
    </dgm:pt>
    <dgm:pt modelId="{9A571F16-432B-41EE-8393-C0AF00E84985}" type="sibTrans" cxnId="{9ED8E371-4931-4256-92D5-B561C35E6585}">
      <dgm:prSet/>
      <dgm:spPr>
        <a:solidFill>
          <a:srgbClr val="00B050"/>
        </a:solidFill>
      </dgm:spPr>
      <dgm:t>
        <a:bodyPr/>
        <a:lstStyle/>
        <a:p>
          <a:endParaRPr lang="en-US"/>
        </a:p>
      </dgm:t>
    </dgm:pt>
    <dgm:pt modelId="{10980C3E-8214-4308-8D71-700EF0A00ABC}">
      <dgm:prSet phldrT="[Text]" custT="1"/>
      <dgm:spPr>
        <a:solidFill>
          <a:schemeClr val="tx2"/>
        </a:solidFill>
      </dgm:spPr>
      <dgm:t>
        <a:bodyPr/>
        <a:lstStyle/>
        <a:p>
          <a:pPr rtl="0"/>
          <a:r>
            <a:rPr lang="en-GB" sz="1200" dirty="0" smtClean="0">
              <a:solidFill>
                <a:schemeClr val="bg2"/>
              </a:solidFill>
            </a:rPr>
            <a:t>Signal analysis</a:t>
          </a:r>
          <a:endParaRPr lang="en-US" sz="1200" dirty="0">
            <a:solidFill>
              <a:schemeClr val="bg2"/>
            </a:solidFill>
          </a:endParaRPr>
        </a:p>
      </dgm:t>
    </dgm:pt>
    <dgm:pt modelId="{36A76837-F4C8-42C1-898A-D48AC92DB8E4}" type="parTrans" cxnId="{78E49296-A46A-4C5F-8607-89D2045429C5}">
      <dgm:prSet/>
      <dgm:spPr/>
      <dgm:t>
        <a:bodyPr/>
        <a:lstStyle/>
        <a:p>
          <a:endParaRPr lang="en-US"/>
        </a:p>
      </dgm:t>
    </dgm:pt>
    <dgm:pt modelId="{8ABDE03B-5B24-4BA6-9E56-8FD345CB0759}" type="sibTrans" cxnId="{78E49296-A46A-4C5F-8607-89D2045429C5}">
      <dgm:prSet/>
      <dgm:spPr>
        <a:solidFill>
          <a:schemeClr val="accent5">
            <a:lumMod val="50000"/>
          </a:schemeClr>
        </a:solidFill>
      </dgm:spPr>
      <dgm:t>
        <a:bodyPr/>
        <a:lstStyle/>
        <a:p>
          <a:endParaRPr lang="en-US"/>
        </a:p>
      </dgm:t>
    </dgm:pt>
    <dgm:pt modelId="{9851AC88-21CA-4FD2-8FAC-60790D31BA23}">
      <dgm:prSet custT="1"/>
      <dgm:spPr>
        <a:solidFill>
          <a:schemeClr val="tx2"/>
        </a:solidFill>
      </dgm:spPr>
      <dgm:t>
        <a:bodyPr/>
        <a:lstStyle/>
        <a:p>
          <a:pPr rtl="0"/>
          <a:r>
            <a:rPr lang="en-GB" sz="1200" dirty="0" smtClean="0">
              <a:solidFill>
                <a:schemeClr val="bg2"/>
              </a:solidFill>
            </a:rPr>
            <a:t>Behaviour of RCL circuits</a:t>
          </a:r>
          <a:endParaRPr lang="en-GB" sz="1200" dirty="0">
            <a:solidFill>
              <a:schemeClr val="bg2"/>
            </a:solidFill>
          </a:endParaRPr>
        </a:p>
      </dgm:t>
    </dgm:pt>
    <dgm:pt modelId="{2FCC44E7-2DD2-4C55-A53B-3FBC24C0E5E8}" type="parTrans" cxnId="{AF9E10D4-D566-4AF0-B841-A7518E95E97E}">
      <dgm:prSet/>
      <dgm:spPr/>
      <dgm:t>
        <a:bodyPr/>
        <a:lstStyle/>
        <a:p>
          <a:endParaRPr lang="en-US"/>
        </a:p>
      </dgm:t>
    </dgm:pt>
    <dgm:pt modelId="{B718CE57-9F63-4EC6-8CB3-5528320D8CD9}" type="sibTrans" cxnId="{AF9E10D4-D566-4AF0-B841-A7518E95E97E}">
      <dgm:prSet/>
      <dgm:spPr>
        <a:solidFill>
          <a:srgbClr val="FFFF00"/>
        </a:solidFill>
      </dgm:spPr>
      <dgm:t>
        <a:bodyPr/>
        <a:lstStyle/>
        <a:p>
          <a:endParaRPr lang="en-US"/>
        </a:p>
      </dgm:t>
    </dgm:pt>
    <dgm:pt modelId="{175BB380-FD72-4C49-963F-C1442634E659}">
      <dgm:prSet phldrT="[Text]" custT="1"/>
      <dgm:spPr>
        <a:solidFill>
          <a:schemeClr val="tx2"/>
        </a:solidFill>
      </dgm:spPr>
      <dgm:t>
        <a:bodyPr/>
        <a:lstStyle/>
        <a:p>
          <a:pPr rtl="0"/>
          <a:r>
            <a:rPr lang="en-GB" sz="1200" dirty="0" smtClean="0">
              <a:solidFill>
                <a:schemeClr val="bg2"/>
              </a:solidFill>
            </a:rPr>
            <a:t>Quantum Mechanics</a:t>
          </a:r>
          <a:endParaRPr lang="en-US" sz="1200" dirty="0">
            <a:solidFill>
              <a:schemeClr val="bg2"/>
            </a:solidFill>
          </a:endParaRPr>
        </a:p>
      </dgm:t>
    </dgm:pt>
    <dgm:pt modelId="{F8117277-E83F-4F25-975E-B872064D019E}" type="parTrans" cxnId="{B9954182-BB7C-472F-B55A-4999EF328B4C}">
      <dgm:prSet/>
      <dgm:spPr/>
      <dgm:t>
        <a:bodyPr/>
        <a:lstStyle/>
        <a:p>
          <a:endParaRPr lang="en-US"/>
        </a:p>
      </dgm:t>
    </dgm:pt>
    <dgm:pt modelId="{E52E664D-6A7F-44D1-95B6-195336235F0E}" type="sibTrans" cxnId="{B9954182-BB7C-472F-B55A-4999EF328B4C}">
      <dgm:prSet/>
      <dgm:spPr>
        <a:solidFill>
          <a:srgbClr val="00B0F0"/>
        </a:solidFill>
      </dgm:spPr>
      <dgm:t>
        <a:bodyPr/>
        <a:lstStyle/>
        <a:p>
          <a:endParaRPr lang="en-US"/>
        </a:p>
      </dgm:t>
    </dgm:pt>
    <dgm:pt modelId="{08AF88DD-23FB-43AF-A16D-EB853CC93CAF}" type="pres">
      <dgm:prSet presAssocID="{2E059C89-D2F2-4F9D-9AB8-99DC80B0B6E0}" presName="Name0" presStyleCnt="0">
        <dgm:presLayoutVars>
          <dgm:chMax/>
          <dgm:chPref/>
          <dgm:dir/>
          <dgm:animLvl val="lvl"/>
        </dgm:presLayoutVars>
      </dgm:prSet>
      <dgm:spPr/>
      <dgm:t>
        <a:bodyPr/>
        <a:lstStyle/>
        <a:p>
          <a:endParaRPr lang="en-US"/>
        </a:p>
      </dgm:t>
    </dgm:pt>
    <dgm:pt modelId="{47AFECA6-FD45-4FD5-BD8B-A491665DBEED}" type="pres">
      <dgm:prSet presAssocID="{9851AC88-21CA-4FD2-8FAC-60790D31BA23}" presName="composite" presStyleCnt="0"/>
      <dgm:spPr/>
    </dgm:pt>
    <dgm:pt modelId="{E054894E-F29E-4693-8B47-F769A6F49B77}" type="pres">
      <dgm:prSet presAssocID="{9851AC88-21CA-4FD2-8FAC-60790D31BA23}" presName="Parent1" presStyleLbl="node1" presStyleIdx="0" presStyleCnt="8" custScaleX="138111">
        <dgm:presLayoutVars>
          <dgm:chMax val="1"/>
          <dgm:chPref val="1"/>
          <dgm:bulletEnabled val="1"/>
        </dgm:presLayoutVars>
      </dgm:prSet>
      <dgm:spPr/>
      <dgm:t>
        <a:bodyPr/>
        <a:lstStyle/>
        <a:p>
          <a:endParaRPr lang="en-US"/>
        </a:p>
      </dgm:t>
    </dgm:pt>
    <dgm:pt modelId="{36497ADA-4F88-498C-AA1B-E4E787FA32FB}" type="pres">
      <dgm:prSet presAssocID="{9851AC88-21CA-4FD2-8FAC-60790D31BA23}" presName="Childtext1" presStyleLbl="revTx" presStyleIdx="0" presStyleCnt="4">
        <dgm:presLayoutVars>
          <dgm:chMax val="0"/>
          <dgm:chPref val="0"/>
          <dgm:bulletEnabled val="1"/>
        </dgm:presLayoutVars>
      </dgm:prSet>
      <dgm:spPr/>
    </dgm:pt>
    <dgm:pt modelId="{0F53B677-DEF5-4382-BEC4-0E69F5033BD5}" type="pres">
      <dgm:prSet presAssocID="{9851AC88-21CA-4FD2-8FAC-60790D31BA23}" presName="BalanceSpacing" presStyleCnt="0"/>
      <dgm:spPr/>
    </dgm:pt>
    <dgm:pt modelId="{DB141C66-67CD-4C77-8B63-E29853FA6B9C}" type="pres">
      <dgm:prSet presAssocID="{9851AC88-21CA-4FD2-8FAC-60790D31BA23}" presName="BalanceSpacing1" presStyleCnt="0"/>
      <dgm:spPr/>
    </dgm:pt>
    <dgm:pt modelId="{4EC4F138-9292-4BF3-81DC-F680803D46C8}" type="pres">
      <dgm:prSet presAssocID="{B718CE57-9F63-4EC6-8CB3-5528320D8CD9}" presName="Accent1Text" presStyleLbl="node1" presStyleIdx="1" presStyleCnt="8" custScaleX="135643" custLinFactNeighborX="-31768" custLinFactNeighborY="-1152"/>
      <dgm:spPr/>
      <dgm:t>
        <a:bodyPr/>
        <a:lstStyle/>
        <a:p>
          <a:endParaRPr lang="en-US"/>
        </a:p>
      </dgm:t>
    </dgm:pt>
    <dgm:pt modelId="{3BEB8D7C-0C5C-4279-8D8C-EAD98FE826A5}" type="pres">
      <dgm:prSet presAssocID="{B718CE57-9F63-4EC6-8CB3-5528320D8CD9}" presName="spaceBetweenRectangles" presStyleCnt="0"/>
      <dgm:spPr/>
    </dgm:pt>
    <dgm:pt modelId="{F1DA7557-25D5-4856-8253-C29DFC295E9E}" type="pres">
      <dgm:prSet presAssocID="{2F6B263A-D3E1-455F-AEAF-F32B0E7C971B}" presName="composite" presStyleCnt="0"/>
      <dgm:spPr/>
    </dgm:pt>
    <dgm:pt modelId="{77A39895-0A47-4026-B86F-929E2E25C250}" type="pres">
      <dgm:prSet presAssocID="{2F6B263A-D3E1-455F-AEAF-F32B0E7C971B}" presName="Parent1" presStyleLbl="node1" presStyleIdx="2" presStyleCnt="8" custScaleX="129394" custLinFactNeighborX="-11913" custLinFactNeighborY="-2303">
        <dgm:presLayoutVars>
          <dgm:chMax val="1"/>
          <dgm:chPref val="1"/>
          <dgm:bulletEnabled val="1"/>
        </dgm:presLayoutVars>
      </dgm:prSet>
      <dgm:spPr/>
      <dgm:t>
        <a:bodyPr/>
        <a:lstStyle/>
        <a:p>
          <a:endParaRPr lang="en-US"/>
        </a:p>
      </dgm:t>
    </dgm:pt>
    <dgm:pt modelId="{2D92C940-5901-4BE9-BAA3-702F87EA9905}" type="pres">
      <dgm:prSet presAssocID="{2F6B263A-D3E1-455F-AEAF-F32B0E7C971B}" presName="Childtext1" presStyleLbl="revTx" presStyleIdx="1" presStyleCnt="4">
        <dgm:presLayoutVars>
          <dgm:chMax val="0"/>
          <dgm:chPref val="0"/>
          <dgm:bulletEnabled val="1"/>
        </dgm:presLayoutVars>
      </dgm:prSet>
      <dgm:spPr/>
      <dgm:t>
        <a:bodyPr/>
        <a:lstStyle/>
        <a:p>
          <a:endParaRPr lang="en-US"/>
        </a:p>
      </dgm:t>
    </dgm:pt>
    <dgm:pt modelId="{913F6719-835E-4169-A169-87AAD9DE015D}" type="pres">
      <dgm:prSet presAssocID="{2F6B263A-D3E1-455F-AEAF-F32B0E7C971B}" presName="BalanceSpacing" presStyleCnt="0"/>
      <dgm:spPr/>
    </dgm:pt>
    <dgm:pt modelId="{DA8A629F-1447-451F-8922-E3F3B25AC1C1}" type="pres">
      <dgm:prSet presAssocID="{2F6B263A-D3E1-455F-AEAF-F32B0E7C971B}" presName="BalanceSpacing1" presStyleCnt="0"/>
      <dgm:spPr/>
    </dgm:pt>
    <dgm:pt modelId="{57D45945-EB12-4D24-A41C-CA647248ACDB}" type="pres">
      <dgm:prSet presAssocID="{9A571F16-432B-41EE-8393-C0AF00E84985}" presName="Accent1Text" presStyleLbl="node1" presStyleIdx="3" presStyleCnt="8" custScaleX="134856" custLinFactNeighborX="16664" custLinFactNeighborY="-2304"/>
      <dgm:spPr/>
      <dgm:t>
        <a:bodyPr/>
        <a:lstStyle/>
        <a:p>
          <a:endParaRPr lang="en-US"/>
        </a:p>
      </dgm:t>
    </dgm:pt>
    <dgm:pt modelId="{6CBC7CA7-2D26-452F-9643-DBBCC8590D02}" type="pres">
      <dgm:prSet presAssocID="{9A571F16-432B-41EE-8393-C0AF00E84985}" presName="spaceBetweenRectangles" presStyleCnt="0"/>
      <dgm:spPr/>
    </dgm:pt>
    <dgm:pt modelId="{73EA4DE3-FCFB-44DF-B36A-40456F32411B}" type="pres">
      <dgm:prSet presAssocID="{10980C3E-8214-4308-8D71-700EF0A00ABC}" presName="composite" presStyleCnt="0"/>
      <dgm:spPr/>
    </dgm:pt>
    <dgm:pt modelId="{666E9C86-8F36-4D59-9793-A69967F95781}" type="pres">
      <dgm:prSet presAssocID="{10980C3E-8214-4308-8D71-700EF0A00ABC}" presName="Parent1" presStyleLbl="node1" presStyleIdx="4" presStyleCnt="8" custScaleX="132816" custLinFactNeighborX="2647" custLinFactNeighborY="-8954">
        <dgm:presLayoutVars>
          <dgm:chMax val="1"/>
          <dgm:chPref val="1"/>
          <dgm:bulletEnabled val="1"/>
        </dgm:presLayoutVars>
      </dgm:prSet>
      <dgm:spPr/>
      <dgm:t>
        <a:bodyPr/>
        <a:lstStyle/>
        <a:p>
          <a:endParaRPr lang="en-US"/>
        </a:p>
      </dgm:t>
    </dgm:pt>
    <dgm:pt modelId="{E4D2B5F4-EF4E-4E7C-8EAB-194C28BB4CA5}" type="pres">
      <dgm:prSet presAssocID="{10980C3E-8214-4308-8D71-700EF0A00ABC}" presName="Childtext1" presStyleLbl="revTx" presStyleIdx="2" presStyleCnt="4">
        <dgm:presLayoutVars>
          <dgm:chMax val="0"/>
          <dgm:chPref val="0"/>
          <dgm:bulletEnabled val="1"/>
        </dgm:presLayoutVars>
      </dgm:prSet>
      <dgm:spPr/>
      <dgm:t>
        <a:bodyPr/>
        <a:lstStyle/>
        <a:p>
          <a:endParaRPr lang="en-US"/>
        </a:p>
      </dgm:t>
    </dgm:pt>
    <dgm:pt modelId="{37A4EC5F-2AF8-4D8C-A22D-84FB408BA465}" type="pres">
      <dgm:prSet presAssocID="{10980C3E-8214-4308-8D71-700EF0A00ABC}" presName="BalanceSpacing" presStyleCnt="0"/>
      <dgm:spPr/>
    </dgm:pt>
    <dgm:pt modelId="{F3CAB851-7EA4-4485-944F-2ED88FA6C6B6}" type="pres">
      <dgm:prSet presAssocID="{10980C3E-8214-4308-8D71-700EF0A00ABC}" presName="BalanceSpacing1" presStyleCnt="0"/>
      <dgm:spPr/>
    </dgm:pt>
    <dgm:pt modelId="{A6BFADF5-C7B9-4EE1-9667-E42F2EE71E28}" type="pres">
      <dgm:prSet presAssocID="{8ABDE03B-5B24-4BA6-9E56-8FD345CB0759}" presName="Accent1Text" presStyleLbl="node1" presStyleIdx="5" presStyleCnt="8" custScaleX="122405" custLinFactNeighborX="-25150" custLinFactNeighborY="-8954"/>
      <dgm:spPr/>
      <dgm:t>
        <a:bodyPr/>
        <a:lstStyle/>
        <a:p>
          <a:endParaRPr lang="en-US"/>
        </a:p>
      </dgm:t>
    </dgm:pt>
    <dgm:pt modelId="{99CD96B8-48A8-4A2E-8C45-AFBCC477D72A}" type="pres">
      <dgm:prSet presAssocID="{8ABDE03B-5B24-4BA6-9E56-8FD345CB0759}" presName="spaceBetweenRectangles" presStyleCnt="0"/>
      <dgm:spPr/>
    </dgm:pt>
    <dgm:pt modelId="{B0303D1D-EB69-4398-A870-552B8D7F2AF0}" type="pres">
      <dgm:prSet presAssocID="{175BB380-FD72-4C49-963F-C1442634E659}" presName="composite" presStyleCnt="0"/>
      <dgm:spPr/>
    </dgm:pt>
    <dgm:pt modelId="{13221C45-050C-4771-8556-CDDFDE8FFCDE}" type="pres">
      <dgm:prSet presAssocID="{175BB380-FD72-4C49-963F-C1442634E659}" presName="Parent1" presStyleLbl="node1" presStyleIdx="6" presStyleCnt="8" custScaleX="145279" custLinFactNeighborX="-15884" custLinFactNeighborY="-12667">
        <dgm:presLayoutVars>
          <dgm:chMax val="1"/>
          <dgm:chPref val="1"/>
          <dgm:bulletEnabled val="1"/>
        </dgm:presLayoutVars>
      </dgm:prSet>
      <dgm:spPr/>
      <dgm:t>
        <a:bodyPr/>
        <a:lstStyle/>
        <a:p>
          <a:endParaRPr lang="en-US"/>
        </a:p>
      </dgm:t>
    </dgm:pt>
    <dgm:pt modelId="{BF5E62F5-4588-4BA5-98FE-8BDD4FD9C250}" type="pres">
      <dgm:prSet presAssocID="{175BB380-FD72-4C49-963F-C1442634E659}" presName="Childtext1" presStyleLbl="revTx" presStyleIdx="3" presStyleCnt="4">
        <dgm:presLayoutVars>
          <dgm:chMax val="0"/>
          <dgm:chPref val="0"/>
          <dgm:bulletEnabled val="1"/>
        </dgm:presLayoutVars>
      </dgm:prSet>
      <dgm:spPr/>
    </dgm:pt>
    <dgm:pt modelId="{12729AAF-E235-46BE-A01A-4ACBFB5678B5}" type="pres">
      <dgm:prSet presAssocID="{175BB380-FD72-4C49-963F-C1442634E659}" presName="BalanceSpacing" presStyleCnt="0"/>
      <dgm:spPr/>
    </dgm:pt>
    <dgm:pt modelId="{31584FCB-A66F-4CE8-80F3-423AE4C6EFB2}" type="pres">
      <dgm:prSet presAssocID="{175BB380-FD72-4C49-963F-C1442634E659}" presName="BalanceSpacing1" presStyleCnt="0"/>
      <dgm:spPr/>
    </dgm:pt>
    <dgm:pt modelId="{60621B72-FC40-42E2-9981-947014536F8E}" type="pres">
      <dgm:prSet presAssocID="{E52E664D-6A7F-44D1-95B6-195336235F0E}" presName="Accent1Text" presStyleLbl="node1" presStyleIdx="7" presStyleCnt="8" custScaleX="123180" custLinFactNeighborX="15884" custLinFactNeighborY="-13820"/>
      <dgm:spPr/>
      <dgm:t>
        <a:bodyPr/>
        <a:lstStyle/>
        <a:p>
          <a:endParaRPr lang="en-US"/>
        </a:p>
      </dgm:t>
    </dgm:pt>
  </dgm:ptLst>
  <dgm:cxnLst>
    <dgm:cxn modelId="{4BD4D43A-7495-4C4C-B876-CE88AF6CE1C4}" type="presOf" srcId="{B718CE57-9F63-4EC6-8CB3-5528320D8CD9}" destId="{4EC4F138-9292-4BF3-81DC-F680803D46C8}" srcOrd="0" destOrd="0" presId="urn:microsoft.com/office/officeart/2008/layout/AlternatingHexagons"/>
    <dgm:cxn modelId="{AF9E10D4-D566-4AF0-B841-A7518E95E97E}" srcId="{2E059C89-D2F2-4F9D-9AB8-99DC80B0B6E0}" destId="{9851AC88-21CA-4FD2-8FAC-60790D31BA23}" srcOrd="0" destOrd="0" parTransId="{2FCC44E7-2DD2-4C55-A53B-3FBC24C0E5E8}" sibTransId="{B718CE57-9F63-4EC6-8CB3-5528320D8CD9}"/>
    <dgm:cxn modelId="{B9954182-BB7C-472F-B55A-4999EF328B4C}" srcId="{2E059C89-D2F2-4F9D-9AB8-99DC80B0B6E0}" destId="{175BB380-FD72-4C49-963F-C1442634E659}" srcOrd="3" destOrd="0" parTransId="{F8117277-E83F-4F25-975E-B872064D019E}" sibTransId="{E52E664D-6A7F-44D1-95B6-195336235F0E}"/>
    <dgm:cxn modelId="{BC965C22-85FE-405B-B021-5E14CF250504}" type="presOf" srcId="{175BB380-FD72-4C49-963F-C1442634E659}" destId="{13221C45-050C-4771-8556-CDDFDE8FFCDE}" srcOrd="0" destOrd="0" presId="urn:microsoft.com/office/officeart/2008/layout/AlternatingHexagons"/>
    <dgm:cxn modelId="{DAF04885-6EE3-4BA5-8C7D-5791A047C5B1}" type="presOf" srcId="{10980C3E-8214-4308-8D71-700EF0A00ABC}" destId="{666E9C86-8F36-4D59-9793-A69967F95781}" srcOrd="0" destOrd="0" presId="urn:microsoft.com/office/officeart/2008/layout/AlternatingHexagons"/>
    <dgm:cxn modelId="{83DD36A6-5CE9-4C72-98E0-71859B89CB9D}" type="presOf" srcId="{9851AC88-21CA-4FD2-8FAC-60790D31BA23}" destId="{E054894E-F29E-4693-8B47-F769A6F49B77}" srcOrd="0" destOrd="0" presId="urn:microsoft.com/office/officeart/2008/layout/AlternatingHexagons"/>
    <dgm:cxn modelId="{AB5D93C5-4464-4A0C-B67C-9B17D8C84C40}" type="presOf" srcId="{8ABDE03B-5B24-4BA6-9E56-8FD345CB0759}" destId="{A6BFADF5-C7B9-4EE1-9667-E42F2EE71E28}" srcOrd="0" destOrd="0" presId="urn:microsoft.com/office/officeart/2008/layout/AlternatingHexagons"/>
    <dgm:cxn modelId="{78E49296-A46A-4C5F-8607-89D2045429C5}" srcId="{2E059C89-D2F2-4F9D-9AB8-99DC80B0B6E0}" destId="{10980C3E-8214-4308-8D71-700EF0A00ABC}" srcOrd="2" destOrd="0" parTransId="{36A76837-F4C8-42C1-898A-D48AC92DB8E4}" sibTransId="{8ABDE03B-5B24-4BA6-9E56-8FD345CB0759}"/>
    <dgm:cxn modelId="{8E2E6E2B-64C4-41D1-BC79-FB9179DCA2EC}" type="presOf" srcId="{9A571F16-432B-41EE-8393-C0AF00E84985}" destId="{57D45945-EB12-4D24-A41C-CA647248ACDB}" srcOrd="0" destOrd="0" presId="urn:microsoft.com/office/officeart/2008/layout/AlternatingHexagons"/>
    <dgm:cxn modelId="{36890F20-FAB2-47AB-9C3C-30F9533745C2}" type="presOf" srcId="{2E059C89-D2F2-4F9D-9AB8-99DC80B0B6E0}" destId="{08AF88DD-23FB-43AF-A16D-EB853CC93CAF}" srcOrd="0" destOrd="0" presId="urn:microsoft.com/office/officeart/2008/layout/AlternatingHexagons"/>
    <dgm:cxn modelId="{9ED8E371-4931-4256-92D5-B561C35E6585}" srcId="{2E059C89-D2F2-4F9D-9AB8-99DC80B0B6E0}" destId="{2F6B263A-D3E1-455F-AEAF-F32B0E7C971B}" srcOrd="1" destOrd="0" parTransId="{F8D623E4-0FB5-4D65-80C1-A85635CBFAED}" sibTransId="{9A571F16-432B-41EE-8393-C0AF00E84985}"/>
    <dgm:cxn modelId="{E88A7B2A-9996-423F-A27A-AB4F4D1C2FDA}" type="presOf" srcId="{E52E664D-6A7F-44D1-95B6-195336235F0E}" destId="{60621B72-FC40-42E2-9981-947014536F8E}" srcOrd="0" destOrd="0" presId="urn:microsoft.com/office/officeart/2008/layout/AlternatingHexagons"/>
    <dgm:cxn modelId="{AE8A19C8-9582-4EFE-8C1D-5DE8B034B1D4}" type="presOf" srcId="{2F6B263A-D3E1-455F-AEAF-F32B0E7C971B}" destId="{77A39895-0A47-4026-B86F-929E2E25C250}" srcOrd="0" destOrd="0" presId="urn:microsoft.com/office/officeart/2008/layout/AlternatingHexagons"/>
    <dgm:cxn modelId="{8355A61F-6647-4405-B7F0-C6470B219EC9}" type="presParOf" srcId="{08AF88DD-23FB-43AF-A16D-EB853CC93CAF}" destId="{47AFECA6-FD45-4FD5-BD8B-A491665DBEED}" srcOrd="0" destOrd="0" presId="urn:microsoft.com/office/officeart/2008/layout/AlternatingHexagons"/>
    <dgm:cxn modelId="{C2EE0FC8-5B4B-403D-85F2-C576528F2587}" type="presParOf" srcId="{47AFECA6-FD45-4FD5-BD8B-A491665DBEED}" destId="{E054894E-F29E-4693-8B47-F769A6F49B77}" srcOrd="0" destOrd="0" presId="urn:microsoft.com/office/officeart/2008/layout/AlternatingHexagons"/>
    <dgm:cxn modelId="{D94C36FF-317B-4522-A5FA-59FD02113C9E}" type="presParOf" srcId="{47AFECA6-FD45-4FD5-BD8B-A491665DBEED}" destId="{36497ADA-4F88-498C-AA1B-E4E787FA32FB}" srcOrd="1" destOrd="0" presId="urn:microsoft.com/office/officeart/2008/layout/AlternatingHexagons"/>
    <dgm:cxn modelId="{25F62532-C2B7-4C14-9374-D5796F55B096}" type="presParOf" srcId="{47AFECA6-FD45-4FD5-BD8B-A491665DBEED}" destId="{0F53B677-DEF5-4382-BEC4-0E69F5033BD5}" srcOrd="2" destOrd="0" presId="urn:microsoft.com/office/officeart/2008/layout/AlternatingHexagons"/>
    <dgm:cxn modelId="{219CAB73-71EF-417C-90EC-7953C54A420C}" type="presParOf" srcId="{47AFECA6-FD45-4FD5-BD8B-A491665DBEED}" destId="{DB141C66-67CD-4C77-8B63-E29853FA6B9C}" srcOrd="3" destOrd="0" presId="urn:microsoft.com/office/officeart/2008/layout/AlternatingHexagons"/>
    <dgm:cxn modelId="{2916E9D8-24FA-4CA1-B3A4-EF5571B4B843}" type="presParOf" srcId="{47AFECA6-FD45-4FD5-BD8B-A491665DBEED}" destId="{4EC4F138-9292-4BF3-81DC-F680803D46C8}" srcOrd="4" destOrd="0" presId="urn:microsoft.com/office/officeart/2008/layout/AlternatingHexagons"/>
    <dgm:cxn modelId="{00135325-9A1E-48D7-A61B-40D64CB62BB7}" type="presParOf" srcId="{08AF88DD-23FB-43AF-A16D-EB853CC93CAF}" destId="{3BEB8D7C-0C5C-4279-8D8C-EAD98FE826A5}" srcOrd="1" destOrd="0" presId="urn:microsoft.com/office/officeart/2008/layout/AlternatingHexagons"/>
    <dgm:cxn modelId="{930E2D8D-8A3D-4024-8E4E-A0B624BF5208}" type="presParOf" srcId="{08AF88DD-23FB-43AF-A16D-EB853CC93CAF}" destId="{F1DA7557-25D5-4856-8253-C29DFC295E9E}" srcOrd="2" destOrd="0" presId="urn:microsoft.com/office/officeart/2008/layout/AlternatingHexagons"/>
    <dgm:cxn modelId="{EF2709EA-7DB3-4B4E-AF5B-C52C379338CE}" type="presParOf" srcId="{F1DA7557-25D5-4856-8253-C29DFC295E9E}" destId="{77A39895-0A47-4026-B86F-929E2E25C250}" srcOrd="0" destOrd="0" presId="urn:microsoft.com/office/officeart/2008/layout/AlternatingHexagons"/>
    <dgm:cxn modelId="{AF33AD72-CB70-4731-BDE5-53769F7C7E96}" type="presParOf" srcId="{F1DA7557-25D5-4856-8253-C29DFC295E9E}" destId="{2D92C940-5901-4BE9-BAA3-702F87EA9905}" srcOrd="1" destOrd="0" presId="urn:microsoft.com/office/officeart/2008/layout/AlternatingHexagons"/>
    <dgm:cxn modelId="{2F8D46C9-9A23-4575-804D-66336C21F8DD}" type="presParOf" srcId="{F1DA7557-25D5-4856-8253-C29DFC295E9E}" destId="{913F6719-835E-4169-A169-87AAD9DE015D}" srcOrd="2" destOrd="0" presId="urn:microsoft.com/office/officeart/2008/layout/AlternatingHexagons"/>
    <dgm:cxn modelId="{B2465341-778F-494F-984B-8DF1C8BA4AD9}" type="presParOf" srcId="{F1DA7557-25D5-4856-8253-C29DFC295E9E}" destId="{DA8A629F-1447-451F-8922-E3F3B25AC1C1}" srcOrd="3" destOrd="0" presId="urn:microsoft.com/office/officeart/2008/layout/AlternatingHexagons"/>
    <dgm:cxn modelId="{87F50883-2E26-4234-81F3-4E48903FC818}" type="presParOf" srcId="{F1DA7557-25D5-4856-8253-C29DFC295E9E}" destId="{57D45945-EB12-4D24-A41C-CA647248ACDB}" srcOrd="4" destOrd="0" presId="urn:microsoft.com/office/officeart/2008/layout/AlternatingHexagons"/>
    <dgm:cxn modelId="{CD3ADD65-93A4-4C90-B835-B94FDE501E97}" type="presParOf" srcId="{08AF88DD-23FB-43AF-A16D-EB853CC93CAF}" destId="{6CBC7CA7-2D26-452F-9643-DBBCC8590D02}" srcOrd="3" destOrd="0" presId="urn:microsoft.com/office/officeart/2008/layout/AlternatingHexagons"/>
    <dgm:cxn modelId="{39BEAA05-FA97-4EB8-8025-96742C466277}" type="presParOf" srcId="{08AF88DD-23FB-43AF-A16D-EB853CC93CAF}" destId="{73EA4DE3-FCFB-44DF-B36A-40456F32411B}" srcOrd="4" destOrd="0" presId="urn:microsoft.com/office/officeart/2008/layout/AlternatingHexagons"/>
    <dgm:cxn modelId="{7737D83C-C60B-4294-9C76-CE8C182385AF}" type="presParOf" srcId="{73EA4DE3-FCFB-44DF-B36A-40456F32411B}" destId="{666E9C86-8F36-4D59-9793-A69967F95781}" srcOrd="0" destOrd="0" presId="urn:microsoft.com/office/officeart/2008/layout/AlternatingHexagons"/>
    <dgm:cxn modelId="{8FAB5850-DA69-41CA-BE86-B919100BAA38}" type="presParOf" srcId="{73EA4DE3-FCFB-44DF-B36A-40456F32411B}" destId="{E4D2B5F4-EF4E-4E7C-8EAB-194C28BB4CA5}" srcOrd="1" destOrd="0" presId="urn:microsoft.com/office/officeart/2008/layout/AlternatingHexagons"/>
    <dgm:cxn modelId="{10835CB4-66DE-4C74-8D48-59788AAF1EA7}" type="presParOf" srcId="{73EA4DE3-FCFB-44DF-B36A-40456F32411B}" destId="{37A4EC5F-2AF8-4D8C-A22D-84FB408BA465}" srcOrd="2" destOrd="0" presId="urn:microsoft.com/office/officeart/2008/layout/AlternatingHexagons"/>
    <dgm:cxn modelId="{5CCEE89F-CA85-4669-911E-47C78278E0A5}" type="presParOf" srcId="{73EA4DE3-FCFB-44DF-B36A-40456F32411B}" destId="{F3CAB851-7EA4-4485-944F-2ED88FA6C6B6}" srcOrd="3" destOrd="0" presId="urn:microsoft.com/office/officeart/2008/layout/AlternatingHexagons"/>
    <dgm:cxn modelId="{54F61C22-7357-4FB8-8614-3EDB7FDD4E43}" type="presParOf" srcId="{73EA4DE3-FCFB-44DF-B36A-40456F32411B}" destId="{A6BFADF5-C7B9-4EE1-9667-E42F2EE71E28}" srcOrd="4" destOrd="0" presId="urn:microsoft.com/office/officeart/2008/layout/AlternatingHexagons"/>
    <dgm:cxn modelId="{6D0EDFC2-4FBC-40FD-954C-777E28D641AD}" type="presParOf" srcId="{08AF88DD-23FB-43AF-A16D-EB853CC93CAF}" destId="{99CD96B8-48A8-4A2E-8C45-AFBCC477D72A}" srcOrd="5" destOrd="0" presId="urn:microsoft.com/office/officeart/2008/layout/AlternatingHexagons"/>
    <dgm:cxn modelId="{73D1B96E-DD74-4B63-AA5A-0626E952FE3F}" type="presParOf" srcId="{08AF88DD-23FB-43AF-A16D-EB853CC93CAF}" destId="{B0303D1D-EB69-4398-A870-552B8D7F2AF0}" srcOrd="6" destOrd="0" presId="urn:microsoft.com/office/officeart/2008/layout/AlternatingHexagons"/>
    <dgm:cxn modelId="{AA01AAA1-DD30-4EC9-BACF-762D2FBCFC85}" type="presParOf" srcId="{B0303D1D-EB69-4398-A870-552B8D7F2AF0}" destId="{13221C45-050C-4771-8556-CDDFDE8FFCDE}" srcOrd="0" destOrd="0" presId="urn:microsoft.com/office/officeart/2008/layout/AlternatingHexagons"/>
    <dgm:cxn modelId="{9A8F9B7B-8E12-4E04-B2FF-045D319C1D17}" type="presParOf" srcId="{B0303D1D-EB69-4398-A870-552B8D7F2AF0}" destId="{BF5E62F5-4588-4BA5-98FE-8BDD4FD9C250}" srcOrd="1" destOrd="0" presId="urn:microsoft.com/office/officeart/2008/layout/AlternatingHexagons"/>
    <dgm:cxn modelId="{385025B3-DC56-42F6-81E5-7F66EF731EFC}" type="presParOf" srcId="{B0303D1D-EB69-4398-A870-552B8D7F2AF0}" destId="{12729AAF-E235-46BE-A01A-4ACBFB5678B5}" srcOrd="2" destOrd="0" presId="urn:microsoft.com/office/officeart/2008/layout/AlternatingHexagons"/>
    <dgm:cxn modelId="{E7C4EB8B-1D36-43D0-AA31-C1D634549704}" type="presParOf" srcId="{B0303D1D-EB69-4398-A870-552B8D7F2AF0}" destId="{31584FCB-A66F-4CE8-80F3-423AE4C6EFB2}" srcOrd="3" destOrd="0" presId="urn:microsoft.com/office/officeart/2008/layout/AlternatingHexagons"/>
    <dgm:cxn modelId="{0BE5ABB7-6431-401F-9DF9-09815E42969A}" type="presParOf" srcId="{B0303D1D-EB69-4398-A870-552B8D7F2AF0}" destId="{60621B72-FC40-42E2-9981-947014536F8E}" srcOrd="4" destOrd="0" presId="urn:microsoft.com/office/officeart/2008/layout/AlternatingHexagon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54894E-F29E-4693-8B47-F769A6F49B77}">
      <dsp:nvSpPr>
        <dsp:cNvPr id="0" name=""/>
        <dsp:cNvSpPr/>
      </dsp:nvSpPr>
      <dsp:spPr>
        <a:xfrm rot="5400000">
          <a:off x="2119252" y="-99797"/>
          <a:ext cx="992547" cy="1192610"/>
        </a:xfrm>
        <a:prstGeom prst="hexagon">
          <a:avLst>
            <a:gd name="adj" fmla="val 25000"/>
            <a:gd name="vf" fmla="val 115470"/>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rtl="0">
            <a:lnSpc>
              <a:spcPct val="90000"/>
            </a:lnSpc>
            <a:spcBef>
              <a:spcPct val="0"/>
            </a:spcBef>
            <a:spcAft>
              <a:spcPct val="35000"/>
            </a:spcAft>
          </a:pPr>
          <a:r>
            <a:rPr lang="en-GB" sz="1200" kern="1200" dirty="0" smtClean="0">
              <a:solidFill>
                <a:schemeClr val="bg2"/>
              </a:solidFill>
            </a:rPr>
            <a:t>Behaviour of RCL circuits</a:t>
          </a:r>
          <a:endParaRPr lang="en-GB" sz="1200" kern="1200" dirty="0">
            <a:solidFill>
              <a:schemeClr val="bg2"/>
            </a:solidFill>
          </a:endParaRPr>
        </a:p>
      </dsp:txBody>
      <dsp:txXfrm rot="-5400000">
        <a:off x="2217989" y="165660"/>
        <a:ext cx="795074" cy="661698"/>
      </dsp:txXfrm>
    </dsp:sp>
    <dsp:sp modelId="{36497ADA-4F88-498C-AA1B-E4E787FA32FB}">
      <dsp:nvSpPr>
        <dsp:cNvPr id="0" name=""/>
        <dsp:cNvSpPr/>
      </dsp:nvSpPr>
      <dsp:spPr>
        <a:xfrm>
          <a:off x="3073487" y="198743"/>
          <a:ext cx="1107682" cy="595528"/>
        </a:xfrm>
        <a:prstGeom prst="rect">
          <a:avLst/>
        </a:prstGeom>
        <a:noFill/>
        <a:ln>
          <a:noFill/>
        </a:ln>
        <a:effectLst/>
      </dsp:spPr>
      <dsp:style>
        <a:lnRef idx="0">
          <a:scrgbClr r="0" g="0" b="0"/>
        </a:lnRef>
        <a:fillRef idx="0">
          <a:scrgbClr r="0" g="0" b="0"/>
        </a:fillRef>
        <a:effectRef idx="0">
          <a:scrgbClr r="0" g="0" b="0"/>
        </a:effectRef>
        <a:fontRef idx="minor"/>
      </dsp:style>
    </dsp:sp>
    <dsp:sp modelId="{4EC4F138-9292-4BF3-81DC-F680803D46C8}">
      <dsp:nvSpPr>
        <dsp:cNvPr id="0" name=""/>
        <dsp:cNvSpPr/>
      </dsp:nvSpPr>
      <dsp:spPr>
        <a:xfrm rot="5400000">
          <a:off x="912333" y="-89375"/>
          <a:ext cx="992547" cy="1171299"/>
        </a:xfrm>
        <a:prstGeom prst="hexagon">
          <a:avLst>
            <a:gd name="adj" fmla="val 25000"/>
            <a:gd name="vf" fmla="val 115470"/>
          </a:avLst>
        </a:prstGeom>
        <a:solidFill>
          <a:srgbClr val="FFFF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1018173" y="165426"/>
        <a:ext cx="780866" cy="661698"/>
      </dsp:txXfrm>
    </dsp:sp>
    <dsp:sp modelId="{77A39895-0A47-4026-B86F-929E2E25C250}">
      <dsp:nvSpPr>
        <dsp:cNvPr id="0" name=""/>
        <dsp:cNvSpPr/>
      </dsp:nvSpPr>
      <dsp:spPr>
        <a:xfrm rot="5400000">
          <a:off x="1548296" y="757454"/>
          <a:ext cx="992547" cy="1117337"/>
        </a:xfrm>
        <a:prstGeom prst="hexagon">
          <a:avLst>
            <a:gd name="adj" fmla="val 25000"/>
            <a:gd name="vf" fmla="val 115470"/>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rtl="0">
            <a:lnSpc>
              <a:spcPct val="90000"/>
            </a:lnSpc>
            <a:spcBef>
              <a:spcPct val="0"/>
            </a:spcBef>
            <a:spcAft>
              <a:spcPct val="35000"/>
            </a:spcAft>
          </a:pPr>
          <a:r>
            <a:rPr lang="en-GB" sz="1200" kern="1200" dirty="0" smtClean="0">
              <a:solidFill>
                <a:schemeClr val="bg2"/>
              </a:solidFill>
            </a:rPr>
            <a:t>Fluid dynamics</a:t>
          </a:r>
          <a:endParaRPr lang="en-US" sz="1200" kern="1200" dirty="0">
            <a:solidFill>
              <a:schemeClr val="bg2"/>
            </a:solidFill>
          </a:endParaRPr>
        </a:p>
      </dsp:txBody>
      <dsp:txXfrm rot="-5400000">
        <a:off x="1672125" y="985274"/>
        <a:ext cx="744891" cy="661698"/>
      </dsp:txXfrm>
    </dsp:sp>
    <dsp:sp modelId="{2D92C940-5901-4BE9-BAA3-702F87EA9905}">
      <dsp:nvSpPr>
        <dsp:cNvPr id="0" name=""/>
        <dsp:cNvSpPr/>
      </dsp:nvSpPr>
      <dsp:spPr>
        <a:xfrm>
          <a:off x="608000" y="1041217"/>
          <a:ext cx="1071950" cy="595528"/>
        </a:xfrm>
        <a:prstGeom prst="rect">
          <a:avLst/>
        </a:prstGeom>
        <a:noFill/>
        <a:ln>
          <a:noFill/>
        </a:ln>
        <a:effectLst/>
      </dsp:spPr>
      <dsp:style>
        <a:lnRef idx="0">
          <a:scrgbClr r="0" g="0" b="0"/>
        </a:lnRef>
        <a:fillRef idx="0">
          <a:scrgbClr r="0" g="0" b="0"/>
        </a:fillRef>
        <a:effectRef idx="0">
          <a:scrgbClr r="0" g="0" b="0"/>
        </a:effectRef>
        <a:fontRef idx="minor"/>
      </dsp:style>
    </dsp:sp>
    <dsp:sp modelId="{57D45945-EB12-4D24-A41C-CA647248ACDB}">
      <dsp:nvSpPr>
        <dsp:cNvPr id="0" name=""/>
        <dsp:cNvSpPr/>
      </dsp:nvSpPr>
      <dsp:spPr>
        <a:xfrm rot="5400000">
          <a:off x="2727660" y="733862"/>
          <a:ext cx="992547" cy="1164503"/>
        </a:xfrm>
        <a:prstGeom prst="hexagon">
          <a:avLst>
            <a:gd name="adj" fmla="val 25000"/>
            <a:gd name="vf" fmla="val 1154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2835767" y="985265"/>
        <a:ext cx="776335" cy="661698"/>
      </dsp:txXfrm>
    </dsp:sp>
    <dsp:sp modelId="{666E9C86-8F36-4D59-9793-A69967F95781}">
      <dsp:nvSpPr>
        <dsp:cNvPr id="0" name=""/>
        <dsp:cNvSpPr/>
      </dsp:nvSpPr>
      <dsp:spPr>
        <a:xfrm rot="5400000">
          <a:off x="2142109" y="1519139"/>
          <a:ext cx="992547" cy="1146887"/>
        </a:xfrm>
        <a:prstGeom prst="hexagon">
          <a:avLst>
            <a:gd name="adj" fmla="val 25000"/>
            <a:gd name="vf" fmla="val 115470"/>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rtl="0">
            <a:lnSpc>
              <a:spcPct val="90000"/>
            </a:lnSpc>
            <a:spcBef>
              <a:spcPct val="0"/>
            </a:spcBef>
            <a:spcAft>
              <a:spcPct val="35000"/>
            </a:spcAft>
          </a:pPr>
          <a:r>
            <a:rPr lang="en-GB" sz="1200" kern="1200" dirty="0" smtClean="0">
              <a:solidFill>
                <a:schemeClr val="bg2"/>
              </a:solidFill>
            </a:rPr>
            <a:t>Signal analysis</a:t>
          </a:r>
          <a:endParaRPr lang="en-US" sz="1200" kern="1200" dirty="0">
            <a:solidFill>
              <a:schemeClr val="bg2"/>
            </a:solidFill>
          </a:endParaRPr>
        </a:p>
      </dsp:txBody>
      <dsp:txXfrm rot="-5400000">
        <a:off x="2256088" y="1761734"/>
        <a:ext cx="764591" cy="661698"/>
      </dsp:txXfrm>
    </dsp:sp>
    <dsp:sp modelId="{E4D2B5F4-EF4E-4E7C-8EAB-194C28BB4CA5}">
      <dsp:nvSpPr>
        <dsp:cNvPr id="0" name=""/>
        <dsp:cNvSpPr/>
      </dsp:nvSpPr>
      <dsp:spPr>
        <a:xfrm>
          <a:off x="3073487" y="1883691"/>
          <a:ext cx="1107682" cy="595528"/>
        </a:xfrm>
        <a:prstGeom prst="rect">
          <a:avLst/>
        </a:prstGeom>
        <a:noFill/>
        <a:ln>
          <a:noFill/>
        </a:ln>
        <a:effectLst/>
      </dsp:spPr>
      <dsp:style>
        <a:lnRef idx="0">
          <a:scrgbClr r="0" g="0" b="0"/>
        </a:lnRef>
        <a:fillRef idx="0">
          <a:scrgbClr r="0" g="0" b="0"/>
        </a:fillRef>
        <a:effectRef idx="0">
          <a:scrgbClr r="0" g="0" b="0"/>
        </a:effectRef>
        <a:fontRef idx="minor"/>
      </dsp:style>
    </dsp:sp>
    <dsp:sp modelId="{A6BFADF5-C7B9-4EE1-9667-E42F2EE71E28}">
      <dsp:nvSpPr>
        <dsp:cNvPr id="0" name=""/>
        <dsp:cNvSpPr/>
      </dsp:nvSpPr>
      <dsp:spPr>
        <a:xfrm rot="5400000">
          <a:off x="969480" y="1564089"/>
          <a:ext cx="992547" cy="1056986"/>
        </a:xfrm>
        <a:prstGeom prst="hexagon">
          <a:avLst>
            <a:gd name="adj" fmla="val 25000"/>
            <a:gd name="vf" fmla="val 115470"/>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1113425" y="1761734"/>
        <a:ext cx="704658" cy="661698"/>
      </dsp:txXfrm>
    </dsp:sp>
    <dsp:sp modelId="{13221C45-050C-4771-8556-CDDFDE8FFCDE}">
      <dsp:nvSpPr>
        <dsp:cNvPr id="0" name=""/>
        <dsp:cNvSpPr/>
      </dsp:nvSpPr>
      <dsp:spPr>
        <a:xfrm rot="5400000">
          <a:off x="1514006" y="2270950"/>
          <a:ext cx="992547" cy="1254507"/>
        </a:xfrm>
        <a:prstGeom prst="hexagon">
          <a:avLst>
            <a:gd name="adj" fmla="val 25000"/>
            <a:gd name="vf" fmla="val 115470"/>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rtl="0">
            <a:lnSpc>
              <a:spcPct val="90000"/>
            </a:lnSpc>
            <a:spcBef>
              <a:spcPct val="0"/>
            </a:spcBef>
            <a:spcAft>
              <a:spcPct val="35000"/>
            </a:spcAft>
          </a:pPr>
          <a:r>
            <a:rPr lang="en-GB" sz="1200" kern="1200" dirty="0" smtClean="0">
              <a:solidFill>
                <a:schemeClr val="bg2"/>
              </a:solidFill>
            </a:rPr>
            <a:t>Quantum Mechanics</a:t>
          </a:r>
          <a:endParaRPr lang="en-US" sz="1200" kern="1200" dirty="0">
            <a:solidFill>
              <a:schemeClr val="bg2"/>
            </a:solidFill>
          </a:endParaRPr>
        </a:p>
      </dsp:txBody>
      <dsp:txXfrm rot="-5400000">
        <a:off x="1592110" y="2567355"/>
        <a:ext cx="836338" cy="661698"/>
      </dsp:txXfrm>
    </dsp:sp>
    <dsp:sp modelId="{BF5E62F5-4588-4BA5-98FE-8BDD4FD9C250}">
      <dsp:nvSpPr>
        <dsp:cNvPr id="0" name=""/>
        <dsp:cNvSpPr/>
      </dsp:nvSpPr>
      <dsp:spPr>
        <a:xfrm>
          <a:off x="608000" y="2726165"/>
          <a:ext cx="1071950" cy="595528"/>
        </a:xfrm>
        <a:prstGeom prst="rect">
          <a:avLst/>
        </a:prstGeom>
        <a:noFill/>
        <a:ln>
          <a:noFill/>
        </a:ln>
        <a:effectLst/>
      </dsp:spPr>
      <dsp:style>
        <a:lnRef idx="0">
          <a:scrgbClr r="0" g="0" b="0"/>
        </a:lnRef>
        <a:fillRef idx="0">
          <a:scrgbClr r="0" g="0" b="0"/>
        </a:fillRef>
        <a:effectRef idx="0">
          <a:scrgbClr r="0" g="0" b="0"/>
        </a:effectRef>
        <a:fontRef idx="minor"/>
      </dsp:style>
    </dsp:sp>
    <dsp:sp modelId="{60621B72-FC40-42E2-9981-947014536F8E}">
      <dsp:nvSpPr>
        <dsp:cNvPr id="0" name=""/>
        <dsp:cNvSpPr/>
      </dsp:nvSpPr>
      <dsp:spPr>
        <a:xfrm rot="5400000">
          <a:off x="2720925" y="2354920"/>
          <a:ext cx="992547" cy="1063679"/>
        </a:xfrm>
        <a:prstGeom prst="hexagon">
          <a:avLst>
            <a:gd name="adj" fmla="val 25000"/>
            <a:gd name="vf" fmla="val 115470"/>
          </a:avLst>
        </a:prstGeom>
        <a:solidFill>
          <a:srgbClr val="00B0F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2862640" y="2555911"/>
        <a:ext cx="709119" cy="661698"/>
      </dsp:txXfrm>
    </dsp:sp>
  </dsp:spTree>
</dsp:drawing>
</file>

<file path=ppt/diagrams/layout1.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406400" y="696913"/>
            <a:ext cx="6199188"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701040" y="4415790"/>
            <a:ext cx="5608320" cy="4183380"/>
          </a:xfrm>
          <a:prstGeom prst="rect">
            <a:avLst/>
          </a:prstGeom>
          <a:noFill/>
          <a:ln>
            <a:noFill/>
          </a:ln>
        </p:spPr>
        <p:txBody>
          <a:bodyPr spcFirstLastPara="1" wrap="square" lIns="93162" tIns="93162" rIns="93162" bIns="93162"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2"/>
        <p:cNvGrpSpPr/>
        <p:nvPr/>
      </p:nvGrpSpPr>
      <p:grpSpPr>
        <a:xfrm>
          <a:off x="0" y="0"/>
          <a:ext cx="0" cy="0"/>
          <a:chOff x="0" y="0"/>
          <a:chExt cx="0" cy="0"/>
        </a:xfrm>
      </p:grpSpPr>
      <p:sp>
        <p:nvSpPr>
          <p:cNvPr id="9943" name="Google Shape;9943;p: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4" name="Google Shape;9944;p: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4"/>
        <p:cNvGrpSpPr/>
        <p:nvPr/>
      </p:nvGrpSpPr>
      <p:grpSpPr>
        <a:xfrm>
          <a:off x="0" y="0"/>
          <a:ext cx="0" cy="0"/>
          <a:chOff x="0" y="0"/>
          <a:chExt cx="0" cy="0"/>
        </a:xfrm>
      </p:grpSpPr>
      <p:sp>
        <p:nvSpPr>
          <p:cNvPr id="10265" name="Google Shape;10265;g4d68dec200_1_1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6" name="Google Shape;10266;g4d68dec200_1_1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extLst>
      <p:ext uri="{BB962C8B-B14F-4D97-AF65-F5344CB8AC3E}">
        <p14:creationId xmlns:p14="http://schemas.microsoft.com/office/powerpoint/2010/main" val="36057424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9"/>
        <p:cNvGrpSpPr/>
        <p:nvPr/>
      </p:nvGrpSpPr>
      <p:grpSpPr>
        <a:xfrm>
          <a:off x="0" y="0"/>
          <a:ext cx="0" cy="0"/>
          <a:chOff x="0" y="0"/>
          <a:chExt cx="0" cy="0"/>
        </a:xfrm>
      </p:grpSpPr>
      <p:sp>
        <p:nvSpPr>
          <p:cNvPr id="10280" name="Google Shape;10280;g4af46f5cbb_0_26: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1" name="Google Shape;10281;g4af46f5cbb_0_26: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3"/>
        <p:cNvGrpSpPr/>
        <p:nvPr/>
      </p:nvGrpSpPr>
      <p:grpSpPr>
        <a:xfrm>
          <a:off x="0" y="0"/>
          <a:ext cx="0" cy="0"/>
          <a:chOff x="0" y="0"/>
          <a:chExt cx="0" cy="0"/>
        </a:xfrm>
      </p:grpSpPr>
      <p:sp>
        <p:nvSpPr>
          <p:cNvPr id="10294" name="Google Shape;10294;g489cecfe92_0_4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5" name="Google Shape;10295;g489cecfe92_0_4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3"/>
        <p:cNvGrpSpPr/>
        <p:nvPr/>
      </p:nvGrpSpPr>
      <p:grpSpPr>
        <a:xfrm>
          <a:off x="0" y="0"/>
          <a:ext cx="0" cy="0"/>
          <a:chOff x="0" y="0"/>
          <a:chExt cx="0" cy="0"/>
        </a:xfrm>
      </p:grpSpPr>
      <p:sp>
        <p:nvSpPr>
          <p:cNvPr id="10224" name="Google Shape;10224;g489cecfe92_0_3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5" name="Google Shape;10225;g489cecfe92_0_3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0"/>
        <p:cNvGrpSpPr/>
        <p:nvPr/>
      </p:nvGrpSpPr>
      <p:grpSpPr>
        <a:xfrm>
          <a:off x="0" y="0"/>
          <a:ext cx="0" cy="0"/>
          <a:chOff x="0" y="0"/>
          <a:chExt cx="0" cy="0"/>
        </a:xfrm>
      </p:grpSpPr>
      <p:sp>
        <p:nvSpPr>
          <p:cNvPr id="10301" name="Google Shape;10301;g4b7a4de310_0_6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2" name="Google Shape;10302;g4b7a4de310_0_6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lnSpc>
                <a:spcPct val="115000"/>
              </a:lnSpc>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8"/>
        <p:cNvGrpSpPr/>
        <p:nvPr/>
      </p:nvGrpSpPr>
      <p:grpSpPr>
        <a:xfrm>
          <a:off x="0" y="0"/>
          <a:ext cx="0" cy="0"/>
          <a:chOff x="0" y="0"/>
          <a:chExt cx="0" cy="0"/>
        </a:xfrm>
      </p:grpSpPr>
      <p:sp>
        <p:nvSpPr>
          <p:cNvPr id="9949" name="Google Shape;9949;g49cbeb7b1e_0_26: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50" name="Google Shape;9950;g49cbeb7b1e_0_26:notes"/>
          <p:cNvSpPr txBox="1">
            <a:spLocks noGrp="1"/>
          </p:cNvSpPr>
          <p:nvPr>
            <p:ph type="body" idx="1"/>
          </p:nvPr>
        </p:nvSpPr>
        <p:spPr>
          <a:xfrm>
            <a:off x="701040" y="4473893"/>
            <a:ext cx="5608320" cy="3660610"/>
          </a:xfrm>
          <a:prstGeom prst="rect">
            <a:avLst/>
          </a:prstGeom>
          <a:noFill/>
          <a:ln>
            <a:noFill/>
          </a:ln>
        </p:spPr>
        <p:txBody>
          <a:bodyPr spcFirstLastPara="1" wrap="square" lIns="93162" tIns="46568" rIns="93162" bIns="46568" anchor="t" anchorCtr="0">
            <a:noAutofit/>
          </a:bodyPr>
          <a:lstStyle/>
          <a:p>
            <a:pPr marL="0" indent="0">
              <a:lnSpc>
                <a:spcPct val="115000"/>
              </a:lnSpc>
              <a:buNone/>
            </a:pPr>
            <a:endParaRPr dirty="0"/>
          </a:p>
        </p:txBody>
      </p:sp>
      <p:sp>
        <p:nvSpPr>
          <p:cNvPr id="9951" name="Google Shape;9951;g49cbeb7b1e_0_26:notes"/>
          <p:cNvSpPr txBox="1">
            <a:spLocks noGrp="1"/>
          </p:cNvSpPr>
          <p:nvPr>
            <p:ph type="sldNum" idx="12"/>
          </p:nvPr>
        </p:nvSpPr>
        <p:spPr>
          <a:xfrm>
            <a:off x="3970938" y="8829967"/>
            <a:ext cx="3037840" cy="466345"/>
          </a:xfrm>
          <a:prstGeom prst="rect">
            <a:avLst/>
          </a:prstGeom>
          <a:noFill/>
          <a:ln>
            <a:noFill/>
          </a:ln>
        </p:spPr>
        <p:txBody>
          <a:bodyPr spcFirstLastPara="1" wrap="square" lIns="93162" tIns="46568" rIns="93162" bIns="46568" anchor="b" anchorCtr="0">
            <a:noAutofit/>
          </a:bodyPr>
          <a:lstStyle/>
          <a:p>
            <a:pPr algn="r">
              <a:buSzPts val="1200"/>
            </a:pPr>
            <a:fld id="{00000000-1234-1234-1234-123412341234}" type="slidenum">
              <a:rPr lang="en-GB" sz="1200">
                <a:solidFill>
                  <a:schemeClr val="dk1"/>
                </a:solidFill>
                <a:latin typeface="Calibri"/>
                <a:ea typeface="Calibri"/>
                <a:cs typeface="Calibri"/>
                <a:sym typeface="Calibri"/>
              </a:rPr>
              <a:pPr algn="r">
                <a:buSzPts val="1200"/>
              </a:pPr>
              <a:t>15</a:t>
            </a:fld>
            <a:endParaRPr sz="1200">
              <a:solidFill>
                <a:schemeClr val="dk1"/>
              </a:solidFill>
              <a:latin typeface="Calibri"/>
              <a:ea typeface="Calibri"/>
              <a:cs typeface="Calibri"/>
              <a:sym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2"/>
        <p:cNvGrpSpPr/>
        <p:nvPr/>
      </p:nvGrpSpPr>
      <p:grpSpPr>
        <a:xfrm>
          <a:off x="0" y="0"/>
          <a:ext cx="0" cy="0"/>
          <a:chOff x="0" y="0"/>
          <a:chExt cx="0" cy="0"/>
        </a:xfrm>
      </p:grpSpPr>
      <p:sp>
        <p:nvSpPr>
          <p:cNvPr id="10073" name="Google Shape;10073;g482c3122fd_0_2523: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74" name="Google Shape;10074;g482c3122fd_0_2523:notes"/>
          <p:cNvSpPr txBox="1">
            <a:spLocks noGrp="1"/>
          </p:cNvSpPr>
          <p:nvPr>
            <p:ph type="body" idx="1"/>
          </p:nvPr>
        </p:nvSpPr>
        <p:spPr>
          <a:xfrm>
            <a:off x="701040" y="4473893"/>
            <a:ext cx="5608320" cy="3660610"/>
          </a:xfrm>
          <a:prstGeom prst="rect">
            <a:avLst/>
          </a:prstGeom>
          <a:noFill/>
          <a:ln>
            <a:noFill/>
          </a:ln>
        </p:spPr>
        <p:txBody>
          <a:bodyPr spcFirstLastPara="1" wrap="square" lIns="93162" tIns="46568" rIns="93162" bIns="46568" anchor="t" anchorCtr="0">
            <a:noAutofit/>
          </a:bodyPr>
          <a:lstStyle/>
          <a:p>
            <a:pPr marL="0" indent="0">
              <a:buNone/>
            </a:pPr>
            <a:endParaRPr dirty="0"/>
          </a:p>
        </p:txBody>
      </p:sp>
      <p:sp>
        <p:nvSpPr>
          <p:cNvPr id="10075" name="Google Shape;10075;g482c3122fd_0_2523:notes"/>
          <p:cNvSpPr txBox="1">
            <a:spLocks noGrp="1"/>
          </p:cNvSpPr>
          <p:nvPr>
            <p:ph type="sldNum" idx="12"/>
          </p:nvPr>
        </p:nvSpPr>
        <p:spPr>
          <a:xfrm>
            <a:off x="3970938" y="8829967"/>
            <a:ext cx="3037840" cy="466345"/>
          </a:xfrm>
          <a:prstGeom prst="rect">
            <a:avLst/>
          </a:prstGeom>
          <a:noFill/>
          <a:ln>
            <a:noFill/>
          </a:ln>
        </p:spPr>
        <p:txBody>
          <a:bodyPr spcFirstLastPara="1" wrap="square" lIns="93162" tIns="46568" rIns="93162" bIns="46568" anchor="b" anchorCtr="0">
            <a:noAutofit/>
          </a:bodyPr>
          <a:lstStyle/>
          <a:p>
            <a:pPr algn="r"/>
            <a:fld id="{00000000-1234-1234-1234-123412341234}" type="slidenum">
              <a:rPr lang="en-GB" sz="1200">
                <a:solidFill>
                  <a:schemeClr val="dk1"/>
                </a:solidFill>
                <a:latin typeface="Calibri"/>
                <a:ea typeface="Calibri"/>
                <a:cs typeface="Calibri"/>
                <a:sym typeface="Calibri"/>
              </a:rPr>
              <a:pPr algn="r"/>
              <a:t>16</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5946724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7"/>
        <p:cNvGrpSpPr/>
        <p:nvPr/>
      </p:nvGrpSpPr>
      <p:grpSpPr>
        <a:xfrm>
          <a:off x="0" y="0"/>
          <a:ext cx="0" cy="0"/>
          <a:chOff x="0" y="0"/>
          <a:chExt cx="0" cy="0"/>
        </a:xfrm>
      </p:grpSpPr>
      <p:sp>
        <p:nvSpPr>
          <p:cNvPr id="10088" name="Google Shape;10088;g482c3122fd_0_2536: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89" name="Google Shape;10089;g482c3122fd_0_2536:notes"/>
          <p:cNvSpPr txBox="1">
            <a:spLocks noGrp="1"/>
          </p:cNvSpPr>
          <p:nvPr>
            <p:ph type="body" idx="1"/>
          </p:nvPr>
        </p:nvSpPr>
        <p:spPr>
          <a:xfrm>
            <a:off x="701040" y="4473893"/>
            <a:ext cx="5608320" cy="3660610"/>
          </a:xfrm>
          <a:prstGeom prst="rect">
            <a:avLst/>
          </a:prstGeom>
          <a:noFill/>
          <a:ln>
            <a:noFill/>
          </a:ln>
        </p:spPr>
        <p:txBody>
          <a:bodyPr spcFirstLastPara="1" wrap="square" lIns="93162" tIns="46568" rIns="93162" bIns="46568" anchor="t" anchorCtr="0">
            <a:noAutofit/>
          </a:bodyPr>
          <a:lstStyle/>
          <a:p>
            <a:pPr marL="0" indent="0">
              <a:buNone/>
            </a:pPr>
            <a:endParaRPr dirty="0">
              <a:sym typeface="Calibri"/>
            </a:endParaRPr>
          </a:p>
        </p:txBody>
      </p:sp>
      <p:sp>
        <p:nvSpPr>
          <p:cNvPr id="10090" name="Google Shape;10090;g482c3122fd_0_2536:notes"/>
          <p:cNvSpPr txBox="1">
            <a:spLocks noGrp="1"/>
          </p:cNvSpPr>
          <p:nvPr>
            <p:ph type="sldNum" idx="12"/>
          </p:nvPr>
        </p:nvSpPr>
        <p:spPr>
          <a:xfrm>
            <a:off x="3970938" y="8829967"/>
            <a:ext cx="3037840" cy="466345"/>
          </a:xfrm>
          <a:prstGeom prst="rect">
            <a:avLst/>
          </a:prstGeom>
          <a:noFill/>
          <a:ln>
            <a:noFill/>
          </a:ln>
        </p:spPr>
        <p:txBody>
          <a:bodyPr spcFirstLastPara="1" wrap="square" lIns="93162" tIns="46568" rIns="93162" bIns="46568" anchor="b" anchorCtr="0">
            <a:noAutofit/>
          </a:bodyPr>
          <a:lstStyle/>
          <a:p>
            <a:pPr algn="r"/>
            <a:fld id="{00000000-1234-1234-1234-123412341234}" type="slidenum">
              <a:rPr lang="en-GB" sz="1200">
                <a:solidFill>
                  <a:schemeClr val="dk1"/>
                </a:solidFill>
                <a:latin typeface="Calibri"/>
                <a:ea typeface="Calibri"/>
                <a:cs typeface="Calibri"/>
                <a:sym typeface="Calibri"/>
              </a:rPr>
              <a:pPr algn="r"/>
              <a:t>17</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458708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1"/>
        <p:cNvGrpSpPr/>
        <p:nvPr/>
      </p:nvGrpSpPr>
      <p:grpSpPr>
        <a:xfrm>
          <a:off x="0" y="0"/>
          <a:ext cx="0" cy="0"/>
          <a:chOff x="0" y="0"/>
          <a:chExt cx="0" cy="0"/>
        </a:xfrm>
      </p:grpSpPr>
      <p:sp>
        <p:nvSpPr>
          <p:cNvPr id="10342" name="Google Shape;10342;g49aa3fd9cb_0_26: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43" name="Google Shape;10343;g49aa3fd9cb_0_26:notes"/>
          <p:cNvSpPr txBox="1">
            <a:spLocks noGrp="1"/>
          </p:cNvSpPr>
          <p:nvPr>
            <p:ph type="body" idx="1"/>
          </p:nvPr>
        </p:nvSpPr>
        <p:spPr>
          <a:xfrm>
            <a:off x="701040" y="4473893"/>
            <a:ext cx="5608320" cy="3660610"/>
          </a:xfrm>
          <a:prstGeom prst="rect">
            <a:avLst/>
          </a:prstGeom>
          <a:noFill/>
          <a:ln>
            <a:noFill/>
          </a:ln>
        </p:spPr>
        <p:txBody>
          <a:bodyPr spcFirstLastPara="1" wrap="square" lIns="93162" tIns="46568" rIns="93162" bIns="46568" anchor="t" anchorCtr="0">
            <a:noAutofit/>
          </a:bodyPr>
          <a:lstStyle/>
          <a:p>
            <a:pPr marL="0" indent="0">
              <a:lnSpc>
                <a:spcPct val="115000"/>
              </a:lnSpc>
              <a:buSzPts val="1400"/>
              <a:buNone/>
            </a:pPr>
            <a:endParaRPr dirty="0"/>
          </a:p>
        </p:txBody>
      </p:sp>
      <p:sp>
        <p:nvSpPr>
          <p:cNvPr id="10344" name="Google Shape;10344;g49aa3fd9cb_0_26:notes"/>
          <p:cNvSpPr txBox="1">
            <a:spLocks noGrp="1"/>
          </p:cNvSpPr>
          <p:nvPr>
            <p:ph type="sldNum" idx="12"/>
          </p:nvPr>
        </p:nvSpPr>
        <p:spPr>
          <a:xfrm>
            <a:off x="3970938" y="8829967"/>
            <a:ext cx="3037840" cy="466345"/>
          </a:xfrm>
          <a:prstGeom prst="rect">
            <a:avLst/>
          </a:prstGeom>
          <a:noFill/>
          <a:ln>
            <a:noFill/>
          </a:ln>
        </p:spPr>
        <p:txBody>
          <a:bodyPr spcFirstLastPara="1" wrap="square" lIns="93162" tIns="46568" rIns="93162" bIns="46568" anchor="b" anchorCtr="0">
            <a:noAutofit/>
          </a:bodyPr>
          <a:lstStyle/>
          <a:p>
            <a:pPr algn="r">
              <a:buSzPts val="1400"/>
            </a:pPr>
            <a:fld id="{00000000-1234-1234-1234-123412341234}" type="slidenum">
              <a:rPr lang="en-GB"/>
              <a:pPr algn="r">
                <a:buSzPts val="1400"/>
              </a:pPr>
              <a:t>18</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4"/>
        <p:cNvGrpSpPr/>
        <p:nvPr/>
      </p:nvGrpSpPr>
      <p:grpSpPr>
        <a:xfrm>
          <a:off x="0" y="0"/>
          <a:ext cx="0" cy="0"/>
          <a:chOff x="0" y="0"/>
          <a:chExt cx="0" cy="0"/>
        </a:xfrm>
      </p:grpSpPr>
      <p:sp>
        <p:nvSpPr>
          <p:cNvPr id="10275" name="Google Shape;10275;g489cecfe92_0_15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6" name="Google Shape;10276;g489cecfe92_0_15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9"/>
        <p:cNvGrpSpPr/>
        <p:nvPr/>
      </p:nvGrpSpPr>
      <p:grpSpPr>
        <a:xfrm>
          <a:off x="0" y="0"/>
          <a:ext cx="0" cy="0"/>
          <a:chOff x="0" y="0"/>
          <a:chExt cx="0" cy="0"/>
        </a:xfrm>
      </p:grpSpPr>
      <p:sp>
        <p:nvSpPr>
          <p:cNvPr id="10210" name="Google Shape;10210;g4f418d235a_0_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1" name="Google Shape;10211;g4f418d235a_0_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6"/>
        <p:cNvGrpSpPr/>
        <p:nvPr/>
      </p:nvGrpSpPr>
      <p:grpSpPr>
        <a:xfrm>
          <a:off x="0" y="0"/>
          <a:ext cx="0" cy="0"/>
          <a:chOff x="0" y="0"/>
          <a:chExt cx="0" cy="0"/>
        </a:xfrm>
      </p:grpSpPr>
      <p:sp>
        <p:nvSpPr>
          <p:cNvPr id="10217" name="Google Shape;10217;g489cecfe92_0_2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8" name="Google Shape;10218;g489cecfe92_0_2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lnSpc>
                <a:spcPct val="115000"/>
              </a:lnSpc>
              <a:buNone/>
            </a:pPr>
            <a:endParaRPr lang="en-GB"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0"/>
        <p:cNvGrpSpPr/>
        <p:nvPr/>
      </p:nvGrpSpPr>
      <p:grpSpPr>
        <a:xfrm>
          <a:off x="0" y="0"/>
          <a:ext cx="0" cy="0"/>
          <a:chOff x="0" y="0"/>
          <a:chExt cx="0" cy="0"/>
        </a:xfrm>
      </p:grpSpPr>
      <p:sp>
        <p:nvSpPr>
          <p:cNvPr id="10231" name="Google Shape;10231;g489cecfe92_0_3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2" name="Google Shape;10232;g489cecfe92_0_3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489cecfe92_0_10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489cecfe92_0_10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6"/>
        <p:cNvGrpSpPr/>
        <p:nvPr/>
      </p:nvGrpSpPr>
      <p:grpSpPr>
        <a:xfrm>
          <a:off x="0" y="0"/>
          <a:ext cx="0" cy="0"/>
          <a:chOff x="0" y="0"/>
          <a:chExt cx="0" cy="0"/>
        </a:xfrm>
      </p:grpSpPr>
      <p:sp>
        <p:nvSpPr>
          <p:cNvPr id="10247" name="Google Shape;10247;g4e93a1e962_0_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8" name="Google Shape;10248;g4e93a1e962_0_2: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lnSpc>
                <a:spcPct val="115000"/>
              </a:lnSpc>
              <a:buNone/>
            </a:pPr>
            <a:endParaRPr lang="en-GB"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5"/>
        <p:cNvGrpSpPr/>
        <p:nvPr/>
      </p:nvGrpSpPr>
      <p:grpSpPr>
        <a:xfrm>
          <a:off x="0" y="0"/>
          <a:ext cx="0" cy="0"/>
          <a:chOff x="0" y="0"/>
          <a:chExt cx="0" cy="0"/>
        </a:xfrm>
      </p:grpSpPr>
      <p:sp>
        <p:nvSpPr>
          <p:cNvPr id="10256" name="Google Shape;10256;g4e93a1e962_0_1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7" name="Google Shape;10257;g4e93a1e962_0_13: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lnSpc>
                <a:spcPct val="115000"/>
              </a:lnSpc>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4"/>
        <p:cNvGrpSpPr/>
        <p:nvPr/>
      </p:nvGrpSpPr>
      <p:grpSpPr>
        <a:xfrm>
          <a:off x="0" y="0"/>
          <a:ext cx="0" cy="0"/>
          <a:chOff x="0" y="0"/>
          <a:chExt cx="0" cy="0"/>
        </a:xfrm>
      </p:grpSpPr>
      <p:sp>
        <p:nvSpPr>
          <p:cNvPr id="10265" name="Google Shape;10265;g4d68dec200_1_1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6" name="Google Shape;10266;g4d68dec200_1_1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lnSpc>
                <a:spcPct val="115000"/>
              </a:lnSpc>
              <a:buNone/>
            </a:pPr>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hyperlink" Target="https://tinyurl.com/RichTask1" TargetMode="External"/><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1"/>
        <p:cNvGrpSpPr/>
        <p:nvPr/>
      </p:nvGrpSpPr>
      <p:grpSpPr>
        <a:xfrm>
          <a:off x="0" y="0"/>
          <a:ext cx="0" cy="0"/>
          <a:chOff x="0" y="0"/>
          <a:chExt cx="0" cy="0"/>
        </a:xfrm>
      </p:grpSpPr>
      <p:sp>
        <p:nvSpPr>
          <p:cNvPr id="12" name="Google Shape;12;p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 name="Google Shape;13;p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 name="Google Shape;14;p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5" name="Google Shape;15;p2"/>
          <p:cNvGrpSpPr/>
          <p:nvPr/>
        </p:nvGrpSpPr>
        <p:grpSpPr>
          <a:xfrm>
            <a:off x="5221340" y="819609"/>
            <a:ext cx="1862198" cy="747695"/>
            <a:chOff x="1899" y="899"/>
            <a:chExt cx="4163" cy="1671"/>
          </a:xfrm>
        </p:grpSpPr>
        <p:sp>
          <p:nvSpPr>
            <p:cNvPr id="16" name="Google Shape;16;p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 name="Google Shape;17;p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 name="Google Shape;18;p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 name="Google Shape;19;p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 name="Google Shape;20;p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 name="Google Shape;21;p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 name="Google Shape;22;p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 name="Google Shape;23;p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 name="Google Shape;24;p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 name="Google Shape;25;p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 name="Google Shape;26;p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 name="Google Shape;27;p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 name="Google Shape;28;p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 name="Google Shape;29;p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 name="Google Shape;30;p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 name="Google Shape;31;p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 name="Google Shape;32;p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 name="Google Shape;33;p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4" name="Google Shape;34;p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 name="Google Shape;35;p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 name="Google Shape;36;p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 name="Google Shape;37;p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 name="Google Shape;38;p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 name="Google Shape;39;p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 name="Google Shape;40;p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 name="Google Shape;41;p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 name="Google Shape;42;p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 name="Google Shape;43;p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 name="Google Shape;44;p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 name="Google Shape;45;p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6" name="Google Shape;46;p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 name="Google Shape;47;p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 name="Google Shape;48;p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 name="Google Shape;49;p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 name="Google Shape;50;p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 name="Google Shape;51;p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 name="Google Shape;52;p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 name="Google Shape;53;p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 name="Google Shape;54;p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 name="Google Shape;55;p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 name="Google Shape;56;p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 name="Google Shape;57;p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 name="Google Shape;58;p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 name="Google Shape;59;p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 name="Google Shape;60;p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 name="Google Shape;61;p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 name="Google Shape;62;p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 name="Google Shape;63;p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 name="Google Shape;64;p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 name="Google Shape;65;p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 name="Google Shape;66;p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7" name="Google Shape;67;p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8" name="Google Shape;68;p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9" name="Google Shape;69;p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 name="Google Shape;70;p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 name="Google Shape;71;p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 name="Google Shape;72;p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 name="Google Shape;73;p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 name="Google Shape;74;p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 name="Google Shape;75;p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 name="Google Shape;76;p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 name="Google Shape;77;p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 name="Google Shape;78;p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 name="Google Shape;79;p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 name="Google Shape;80;p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 name="Google Shape;81;p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 name="Google Shape;82;p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 name="Google Shape;83;p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 name="Google Shape;84;p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 name="Google Shape;85;p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 name="Google Shape;86;p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 name="Google Shape;87;p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 name="Google Shape;88;p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 name="Google Shape;89;p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 name="Google Shape;90;p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 name="Google Shape;91;p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 name="Google Shape;92;p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 name="Google Shape;93;p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 name="Google Shape;94;p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 name="Google Shape;95;p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 name="Google Shape;96;p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 name="Google Shape;97;p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 name="Google Shape;98;p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 name="Google Shape;99;p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 name="Google Shape;100;p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 name="Google Shape;101;p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 name="Google Shape;102;p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 name="Google Shape;103;p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 name="Google Shape;104;p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 name="Google Shape;105;p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 name="Google Shape;106;p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 name="Google Shape;107;p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 name="Google Shape;108;p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9" name="Google Shape;109;p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0" name="Google Shape;110;p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1" name="Google Shape;111;p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12" name="Google Shape;112;p2"/>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 name="Google Shape;113;p2"/>
          <p:cNvGrpSpPr/>
          <p:nvPr/>
        </p:nvGrpSpPr>
        <p:grpSpPr>
          <a:xfrm>
            <a:off x="-1449668" y="146875"/>
            <a:ext cx="1026225" cy="2044304"/>
            <a:chOff x="-1555624" y="1196393"/>
            <a:chExt cx="1368300" cy="2725739"/>
          </a:xfrm>
        </p:grpSpPr>
        <p:grpSp>
          <p:nvGrpSpPr>
            <p:cNvPr id="114" name="Google Shape;114;p2"/>
            <p:cNvGrpSpPr/>
            <p:nvPr/>
          </p:nvGrpSpPr>
          <p:grpSpPr>
            <a:xfrm>
              <a:off x="-1555624" y="1488707"/>
              <a:ext cx="1368300" cy="2433425"/>
              <a:chOff x="-1836712" y="3275837"/>
              <a:chExt cx="1368300" cy="2433425"/>
            </a:xfrm>
          </p:grpSpPr>
          <p:sp>
            <p:nvSpPr>
              <p:cNvPr id="115" name="Google Shape;115;p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6" name="Google Shape;116;p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7" name="Google Shape;117;p2"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18" name="Google Shape;118;p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pic>
        <p:nvPicPr>
          <p:cNvPr id="119" name="Google Shape;119;p2"/>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500"/>
                                        <p:tgtEl>
                                          <p:spTgt spid="1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110"/>
                                        </p:tgtEl>
                                        <p:attrNameLst>
                                          <p:attrName>style.visibility</p:attrName>
                                        </p:attrNameLst>
                                      </p:cBhvr>
                                      <p:to>
                                        <p:strVal val="visible"/>
                                      </p:to>
                                    </p:set>
                                    <p:animEffect transition="in" filter="fade">
                                      <p:cBhvr>
                                        <p:cTn id="14" dur="500"/>
                                        <p:tgtEl>
                                          <p:spTgt spid="110"/>
                                        </p:tgtEl>
                                      </p:cBhvr>
                                    </p:animEffect>
                                  </p:childTnLst>
                                </p:cTn>
                              </p:par>
                              <p:par>
                                <p:cTn id="15" presetID="10" presetClass="entr" presetSubtype="0" fill="hold" nodeType="withEffect">
                                  <p:stCondLst>
                                    <p:cond delay="0"/>
                                  </p:stCondLst>
                                  <p:childTnLst>
                                    <p:set>
                                      <p:cBhvr>
                                        <p:cTn id="16" dur="1" fill="hold">
                                          <p:stCondLst>
                                            <p:cond delay="0"/>
                                          </p:stCondLst>
                                        </p:cTn>
                                        <p:tgtEl>
                                          <p:spTgt spid="111">
                                            <p:txEl>
                                              <p:pRg st="0" end="0"/>
                                            </p:txEl>
                                          </p:spTgt>
                                        </p:tgtEl>
                                        <p:attrNameLst>
                                          <p:attrName>style.visibility</p:attrName>
                                        </p:attrNameLst>
                                      </p:cBhvr>
                                      <p:to>
                                        <p:strVal val="visible"/>
                                      </p:to>
                                    </p:set>
                                    <p:animEffect transition="in" filter="fade">
                                      <p:cBhvr>
                                        <p:cTn id="17" dur="500"/>
                                        <p:tgtEl>
                                          <p:spTgt spid="11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11">
                                            <p:txEl>
                                              <p:pRg st="1" end="1"/>
                                            </p:txEl>
                                          </p:spTgt>
                                        </p:tgtEl>
                                        <p:attrNameLst>
                                          <p:attrName>style.visibility</p:attrName>
                                        </p:attrNameLst>
                                      </p:cBhvr>
                                      <p:to>
                                        <p:strVal val="visible"/>
                                      </p:to>
                                    </p:set>
                                    <p:animEffect transition="in" filter="fade">
                                      <p:cBhvr>
                                        <p:cTn id="20" dur="500"/>
                                        <p:tgtEl>
                                          <p:spTgt spid="11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1">
                                            <p:txEl>
                                              <p:pRg st="2" end="2"/>
                                            </p:txEl>
                                          </p:spTgt>
                                        </p:tgtEl>
                                        <p:attrNameLst>
                                          <p:attrName>style.visibility</p:attrName>
                                        </p:attrNameLst>
                                      </p:cBhvr>
                                      <p:to>
                                        <p:strVal val="visible"/>
                                      </p:to>
                                    </p:set>
                                    <p:animEffect transition="in" filter="fade">
                                      <p:cBhvr>
                                        <p:cTn id="23" dur="500"/>
                                        <p:tgtEl>
                                          <p:spTgt spid="11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11">
                                            <p:txEl>
                                              <p:pRg st="3" end="3"/>
                                            </p:txEl>
                                          </p:spTgt>
                                        </p:tgtEl>
                                        <p:attrNameLst>
                                          <p:attrName>style.visibility</p:attrName>
                                        </p:attrNameLst>
                                      </p:cBhvr>
                                      <p:to>
                                        <p:strVal val="visible"/>
                                      </p:to>
                                    </p:set>
                                    <p:animEffect transition="in" filter="fade">
                                      <p:cBhvr>
                                        <p:cTn id="26" dur="500"/>
                                        <p:tgtEl>
                                          <p:spTgt spid="11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11">
                                            <p:txEl>
                                              <p:pRg st="4" end="4"/>
                                            </p:txEl>
                                          </p:spTgt>
                                        </p:tgtEl>
                                        <p:attrNameLst>
                                          <p:attrName>style.visibility</p:attrName>
                                        </p:attrNameLst>
                                      </p:cBhvr>
                                      <p:to>
                                        <p:strVal val="visible"/>
                                      </p:to>
                                    </p:set>
                                    <p:animEffect transition="in" filter="fade">
                                      <p:cBhvr>
                                        <p:cTn id="29" dur="500"/>
                                        <p:tgtEl>
                                          <p:spTgt spid="11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11">
                                            <p:txEl>
                                              <p:pRg st="5" end="5"/>
                                            </p:txEl>
                                          </p:spTgt>
                                        </p:tgtEl>
                                        <p:attrNameLst>
                                          <p:attrName>style.visibility</p:attrName>
                                        </p:attrNameLst>
                                      </p:cBhvr>
                                      <p:to>
                                        <p:strVal val="visible"/>
                                      </p:to>
                                    </p:set>
                                    <p:animEffect transition="in" filter="fade">
                                      <p:cBhvr>
                                        <p:cTn id="32" dur="500"/>
                                        <p:tgtEl>
                                          <p:spTgt spid="11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11">
                                            <p:txEl>
                                              <p:pRg st="6" end="6"/>
                                            </p:txEl>
                                          </p:spTgt>
                                        </p:tgtEl>
                                        <p:attrNameLst>
                                          <p:attrName>style.visibility</p:attrName>
                                        </p:attrNameLst>
                                      </p:cBhvr>
                                      <p:to>
                                        <p:strVal val="visible"/>
                                      </p:to>
                                    </p:set>
                                    <p:animEffect transition="in" filter="fade">
                                      <p:cBhvr>
                                        <p:cTn id="35" dur="500"/>
                                        <p:tgtEl>
                                          <p:spTgt spid="11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11">
                                            <p:txEl>
                                              <p:pRg st="7" end="7"/>
                                            </p:txEl>
                                          </p:spTgt>
                                        </p:tgtEl>
                                        <p:attrNameLst>
                                          <p:attrName>style.visibility</p:attrName>
                                        </p:attrNameLst>
                                      </p:cBhvr>
                                      <p:to>
                                        <p:strVal val="visible"/>
                                      </p:to>
                                    </p:set>
                                    <p:animEffect transition="in" filter="fade">
                                      <p:cBhvr>
                                        <p:cTn id="38" dur="500"/>
                                        <p:tgtEl>
                                          <p:spTgt spid="11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11">
                                            <p:txEl>
                                              <p:pRg st="8" end="8"/>
                                            </p:txEl>
                                          </p:spTgt>
                                        </p:tgtEl>
                                        <p:attrNameLst>
                                          <p:attrName>style.visibility</p:attrName>
                                        </p:attrNameLst>
                                      </p:cBhvr>
                                      <p:to>
                                        <p:strVal val="visible"/>
                                      </p:to>
                                    </p:set>
                                    <p:animEffect transition="in" filter="fade">
                                      <p:cBhvr>
                                        <p:cTn id="41" dur="500"/>
                                        <p:tgtEl>
                                          <p:spTgt spid="11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9"/>
                                        </p:tgtEl>
                                        <p:attrNameLst>
                                          <p:attrName>style.visibility</p:attrName>
                                        </p:attrNameLst>
                                      </p:cBhvr>
                                      <p:to>
                                        <p:strVal val="visible"/>
                                      </p:to>
                                    </p:set>
                                    <p:animEffect transition="in" filter="fade">
                                      <p:cBhvr>
                                        <p:cTn id="45"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1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1" name="Google Shape;1021;p1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2" name="Google Shape;1022;p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23" name="Google Shape;1023;p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024" name="Google Shape;1024;p11"/>
          <p:cNvGrpSpPr/>
          <p:nvPr/>
        </p:nvGrpSpPr>
        <p:grpSpPr>
          <a:xfrm>
            <a:off x="7915032" y="222489"/>
            <a:ext cx="895960" cy="359739"/>
            <a:chOff x="1899" y="899"/>
            <a:chExt cx="4163" cy="1671"/>
          </a:xfrm>
        </p:grpSpPr>
        <p:sp>
          <p:nvSpPr>
            <p:cNvPr id="1025" name="Google Shape;1025;p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 name="Google Shape;1026;p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 name="Google Shape;1027;p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 name="Google Shape;1028;p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 name="Google Shape;1029;p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0" name="Google Shape;1030;p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1" name="Google Shape;1031;p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2" name="Google Shape;1032;p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 name="Google Shape;1033;p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 name="Google Shape;1034;p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 name="Google Shape;1035;p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 name="Google Shape;1036;p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 name="Google Shape;1037;p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 name="Google Shape;1038;p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 name="Google Shape;1039;p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 name="Google Shape;1040;p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 name="Google Shape;1041;p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 name="Google Shape;1042;p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3" name="Google Shape;1043;p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 name="Google Shape;1044;p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 name="Google Shape;1045;p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 name="Google Shape;1046;p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 name="Google Shape;1047;p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 name="Google Shape;1048;p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 name="Google Shape;1049;p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 name="Google Shape;1050;p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 name="Google Shape;1051;p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 name="Google Shape;1052;p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 name="Google Shape;1053;p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4" name="Google Shape;1054;p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 name="Google Shape;1055;p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 name="Google Shape;1056;p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 name="Google Shape;1057;p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 name="Google Shape;1058;p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 name="Google Shape;1059;p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 name="Google Shape;1060;p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 name="Google Shape;1061;p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 name="Google Shape;1062;p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 name="Google Shape;1063;p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4" name="Google Shape;1064;p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 name="Google Shape;1065;p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 name="Google Shape;1066;p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 name="Google Shape;1067;p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 name="Google Shape;1068;p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 name="Google Shape;1069;p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 name="Google Shape;1070;p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 name="Google Shape;1071;p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 name="Google Shape;1072;p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 name="Google Shape;1073;p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 name="Google Shape;1074;p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 name="Google Shape;1075;p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 name="Google Shape;1076;p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7" name="Google Shape;1077;p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 name="Google Shape;1078;p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 name="Google Shape;1079;p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 name="Google Shape;1080;p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 name="Google Shape;1081;p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 name="Google Shape;1082;p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 name="Google Shape;1083;p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 name="Google Shape;1084;p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 name="Google Shape;1085;p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 name="Google Shape;1086;p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 name="Google Shape;1087;p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 name="Google Shape;1088;p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 name="Google Shape;1089;p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 name="Google Shape;1090;p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 name="Google Shape;1091;p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 name="Google Shape;1092;p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 name="Google Shape;1093;p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 name="Google Shape;1094;p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 name="Google Shape;1095;p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 name="Google Shape;1096;p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 name="Google Shape;1097;p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 name="Google Shape;1098;p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 name="Google Shape;1099;p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0" name="Google Shape;1100;p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 name="Google Shape;1101;p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 name="Google Shape;1102;p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 name="Google Shape;1103;p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 name="Google Shape;1104;p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 name="Google Shape;1105;p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 name="Google Shape;1106;p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 name="Google Shape;1107;p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 name="Google Shape;1108;p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 name="Google Shape;1109;p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 name="Google Shape;1110;p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 name="Google Shape;1111;p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2" name="Google Shape;1112;p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 name="Google Shape;1115;p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 name="Google Shape;1116;p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18" name="Google Shape;1118;p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19" name="Google Shape;1119;p11"/>
          <p:cNvGrpSpPr/>
          <p:nvPr/>
        </p:nvGrpSpPr>
        <p:grpSpPr>
          <a:xfrm>
            <a:off x="-1530678" y="2991542"/>
            <a:ext cx="1404225" cy="2177094"/>
            <a:chOff x="6195941" y="562596"/>
            <a:chExt cx="1872300" cy="2902792"/>
          </a:xfrm>
        </p:grpSpPr>
        <p:grpSp>
          <p:nvGrpSpPr>
            <p:cNvPr id="1120" name="Google Shape;1120;p11"/>
            <p:cNvGrpSpPr/>
            <p:nvPr/>
          </p:nvGrpSpPr>
          <p:grpSpPr>
            <a:xfrm>
              <a:off x="6195941" y="832605"/>
              <a:ext cx="1872300" cy="2632784"/>
              <a:chOff x="-1872716" y="660661"/>
              <a:chExt cx="1872300" cy="1974637"/>
            </a:xfrm>
          </p:grpSpPr>
          <p:sp>
            <p:nvSpPr>
              <p:cNvPr id="1121" name="Google Shape;1121;p1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22" name="Google Shape;1122;p1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3" name="Google Shape;1123;p11"/>
            <p:cNvGrpSpPr/>
            <p:nvPr/>
          </p:nvGrpSpPr>
          <p:grpSpPr>
            <a:xfrm>
              <a:off x="6303954" y="562596"/>
              <a:ext cx="540000" cy="540000"/>
              <a:chOff x="6303954" y="562596"/>
              <a:chExt cx="540000" cy="540000"/>
            </a:xfrm>
          </p:grpSpPr>
          <p:sp>
            <p:nvSpPr>
              <p:cNvPr id="1124" name="Google Shape;1124;p1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25" name="Google Shape;1125;p1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6" name="Google Shape;1126;p1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1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1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29" name="Google Shape;1129;p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30" name="Google Shape;1130;p1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131" name="Google Shape;1131;p11"/>
          <p:cNvGrpSpPr/>
          <p:nvPr/>
        </p:nvGrpSpPr>
        <p:grpSpPr>
          <a:xfrm>
            <a:off x="-1530678" y="653649"/>
            <a:ext cx="1026225" cy="1698128"/>
            <a:chOff x="-1836712" y="2937191"/>
            <a:chExt cx="1368300" cy="2264171"/>
          </a:xfrm>
        </p:grpSpPr>
        <p:pic>
          <p:nvPicPr>
            <p:cNvPr id="1132" name="Google Shape;1132;p1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33" name="Google Shape;1133;p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34" name="Google Shape;1134;p1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35"/>
        <p:cNvGrpSpPr/>
        <p:nvPr/>
      </p:nvGrpSpPr>
      <p:grpSpPr>
        <a:xfrm>
          <a:off x="0" y="0"/>
          <a:ext cx="0" cy="0"/>
          <a:chOff x="0" y="0"/>
          <a:chExt cx="0" cy="0"/>
        </a:xfrm>
      </p:grpSpPr>
      <p:sp>
        <p:nvSpPr>
          <p:cNvPr id="1136" name="Google Shape;1136;p1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1137" name="Google Shape;1137;p12"/>
          <p:cNvGrpSpPr/>
          <p:nvPr/>
        </p:nvGrpSpPr>
        <p:grpSpPr>
          <a:xfrm>
            <a:off x="7916400" y="221400"/>
            <a:ext cx="893994" cy="358950"/>
            <a:chOff x="1899" y="899"/>
            <a:chExt cx="4163" cy="1671"/>
          </a:xfrm>
        </p:grpSpPr>
        <p:sp>
          <p:nvSpPr>
            <p:cNvPr id="1138" name="Google Shape;1138;p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 name="Google Shape;1139;p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 name="Google Shape;1140;p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 name="Google Shape;1141;p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 name="Google Shape;1142;p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 name="Google Shape;1143;p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 name="Google Shape;1144;p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 name="Google Shape;1145;p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6" name="Google Shape;1146;p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 name="Google Shape;1147;p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 name="Google Shape;1148;p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 name="Google Shape;1149;p1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 name="Google Shape;1150;p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 name="Google Shape;1151;p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 name="Google Shape;1152;p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 name="Google Shape;1153;p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 name="Google Shape;1154;p1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 name="Google Shape;1155;p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 name="Google Shape;1156;p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7" name="Google Shape;1157;p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8" name="Google Shape;1158;p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 name="Google Shape;1159;p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 name="Google Shape;1160;p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 name="Google Shape;1161;p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 name="Google Shape;1162;p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 name="Google Shape;1163;p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 name="Google Shape;1164;p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 name="Google Shape;1165;p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 name="Google Shape;1166;p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 name="Google Shape;1167;p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 name="Google Shape;1168;p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 name="Google Shape;1169;p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 name="Google Shape;1170;p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 name="Google Shape;1171;p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 name="Google Shape;1172;p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 name="Google Shape;1173;p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 name="Google Shape;1174;p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 name="Google Shape;1175;p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 name="Google Shape;1176;p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 name="Google Shape;1177;p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8" name="Google Shape;1178;p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 name="Google Shape;1179;p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 name="Google Shape;1180;p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 name="Google Shape;1181;p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 name="Google Shape;1182;p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 name="Google Shape;1183;p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 name="Google Shape;1184;p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 name="Google Shape;1185;p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 name="Google Shape;1186;p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 name="Google Shape;1187;p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 name="Google Shape;1188;p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 name="Google Shape;1189;p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0" name="Google Shape;1190;p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1" name="Google Shape;1191;p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 name="Google Shape;1192;p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 name="Google Shape;1193;p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 name="Google Shape;1194;p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 name="Google Shape;1195;p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 name="Google Shape;1196;p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 name="Google Shape;1197;p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 name="Google Shape;1198;p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 name="Google Shape;1199;p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 name="Google Shape;1200;p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 name="Google Shape;1201;p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2" name="Google Shape;1202;p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 name="Google Shape;1203;p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 name="Google Shape;1204;p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 name="Google Shape;1205;p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 name="Google Shape;1206;p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 name="Google Shape;1207;p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 name="Google Shape;1208;p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 name="Google Shape;1209;p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 name="Google Shape;1210;p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 name="Google Shape;1211;p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 name="Google Shape;1212;p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3" name="Google Shape;1213;p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 name="Google Shape;1214;p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 name="Google Shape;1215;p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 name="Google Shape;1216;p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 name="Google Shape;1217;p1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 name="Google Shape;1218;p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 name="Google Shape;1219;p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 name="Google Shape;1220;p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 name="Google Shape;1221;p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 name="Google Shape;1222;p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 name="Google Shape;1223;p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4" name="Google Shape;1224;p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 name="Google Shape;1225;p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 name="Google Shape;1226;p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 name="Google Shape;1227;p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 name="Google Shape;1228;p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 name="Google Shape;1229;p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 name="Google Shape;1230;p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31" name="Google Shape;1231;p1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232" name="Google Shape;1232;p12"/>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 name="Google Shape;1233;p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4" name="Google Shape;1234;p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5" name="Google Shape;1235;p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236" name="Google Shape;1236;p12"/>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37" name="Google Shape;1237;p12"/>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1238" name="Google Shape;1238;p12"/>
          <p:cNvGrpSpPr/>
          <p:nvPr/>
        </p:nvGrpSpPr>
        <p:grpSpPr>
          <a:xfrm>
            <a:off x="-1530678" y="2991542"/>
            <a:ext cx="1404225" cy="2177094"/>
            <a:chOff x="6195941" y="562596"/>
            <a:chExt cx="1872300" cy="2902792"/>
          </a:xfrm>
        </p:grpSpPr>
        <p:grpSp>
          <p:nvGrpSpPr>
            <p:cNvPr id="1239" name="Google Shape;1239;p12"/>
            <p:cNvGrpSpPr/>
            <p:nvPr/>
          </p:nvGrpSpPr>
          <p:grpSpPr>
            <a:xfrm>
              <a:off x="6195941" y="832605"/>
              <a:ext cx="1872300" cy="2632784"/>
              <a:chOff x="-1872716" y="660661"/>
              <a:chExt cx="1872300" cy="1974637"/>
            </a:xfrm>
          </p:grpSpPr>
          <p:sp>
            <p:nvSpPr>
              <p:cNvPr id="1240" name="Google Shape;1240;p1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41" name="Google Shape;1241;p1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42" name="Google Shape;1242;p12"/>
            <p:cNvGrpSpPr/>
            <p:nvPr/>
          </p:nvGrpSpPr>
          <p:grpSpPr>
            <a:xfrm>
              <a:off x="6303954" y="562596"/>
              <a:ext cx="540000" cy="540000"/>
              <a:chOff x="6303954" y="562596"/>
              <a:chExt cx="540000" cy="540000"/>
            </a:xfrm>
          </p:grpSpPr>
          <p:sp>
            <p:nvSpPr>
              <p:cNvPr id="1243" name="Google Shape;1243;p1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44" name="Google Shape;1244;p1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45" name="Google Shape;1245;p12"/>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6" name="Google Shape;1246;p12"/>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7" name="Google Shape;1247;p12"/>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48"/>
        <p:cNvGrpSpPr/>
        <p:nvPr/>
      </p:nvGrpSpPr>
      <p:grpSpPr>
        <a:xfrm>
          <a:off x="0" y="0"/>
          <a:ext cx="0" cy="0"/>
          <a:chOff x="0" y="0"/>
          <a:chExt cx="0" cy="0"/>
        </a:xfrm>
      </p:grpSpPr>
      <p:sp>
        <p:nvSpPr>
          <p:cNvPr id="1249" name="Google Shape;1249;p1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50" name="Google Shape;1250;p1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1" name="Google Shape;1251;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2" name="Google Shape;1252;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3" name="Google Shape;1253;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sz="1200" b="1">
                <a:solidFill>
                  <a:schemeClr val="dk1"/>
                </a:solidFill>
                <a:latin typeface="Calibri"/>
                <a:ea typeface="Calibri"/>
                <a:cs typeface="Calibri"/>
                <a:sym typeface="Calibri"/>
              </a:defRPr>
            </a:lvl1pPr>
            <a:lvl2pPr marL="0" lvl="1" indent="0" algn="r">
              <a:spcBef>
                <a:spcPts val="0"/>
              </a:spcBef>
              <a:buNone/>
              <a:defRPr sz="1200" b="1">
                <a:solidFill>
                  <a:schemeClr val="dk1"/>
                </a:solidFill>
                <a:latin typeface="Calibri"/>
                <a:ea typeface="Calibri"/>
                <a:cs typeface="Calibri"/>
                <a:sym typeface="Calibri"/>
              </a:defRPr>
            </a:lvl2pPr>
            <a:lvl3pPr marL="0" lvl="2" indent="0" algn="r">
              <a:spcBef>
                <a:spcPts val="0"/>
              </a:spcBef>
              <a:buNone/>
              <a:defRPr sz="1200" b="1">
                <a:solidFill>
                  <a:schemeClr val="dk1"/>
                </a:solidFill>
                <a:latin typeface="Calibri"/>
                <a:ea typeface="Calibri"/>
                <a:cs typeface="Calibri"/>
                <a:sym typeface="Calibri"/>
              </a:defRPr>
            </a:lvl3pPr>
            <a:lvl4pPr marL="0" lvl="3" indent="0" algn="r">
              <a:spcBef>
                <a:spcPts val="0"/>
              </a:spcBef>
              <a:buNone/>
              <a:defRPr sz="1200" b="1">
                <a:solidFill>
                  <a:schemeClr val="dk1"/>
                </a:solidFill>
                <a:latin typeface="Calibri"/>
                <a:ea typeface="Calibri"/>
                <a:cs typeface="Calibri"/>
                <a:sym typeface="Calibri"/>
              </a:defRPr>
            </a:lvl4pPr>
            <a:lvl5pPr marL="0" lvl="4" indent="0" algn="r">
              <a:spcBef>
                <a:spcPts val="0"/>
              </a:spcBef>
              <a:buNone/>
              <a:defRPr sz="1200" b="1">
                <a:solidFill>
                  <a:schemeClr val="dk1"/>
                </a:solidFill>
                <a:latin typeface="Calibri"/>
                <a:ea typeface="Calibri"/>
                <a:cs typeface="Calibri"/>
                <a:sym typeface="Calibri"/>
              </a:defRPr>
            </a:lvl5pPr>
            <a:lvl6pPr marL="0" lvl="5" indent="0" algn="r">
              <a:spcBef>
                <a:spcPts val="0"/>
              </a:spcBef>
              <a:buNone/>
              <a:defRPr sz="1200" b="1">
                <a:solidFill>
                  <a:schemeClr val="dk1"/>
                </a:solidFill>
                <a:latin typeface="Calibri"/>
                <a:ea typeface="Calibri"/>
                <a:cs typeface="Calibri"/>
                <a:sym typeface="Calibri"/>
              </a:defRPr>
            </a:lvl6pPr>
            <a:lvl7pPr marL="0" lvl="6" indent="0" algn="r">
              <a:spcBef>
                <a:spcPts val="0"/>
              </a:spcBef>
              <a:buNone/>
              <a:defRPr sz="1200" b="1">
                <a:solidFill>
                  <a:schemeClr val="dk1"/>
                </a:solidFill>
                <a:latin typeface="Calibri"/>
                <a:ea typeface="Calibri"/>
                <a:cs typeface="Calibri"/>
                <a:sym typeface="Calibri"/>
              </a:defRPr>
            </a:lvl7pPr>
            <a:lvl8pPr marL="0" lvl="7" indent="0" algn="r">
              <a:spcBef>
                <a:spcPts val="0"/>
              </a:spcBef>
              <a:buNone/>
              <a:defRPr sz="1200" b="1">
                <a:solidFill>
                  <a:schemeClr val="dk1"/>
                </a:solidFill>
                <a:latin typeface="Calibri"/>
                <a:ea typeface="Calibri"/>
                <a:cs typeface="Calibri"/>
                <a:sym typeface="Calibri"/>
              </a:defRPr>
            </a:lvl8pPr>
            <a:lvl9pPr marL="0" lvl="8" indent="0" algn="r">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54" name="Google Shape;1254;p1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255" name="Google Shape;1255;p1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256" name="Google Shape;1256;p13"/>
          <p:cNvGrpSpPr/>
          <p:nvPr/>
        </p:nvGrpSpPr>
        <p:grpSpPr>
          <a:xfrm>
            <a:off x="4673500" y="957418"/>
            <a:ext cx="1519119" cy="609945"/>
            <a:chOff x="1899" y="899"/>
            <a:chExt cx="4163" cy="1671"/>
          </a:xfrm>
        </p:grpSpPr>
        <p:sp>
          <p:nvSpPr>
            <p:cNvPr id="1257" name="Google Shape;1257;p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8" name="Google Shape;1258;p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9" name="Google Shape;1259;p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0" name="Google Shape;1260;p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1" name="Google Shape;1261;p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2" name="Google Shape;1262;p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3" name="Google Shape;1263;p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4" name="Google Shape;1264;p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5" name="Google Shape;1265;p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6" name="Google Shape;1266;p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7" name="Google Shape;1267;p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8" name="Google Shape;1268;p1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9" name="Google Shape;1269;p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0" name="Google Shape;1270;p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1" name="Google Shape;1271;p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2" name="Google Shape;1272;p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3" name="Google Shape;1273;p1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4" name="Google Shape;1274;p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5" name="Google Shape;1275;p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6" name="Google Shape;1276;p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7" name="Google Shape;1277;p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8" name="Google Shape;1278;p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9" name="Google Shape;1279;p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0" name="Google Shape;1280;p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1" name="Google Shape;1281;p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2" name="Google Shape;1282;p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3" name="Google Shape;1283;p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4" name="Google Shape;1284;p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5" name="Google Shape;1285;p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6" name="Google Shape;1286;p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7" name="Google Shape;1287;p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8" name="Google Shape;1288;p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9" name="Google Shape;1289;p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0" name="Google Shape;1290;p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1" name="Google Shape;1291;p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2" name="Google Shape;1292;p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3" name="Google Shape;1293;p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4" name="Google Shape;1294;p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5" name="Google Shape;1295;p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6" name="Google Shape;1296;p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7" name="Google Shape;1297;p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8" name="Google Shape;1298;p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9" name="Google Shape;1299;p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0" name="Google Shape;1300;p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1" name="Google Shape;1301;p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2" name="Google Shape;1302;p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3" name="Google Shape;1303;p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4" name="Google Shape;1304;p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5" name="Google Shape;1305;p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6" name="Google Shape;1306;p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7" name="Google Shape;1307;p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8" name="Google Shape;1308;p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9" name="Google Shape;1309;p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0" name="Google Shape;1310;p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1" name="Google Shape;1311;p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2" name="Google Shape;1312;p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3" name="Google Shape;1313;p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4" name="Google Shape;1314;p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5" name="Google Shape;1315;p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6" name="Google Shape;1316;p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7" name="Google Shape;1317;p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8" name="Google Shape;1318;p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9" name="Google Shape;1319;p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0" name="Google Shape;1320;p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1" name="Google Shape;1321;p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2" name="Google Shape;1322;p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3" name="Google Shape;1323;p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4" name="Google Shape;1324;p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5" name="Google Shape;1325;p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6" name="Google Shape;1326;p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7" name="Google Shape;1327;p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8" name="Google Shape;1328;p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9" name="Google Shape;1329;p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0" name="Google Shape;1330;p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1" name="Google Shape;1331;p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2" name="Google Shape;1332;p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3" name="Google Shape;1333;p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4" name="Google Shape;1334;p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5" name="Google Shape;1335;p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6" name="Google Shape;1336;p1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7" name="Google Shape;1337;p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8" name="Google Shape;1338;p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9" name="Google Shape;1339;p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0" name="Google Shape;1340;p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1" name="Google Shape;1341;p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2" name="Google Shape;1342;p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3" name="Google Shape;1343;p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4" name="Google Shape;1344;p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5" name="Google Shape;1345;p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6" name="Google Shape;1346;p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7" name="Google Shape;1347;p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8" name="Google Shape;1348;p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9" name="Google Shape;1349;p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350" name="Google Shape;1350;p1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51"/>
        <p:cNvGrpSpPr/>
        <p:nvPr/>
      </p:nvGrpSpPr>
      <p:grpSpPr>
        <a:xfrm>
          <a:off x="0" y="0"/>
          <a:ext cx="0" cy="0"/>
          <a:chOff x="0" y="0"/>
          <a:chExt cx="0" cy="0"/>
        </a:xfrm>
      </p:grpSpPr>
      <p:sp>
        <p:nvSpPr>
          <p:cNvPr id="1352" name="Google Shape;1352;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353" name="Google Shape;1353;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354" name="Google Shape;1354;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5" name="Google Shape;1355;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6" name="Google Shape;1356;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357" name="Google Shape;1357;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358" name="Google Shape;1358;p14"/>
          <p:cNvGrpSpPr/>
          <p:nvPr/>
        </p:nvGrpSpPr>
        <p:grpSpPr>
          <a:xfrm>
            <a:off x="-1530678" y="2991542"/>
            <a:ext cx="1404225" cy="2177094"/>
            <a:chOff x="6195941" y="562596"/>
            <a:chExt cx="1872300" cy="2902792"/>
          </a:xfrm>
        </p:grpSpPr>
        <p:grpSp>
          <p:nvGrpSpPr>
            <p:cNvPr id="1359" name="Google Shape;1359;p14"/>
            <p:cNvGrpSpPr/>
            <p:nvPr/>
          </p:nvGrpSpPr>
          <p:grpSpPr>
            <a:xfrm>
              <a:off x="6195941" y="832605"/>
              <a:ext cx="1872300" cy="2632784"/>
              <a:chOff x="-1872716" y="660661"/>
              <a:chExt cx="1872300" cy="1974637"/>
            </a:xfrm>
          </p:grpSpPr>
          <p:sp>
            <p:nvSpPr>
              <p:cNvPr id="1360" name="Google Shape;1360;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361" name="Google Shape;1361;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362" name="Google Shape;1362;p14"/>
            <p:cNvGrpSpPr/>
            <p:nvPr/>
          </p:nvGrpSpPr>
          <p:grpSpPr>
            <a:xfrm>
              <a:off x="6303954" y="562596"/>
              <a:ext cx="540000" cy="540000"/>
              <a:chOff x="6303954" y="562596"/>
              <a:chExt cx="540000" cy="540000"/>
            </a:xfrm>
          </p:grpSpPr>
          <p:sp>
            <p:nvSpPr>
              <p:cNvPr id="1363" name="Google Shape;1363;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364" name="Google Shape;1364;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365" name="Google Shape;1365;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366" name="Google Shape;1366;p14"/>
          <p:cNvGrpSpPr/>
          <p:nvPr/>
        </p:nvGrpSpPr>
        <p:grpSpPr>
          <a:xfrm>
            <a:off x="7916400" y="221400"/>
            <a:ext cx="893994" cy="358950"/>
            <a:chOff x="1899" y="899"/>
            <a:chExt cx="4163" cy="1671"/>
          </a:xfrm>
        </p:grpSpPr>
        <p:sp>
          <p:nvSpPr>
            <p:cNvPr id="1367" name="Google Shape;1367;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8" name="Google Shape;1368;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9" name="Google Shape;1369;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0" name="Google Shape;1370;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1" name="Google Shape;1371;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2" name="Google Shape;1372;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3" name="Google Shape;1373;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4" name="Google Shape;1374;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5" name="Google Shape;1375;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6" name="Google Shape;1376;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7" name="Google Shape;1377;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8" name="Google Shape;1378;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9" name="Google Shape;1379;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0" name="Google Shape;1380;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1" name="Google Shape;1381;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2" name="Google Shape;1382;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3" name="Google Shape;1383;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4" name="Google Shape;1384;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5" name="Google Shape;1385;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6" name="Google Shape;1386;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7" name="Google Shape;1387;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8" name="Google Shape;1388;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9" name="Google Shape;1389;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0" name="Google Shape;1390;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1" name="Google Shape;1391;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2" name="Google Shape;1392;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3" name="Google Shape;1393;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4" name="Google Shape;1394;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5" name="Google Shape;1395;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6" name="Google Shape;1396;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7" name="Google Shape;1397;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8" name="Google Shape;1398;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9" name="Google Shape;1399;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0" name="Google Shape;1400;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1" name="Google Shape;1401;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2" name="Google Shape;1402;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3" name="Google Shape;1403;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4" name="Google Shape;1404;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5" name="Google Shape;1405;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6" name="Google Shape;1406;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7" name="Google Shape;1407;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8" name="Google Shape;1408;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9" name="Google Shape;1409;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0" name="Google Shape;1410;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1" name="Google Shape;1411;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2" name="Google Shape;1412;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3" name="Google Shape;1413;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4" name="Google Shape;1414;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5" name="Google Shape;1415;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6" name="Google Shape;1416;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7" name="Google Shape;1417;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8" name="Google Shape;1418;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9" name="Google Shape;1419;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0" name="Google Shape;1420;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1" name="Google Shape;1421;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2" name="Google Shape;1422;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3" name="Google Shape;1423;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4" name="Google Shape;1424;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5" name="Google Shape;1425;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6" name="Google Shape;1426;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7" name="Google Shape;1427;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8" name="Google Shape;1428;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9" name="Google Shape;1429;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0" name="Google Shape;1430;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1" name="Google Shape;1431;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2" name="Google Shape;1432;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3" name="Google Shape;1433;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4" name="Google Shape;1434;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5" name="Google Shape;1435;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6" name="Google Shape;1436;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7" name="Google Shape;1437;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8" name="Google Shape;1438;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9" name="Google Shape;1439;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0" name="Google Shape;1440;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1" name="Google Shape;1441;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2" name="Google Shape;1442;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3" name="Google Shape;1443;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4" name="Google Shape;1444;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5" name="Google Shape;1445;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6" name="Google Shape;1446;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7" name="Google Shape;1447;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8" name="Google Shape;1448;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9" name="Google Shape;1449;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0" name="Google Shape;1450;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1" name="Google Shape;1451;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2" name="Google Shape;1452;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3" name="Google Shape;1453;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4" name="Google Shape;1454;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5" name="Google Shape;1455;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6" name="Google Shape;1456;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7" name="Google Shape;1457;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8" name="Google Shape;1458;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9" name="Google Shape;1459;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460" name="Google Shape;1460;p1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461"/>
        <p:cNvGrpSpPr/>
        <p:nvPr/>
      </p:nvGrpSpPr>
      <p:grpSpPr>
        <a:xfrm>
          <a:off x="0" y="0"/>
          <a:ext cx="0" cy="0"/>
          <a:chOff x="0" y="0"/>
          <a:chExt cx="0" cy="0"/>
        </a:xfrm>
      </p:grpSpPr>
      <p:sp>
        <p:nvSpPr>
          <p:cNvPr id="1462" name="Google Shape;1462;p1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463" name="Google Shape;1463;p1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464" name="Google Shape;1464;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5" name="Google Shape;1465;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6" name="Google Shape;1466;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467" name="Google Shape;1467;p1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468" name="Google Shape;1468;p15"/>
          <p:cNvGrpSpPr/>
          <p:nvPr/>
        </p:nvGrpSpPr>
        <p:grpSpPr>
          <a:xfrm>
            <a:off x="-1530678" y="2991542"/>
            <a:ext cx="1404225" cy="2177094"/>
            <a:chOff x="6195941" y="562596"/>
            <a:chExt cx="1872300" cy="2902792"/>
          </a:xfrm>
        </p:grpSpPr>
        <p:grpSp>
          <p:nvGrpSpPr>
            <p:cNvPr id="1469" name="Google Shape;1469;p15"/>
            <p:cNvGrpSpPr/>
            <p:nvPr/>
          </p:nvGrpSpPr>
          <p:grpSpPr>
            <a:xfrm>
              <a:off x="6195941" y="832605"/>
              <a:ext cx="1872300" cy="2632784"/>
              <a:chOff x="-1872716" y="660661"/>
              <a:chExt cx="1872300" cy="1974637"/>
            </a:xfrm>
          </p:grpSpPr>
          <p:sp>
            <p:nvSpPr>
              <p:cNvPr id="1470" name="Google Shape;1470;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471" name="Google Shape;1471;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72" name="Google Shape;1472;p15"/>
            <p:cNvGrpSpPr/>
            <p:nvPr/>
          </p:nvGrpSpPr>
          <p:grpSpPr>
            <a:xfrm>
              <a:off x="6303954" y="562596"/>
              <a:ext cx="540000" cy="540000"/>
              <a:chOff x="6303954" y="562596"/>
              <a:chExt cx="540000" cy="540000"/>
            </a:xfrm>
          </p:grpSpPr>
          <p:sp>
            <p:nvSpPr>
              <p:cNvPr id="1473" name="Google Shape;1473;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474" name="Google Shape;1474;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75" name="Google Shape;1475;p1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476" name="Google Shape;1476;p15"/>
          <p:cNvGrpSpPr/>
          <p:nvPr/>
        </p:nvGrpSpPr>
        <p:grpSpPr>
          <a:xfrm>
            <a:off x="7916400" y="221400"/>
            <a:ext cx="893994" cy="358950"/>
            <a:chOff x="1899" y="899"/>
            <a:chExt cx="4163" cy="1671"/>
          </a:xfrm>
        </p:grpSpPr>
        <p:sp>
          <p:nvSpPr>
            <p:cNvPr id="1477" name="Google Shape;1477;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8" name="Google Shape;1478;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9" name="Google Shape;1479;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0" name="Google Shape;1480;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1" name="Google Shape;1481;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2" name="Google Shape;1482;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3" name="Google Shape;1483;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4" name="Google Shape;1484;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5" name="Google Shape;1485;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6" name="Google Shape;1486;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7" name="Google Shape;1487;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8" name="Google Shape;1488;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9" name="Google Shape;1489;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0" name="Google Shape;1490;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1" name="Google Shape;1491;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2" name="Google Shape;1492;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3" name="Google Shape;1493;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4" name="Google Shape;1494;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5" name="Google Shape;1495;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6" name="Google Shape;1496;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7" name="Google Shape;1497;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8" name="Google Shape;1498;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9" name="Google Shape;1499;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0" name="Google Shape;1500;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1" name="Google Shape;1501;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2" name="Google Shape;1502;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3" name="Google Shape;1503;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4" name="Google Shape;1504;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5" name="Google Shape;1505;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6" name="Google Shape;1506;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7" name="Google Shape;1507;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8" name="Google Shape;1508;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9" name="Google Shape;1509;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0" name="Google Shape;1510;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1" name="Google Shape;1511;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2" name="Google Shape;1512;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3" name="Google Shape;1513;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4" name="Google Shape;1514;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5" name="Google Shape;1515;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6" name="Google Shape;1516;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7" name="Google Shape;1517;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8" name="Google Shape;1518;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9" name="Google Shape;1519;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0" name="Google Shape;1520;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1" name="Google Shape;1521;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2" name="Google Shape;1522;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3" name="Google Shape;1523;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4" name="Google Shape;1524;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5" name="Google Shape;1525;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6" name="Google Shape;1526;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7" name="Google Shape;1527;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8" name="Google Shape;1528;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9" name="Google Shape;1529;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0" name="Google Shape;1530;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1" name="Google Shape;1531;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2" name="Google Shape;1532;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3" name="Google Shape;1533;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4" name="Google Shape;1534;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5" name="Google Shape;1535;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6" name="Google Shape;1536;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7" name="Google Shape;1537;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8" name="Google Shape;1538;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9" name="Google Shape;1539;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0" name="Google Shape;1540;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1" name="Google Shape;1541;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2" name="Google Shape;1542;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3" name="Google Shape;1543;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4" name="Google Shape;1544;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5" name="Google Shape;1545;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6" name="Google Shape;1546;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7" name="Google Shape;1547;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8" name="Google Shape;1548;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9" name="Google Shape;1549;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0" name="Google Shape;1550;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1" name="Google Shape;1551;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2" name="Google Shape;1552;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3" name="Google Shape;1553;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4" name="Google Shape;1554;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5" name="Google Shape;1555;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6" name="Google Shape;1556;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7" name="Google Shape;1557;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8" name="Google Shape;1558;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9" name="Google Shape;1559;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0" name="Google Shape;1560;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1" name="Google Shape;1561;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2" name="Google Shape;1562;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3" name="Google Shape;1563;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4" name="Google Shape;1564;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5" name="Google Shape;1565;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6" name="Google Shape;1566;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7" name="Google Shape;1567;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8" name="Google Shape;1568;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9" name="Google Shape;1569;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570" name="Google Shape;1570;p1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571"/>
        <p:cNvGrpSpPr/>
        <p:nvPr/>
      </p:nvGrpSpPr>
      <p:grpSpPr>
        <a:xfrm>
          <a:off x="0" y="0"/>
          <a:ext cx="0" cy="0"/>
          <a:chOff x="0" y="0"/>
          <a:chExt cx="0" cy="0"/>
        </a:xfrm>
      </p:grpSpPr>
      <p:sp>
        <p:nvSpPr>
          <p:cNvPr id="1572" name="Google Shape;1572;p1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573" name="Google Shape;1573;p1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574" name="Google Shape;1574;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5" name="Google Shape;1575;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6" name="Google Shape;1576;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577" name="Google Shape;1577;p1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578" name="Google Shape;1578;p16"/>
          <p:cNvGrpSpPr/>
          <p:nvPr/>
        </p:nvGrpSpPr>
        <p:grpSpPr>
          <a:xfrm>
            <a:off x="-1530678" y="2991542"/>
            <a:ext cx="1404225" cy="2177094"/>
            <a:chOff x="6195941" y="562596"/>
            <a:chExt cx="1872300" cy="2902792"/>
          </a:xfrm>
        </p:grpSpPr>
        <p:grpSp>
          <p:nvGrpSpPr>
            <p:cNvPr id="1579" name="Google Shape;1579;p16"/>
            <p:cNvGrpSpPr/>
            <p:nvPr/>
          </p:nvGrpSpPr>
          <p:grpSpPr>
            <a:xfrm>
              <a:off x="6195941" y="832605"/>
              <a:ext cx="1872300" cy="2632784"/>
              <a:chOff x="-1872716" y="660661"/>
              <a:chExt cx="1872300" cy="1974637"/>
            </a:xfrm>
          </p:grpSpPr>
          <p:sp>
            <p:nvSpPr>
              <p:cNvPr id="1580" name="Google Shape;1580;p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581" name="Google Shape;1581;p1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82" name="Google Shape;1582;p16"/>
            <p:cNvGrpSpPr/>
            <p:nvPr/>
          </p:nvGrpSpPr>
          <p:grpSpPr>
            <a:xfrm>
              <a:off x="6303954" y="562596"/>
              <a:ext cx="540000" cy="540000"/>
              <a:chOff x="6303954" y="562596"/>
              <a:chExt cx="540000" cy="540000"/>
            </a:xfrm>
          </p:grpSpPr>
          <p:sp>
            <p:nvSpPr>
              <p:cNvPr id="1583" name="Google Shape;1583;p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584" name="Google Shape;1584;p1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85" name="Google Shape;1585;p1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586" name="Google Shape;1586;p16"/>
          <p:cNvGrpSpPr/>
          <p:nvPr/>
        </p:nvGrpSpPr>
        <p:grpSpPr>
          <a:xfrm>
            <a:off x="7916400" y="221400"/>
            <a:ext cx="893994" cy="358950"/>
            <a:chOff x="1899" y="899"/>
            <a:chExt cx="4163" cy="1671"/>
          </a:xfrm>
        </p:grpSpPr>
        <p:sp>
          <p:nvSpPr>
            <p:cNvPr id="1587" name="Google Shape;1587;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8" name="Google Shape;1588;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9" name="Google Shape;1589;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0" name="Google Shape;1590;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1" name="Google Shape;1591;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2" name="Google Shape;1592;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3" name="Google Shape;1593;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4" name="Google Shape;1594;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5" name="Google Shape;1595;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6" name="Google Shape;1596;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7" name="Google Shape;1597;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8" name="Google Shape;1598;p1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9" name="Google Shape;1599;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0" name="Google Shape;1600;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1" name="Google Shape;1601;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2" name="Google Shape;1602;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3" name="Google Shape;1603;p1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4" name="Google Shape;1604;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5" name="Google Shape;1605;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6" name="Google Shape;1606;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7" name="Google Shape;1607;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8" name="Google Shape;1608;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9" name="Google Shape;1609;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0" name="Google Shape;1610;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1" name="Google Shape;1611;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2" name="Google Shape;1612;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3" name="Google Shape;1613;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4" name="Google Shape;1614;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5" name="Google Shape;1615;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6" name="Google Shape;1616;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7" name="Google Shape;1617;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8" name="Google Shape;1618;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9" name="Google Shape;1619;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0" name="Google Shape;1620;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1" name="Google Shape;1621;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2" name="Google Shape;1622;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3" name="Google Shape;1623;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4" name="Google Shape;1624;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5" name="Google Shape;1625;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6" name="Google Shape;1626;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7" name="Google Shape;1627;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8" name="Google Shape;1628;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9" name="Google Shape;1629;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0" name="Google Shape;1630;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1" name="Google Shape;1631;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2" name="Google Shape;1632;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3" name="Google Shape;1633;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4" name="Google Shape;1634;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5" name="Google Shape;1635;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6" name="Google Shape;1636;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7" name="Google Shape;1637;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8" name="Google Shape;1638;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9" name="Google Shape;1639;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0" name="Google Shape;1640;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1" name="Google Shape;1641;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2" name="Google Shape;1642;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3" name="Google Shape;1643;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4" name="Google Shape;1644;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5" name="Google Shape;1645;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6" name="Google Shape;1646;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7" name="Google Shape;1647;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8" name="Google Shape;1648;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9" name="Google Shape;1649;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0" name="Google Shape;1650;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1" name="Google Shape;1651;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2" name="Google Shape;1652;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3" name="Google Shape;1653;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4" name="Google Shape;1654;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5" name="Google Shape;1655;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6" name="Google Shape;1656;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7" name="Google Shape;1657;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8" name="Google Shape;1658;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9" name="Google Shape;1659;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0" name="Google Shape;1660;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1" name="Google Shape;1661;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2" name="Google Shape;1662;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3" name="Google Shape;1663;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4" name="Google Shape;1664;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5" name="Google Shape;1665;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6" name="Google Shape;1666;p1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7" name="Google Shape;1667;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8" name="Google Shape;1668;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9" name="Google Shape;1669;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0" name="Google Shape;1670;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1" name="Google Shape;1671;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2" name="Google Shape;1672;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3" name="Google Shape;1673;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4" name="Google Shape;1674;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5" name="Google Shape;1675;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6" name="Google Shape;1676;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7" name="Google Shape;1677;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8" name="Google Shape;1678;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9" name="Google Shape;1679;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680" name="Google Shape;1680;p1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681" name="Google Shape;1681;p1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682"/>
        <p:cNvGrpSpPr/>
        <p:nvPr/>
      </p:nvGrpSpPr>
      <p:grpSpPr>
        <a:xfrm>
          <a:off x="0" y="0"/>
          <a:ext cx="0" cy="0"/>
          <a:chOff x="0" y="0"/>
          <a:chExt cx="0" cy="0"/>
        </a:xfrm>
      </p:grpSpPr>
      <p:sp>
        <p:nvSpPr>
          <p:cNvPr id="1683" name="Google Shape;1683;p1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684" name="Google Shape;1684;p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685" name="Google Shape;16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6" name="Google Shape;16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7" name="Google Shape;16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688" name="Google Shape;1688;p1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2100"/>
              <a:buNone/>
              <a:defRPr sz="21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Clr>
                <a:schemeClr val="accent2"/>
              </a:buClr>
              <a:buSzPts val="1400"/>
              <a:buChar char="•"/>
              <a:defRPr sz="1400">
                <a:solidFill>
                  <a:schemeClr val="dk2"/>
                </a:solidFill>
              </a:defRPr>
            </a:lvl3pPr>
            <a:lvl4pPr marL="1828800" lvl="3" indent="-304800" algn="l">
              <a:lnSpc>
                <a:spcPct val="90000"/>
              </a:lnSpc>
              <a:spcBef>
                <a:spcPts val="300"/>
              </a:spcBef>
              <a:spcAft>
                <a:spcPts val="0"/>
              </a:spcAft>
              <a:buClr>
                <a:schemeClr val="accent2"/>
              </a:buClr>
              <a:buSzPts val="1200"/>
              <a:buChar char="•"/>
              <a:defRPr sz="1200">
                <a:solidFill>
                  <a:schemeClr val="dk2"/>
                </a:solidFill>
              </a:defRPr>
            </a:lvl4pPr>
            <a:lvl5pPr marL="2286000" lvl="4" indent="-228600" algn="l">
              <a:lnSpc>
                <a:spcPct val="90000"/>
              </a:lnSpc>
              <a:spcBef>
                <a:spcPts val="600"/>
              </a:spcBef>
              <a:spcAft>
                <a:spcPts val="0"/>
              </a:spcAft>
              <a:buClr>
                <a:schemeClr val="dk2"/>
              </a:buClr>
              <a:buSzPts val="2100"/>
              <a:buNone/>
              <a:defRPr sz="2100">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689" name="Google Shape;1689;p17"/>
          <p:cNvGrpSpPr/>
          <p:nvPr/>
        </p:nvGrpSpPr>
        <p:grpSpPr>
          <a:xfrm>
            <a:off x="-1530678" y="2991542"/>
            <a:ext cx="1404225" cy="2177094"/>
            <a:chOff x="6195941" y="562596"/>
            <a:chExt cx="1872300" cy="2902792"/>
          </a:xfrm>
        </p:grpSpPr>
        <p:grpSp>
          <p:nvGrpSpPr>
            <p:cNvPr id="1690" name="Google Shape;1690;p17"/>
            <p:cNvGrpSpPr/>
            <p:nvPr/>
          </p:nvGrpSpPr>
          <p:grpSpPr>
            <a:xfrm>
              <a:off x="6195941" y="832605"/>
              <a:ext cx="1872300" cy="2632784"/>
              <a:chOff x="-1872716" y="660661"/>
              <a:chExt cx="1872300" cy="1974637"/>
            </a:xfrm>
          </p:grpSpPr>
          <p:sp>
            <p:nvSpPr>
              <p:cNvPr id="1691" name="Google Shape;1691;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692" name="Google Shape;1692;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93" name="Google Shape;1693;p17"/>
            <p:cNvGrpSpPr/>
            <p:nvPr/>
          </p:nvGrpSpPr>
          <p:grpSpPr>
            <a:xfrm>
              <a:off x="6303954" y="562596"/>
              <a:ext cx="540000" cy="540000"/>
              <a:chOff x="6303954" y="562596"/>
              <a:chExt cx="540000" cy="540000"/>
            </a:xfrm>
          </p:grpSpPr>
          <p:sp>
            <p:nvSpPr>
              <p:cNvPr id="1694" name="Google Shape;1694;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695" name="Google Shape;1695;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96" name="Google Shape;1696;p1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697" name="Google Shape;1697;p17"/>
          <p:cNvGrpSpPr/>
          <p:nvPr/>
        </p:nvGrpSpPr>
        <p:grpSpPr>
          <a:xfrm>
            <a:off x="7916400" y="221400"/>
            <a:ext cx="893994" cy="358950"/>
            <a:chOff x="1899" y="899"/>
            <a:chExt cx="4163" cy="1671"/>
          </a:xfrm>
        </p:grpSpPr>
        <p:sp>
          <p:nvSpPr>
            <p:cNvPr id="1698" name="Google Shape;1698;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9" name="Google Shape;1699;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0" name="Google Shape;1700;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1" name="Google Shape;1701;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2" name="Google Shape;1702;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3" name="Google Shape;1703;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4" name="Google Shape;1704;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5" name="Google Shape;1705;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6" name="Google Shape;1706;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7" name="Google Shape;1707;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8" name="Google Shape;1708;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9" name="Google Shape;1709;p1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0" name="Google Shape;1710;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1" name="Google Shape;1711;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2" name="Google Shape;1712;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3" name="Google Shape;1713;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4" name="Google Shape;1714;p1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5" name="Google Shape;1715;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6" name="Google Shape;1716;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7" name="Google Shape;1717;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8" name="Google Shape;1718;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9" name="Google Shape;1719;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0" name="Google Shape;1720;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1" name="Google Shape;1721;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2" name="Google Shape;1722;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3" name="Google Shape;1723;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4" name="Google Shape;1724;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5" name="Google Shape;1725;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6" name="Google Shape;1726;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7" name="Google Shape;1727;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8" name="Google Shape;1728;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9" name="Google Shape;1729;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0" name="Google Shape;1730;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1" name="Google Shape;1731;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2" name="Google Shape;1732;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3" name="Google Shape;1733;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4" name="Google Shape;1734;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5" name="Google Shape;1735;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6" name="Google Shape;1736;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7" name="Google Shape;1737;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8" name="Google Shape;1738;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9" name="Google Shape;1739;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0" name="Google Shape;1740;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1" name="Google Shape;1741;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2" name="Google Shape;1742;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3" name="Google Shape;1743;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4" name="Google Shape;1744;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5" name="Google Shape;1745;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6" name="Google Shape;1746;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7" name="Google Shape;1747;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8" name="Google Shape;1748;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9" name="Google Shape;1749;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0" name="Google Shape;1750;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1" name="Google Shape;1751;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2" name="Google Shape;1752;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3" name="Google Shape;1753;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4" name="Google Shape;1754;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5" name="Google Shape;1755;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6" name="Google Shape;1756;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7" name="Google Shape;1757;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8" name="Google Shape;1758;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9" name="Google Shape;1759;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0" name="Google Shape;1760;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1" name="Google Shape;1761;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2" name="Google Shape;1762;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3" name="Google Shape;1763;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4" name="Google Shape;1764;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5" name="Google Shape;1765;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6" name="Google Shape;1766;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7" name="Google Shape;1767;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8" name="Google Shape;1768;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9" name="Google Shape;1769;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0" name="Google Shape;1770;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1" name="Google Shape;1771;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2" name="Google Shape;1772;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3" name="Google Shape;1773;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4" name="Google Shape;1774;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5" name="Google Shape;1775;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6" name="Google Shape;1776;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7" name="Google Shape;1777;p1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8" name="Google Shape;1778;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9" name="Google Shape;1779;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0" name="Google Shape;1780;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1" name="Google Shape;1781;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2" name="Google Shape;1782;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3" name="Google Shape;1783;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4" name="Google Shape;1784;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5" name="Google Shape;1785;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6" name="Google Shape;1786;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7" name="Google Shape;1787;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8" name="Google Shape;1788;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9" name="Google Shape;1789;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0" name="Google Shape;1790;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791" name="Google Shape;1791;p1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792"/>
        <p:cNvGrpSpPr/>
        <p:nvPr/>
      </p:nvGrpSpPr>
      <p:grpSpPr>
        <a:xfrm>
          <a:off x="0" y="0"/>
          <a:ext cx="0" cy="0"/>
          <a:chOff x="0" y="0"/>
          <a:chExt cx="0" cy="0"/>
        </a:xfrm>
      </p:grpSpPr>
      <p:sp>
        <p:nvSpPr>
          <p:cNvPr id="1793" name="Google Shape;1793;p1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794" name="Google Shape;1794;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dk1"/>
              </a:buClr>
              <a:buSzPts val="2100"/>
              <a:buFont typeface="Calibri"/>
              <a:buNone/>
              <a:defRPr>
                <a:solidFill>
                  <a:schemeClr val="dk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795" name="Google Shape;1795;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6" name="Google Shape;1796;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7" name="Google Shape;1797;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798" name="Google Shape;1798;p1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1"/>
              </a:buClr>
              <a:buSzPts val="1100"/>
              <a:buNone/>
              <a:defRPr sz="1100">
                <a:solidFill>
                  <a:schemeClr val="dk1"/>
                </a:solidFill>
              </a:defRPr>
            </a:lvl1pPr>
            <a:lvl2pPr marL="914400" lvl="1" indent="-228600" algn="l">
              <a:lnSpc>
                <a:spcPct val="90000"/>
              </a:lnSpc>
              <a:spcBef>
                <a:spcPts val="300"/>
              </a:spcBef>
              <a:spcAft>
                <a:spcPts val="0"/>
              </a:spcAft>
              <a:buClr>
                <a:schemeClr val="dk1"/>
              </a:buClr>
              <a:buSzPts val="900"/>
              <a:buNone/>
              <a:defRPr sz="900">
                <a:solidFill>
                  <a:schemeClr val="dk1"/>
                </a:solidFill>
              </a:defRPr>
            </a:lvl2pPr>
            <a:lvl3pPr marL="1371600" lvl="2" indent="-285750" algn="l">
              <a:lnSpc>
                <a:spcPct val="90000"/>
              </a:lnSpc>
              <a:spcBef>
                <a:spcPts val="300"/>
              </a:spcBef>
              <a:spcAft>
                <a:spcPts val="0"/>
              </a:spcAft>
              <a:buClr>
                <a:schemeClr val="accent2"/>
              </a:buClr>
              <a:buSzPts val="900"/>
              <a:buChar char="•"/>
              <a:defRPr sz="900" b="0">
                <a:solidFill>
                  <a:schemeClr val="dk1"/>
                </a:solidFill>
              </a:defRPr>
            </a:lvl3pPr>
            <a:lvl4pPr marL="1828800" lvl="3" indent="-279400" algn="l">
              <a:lnSpc>
                <a:spcPct val="90000"/>
              </a:lnSpc>
              <a:spcBef>
                <a:spcPts val="300"/>
              </a:spcBef>
              <a:spcAft>
                <a:spcPts val="0"/>
              </a:spcAft>
              <a:buClr>
                <a:schemeClr val="accent2"/>
              </a:buClr>
              <a:buSzPts val="800"/>
              <a:buChar char="•"/>
              <a:defRPr sz="800">
                <a:solidFill>
                  <a:schemeClr val="dk1"/>
                </a:solidFill>
              </a:defRPr>
            </a:lvl4pPr>
            <a:lvl5pPr marL="2286000" lvl="4" indent="-228600" algn="l">
              <a:lnSpc>
                <a:spcPct val="90000"/>
              </a:lnSpc>
              <a:spcBef>
                <a:spcPts val="600"/>
              </a:spcBef>
              <a:spcAft>
                <a:spcPts val="0"/>
              </a:spcAft>
              <a:buClr>
                <a:schemeClr val="dk1"/>
              </a:buClr>
              <a:buSzPts val="1100"/>
              <a:buNone/>
              <a:defRPr sz="1100">
                <a:solidFill>
                  <a:schemeClr val="dk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799" name="Google Shape;1799;p18"/>
          <p:cNvGrpSpPr/>
          <p:nvPr/>
        </p:nvGrpSpPr>
        <p:grpSpPr>
          <a:xfrm>
            <a:off x="-1530678" y="2991542"/>
            <a:ext cx="1404225" cy="2177094"/>
            <a:chOff x="6195941" y="562596"/>
            <a:chExt cx="1872300" cy="2902792"/>
          </a:xfrm>
        </p:grpSpPr>
        <p:grpSp>
          <p:nvGrpSpPr>
            <p:cNvPr id="1800" name="Google Shape;1800;p18"/>
            <p:cNvGrpSpPr/>
            <p:nvPr/>
          </p:nvGrpSpPr>
          <p:grpSpPr>
            <a:xfrm>
              <a:off x="6195941" y="832605"/>
              <a:ext cx="1872300" cy="2632784"/>
              <a:chOff x="-1872716" y="660661"/>
              <a:chExt cx="1872300" cy="1974637"/>
            </a:xfrm>
          </p:grpSpPr>
          <p:sp>
            <p:nvSpPr>
              <p:cNvPr id="1801" name="Google Shape;1801;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802" name="Google Shape;1802;p1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03" name="Google Shape;1803;p18"/>
            <p:cNvGrpSpPr/>
            <p:nvPr/>
          </p:nvGrpSpPr>
          <p:grpSpPr>
            <a:xfrm>
              <a:off x="6303954" y="562596"/>
              <a:ext cx="540000" cy="540000"/>
              <a:chOff x="6303954" y="562596"/>
              <a:chExt cx="540000" cy="540000"/>
            </a:xfrm>
          </p:grpSpPr>
          <p:sp>
            <p:nvSpPr>
              <p:cNvPr id="1804" name="Google Shape;1804;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805" name="Google Shape;1805;p1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06" name="Google Shape;1806;p18"/>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807" name="Google Shape;1807;p18"/>
          <p:cNvGrpSpPr/>
          <p:nvPr/>
        </p:nvGrpSpPr>
        <p:grpSpPr>
          <a:xfrm>
            <a:off x="7916400" y="221400"/>
            <a:ext cx="893994" cy="358950"/>
            <a:chOff x="1899" y="899"/>
            <a:chExt cx="4163" cy="1671"/>
          </a:xfrm>
        </p:grpSpPr>
        <p:sp>
          <p:nvSpPr>
            <p:cNvPr id="1808" name="Google Shape;1808;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9" name="Google Shape;1809;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0" name="Google Shape;1810;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1" name="Google Shape;1811;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2" name="Google Shape;1812;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3" name="Google Shape;1813;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4" name="Google Shape;1814;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5" name="Google Shape;1815;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6" name="Google Shape;1816;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7" name="Google Shape;1817;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8" name="Google Shape;1818;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9" name="Google Shape;1819;p1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0" name="Google Shape;1820;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1" name="Google Shape;1821;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2" name="Google Shape;1822;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3" name="Google Shape;1823;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4" name="Google Shape;1824;p1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5" name="Google Shape;1825;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6" name="Google Shape;1826;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7" name="Google Shape;1827;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8" name="Google Shape;1828;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9" name="Google Shape;1829;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0" name="Google Shape;1830;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1" name="Google Shape;1831;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2" name="Google Shape;1832;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3" name="Google Shape;1833;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4" name="Google Shape;1834;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5" name="Google Shape;1835;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6" name="Google Shape;1836;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7" name="Google Shape;1837;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8" name="Google Shape;1838;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9" name="Google Shape;1839;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0" name="Google Shape;1840;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1" name="Google Shape;1841;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2" name="Google Shape;1842;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3" name="Google Shape;1843;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4" name="Google Shape;1844;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5" name="Google Shape;1845;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6" name="Google Shape;1846;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7" name="Google Shape;1847;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8" name="Google Shape;1848;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9" name="Google Shape;1849;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0" name="Google Shape;1850;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1" name="Google Shape;1851;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2" name="Google Shape;1852;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3" name="Google Shape;1853;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4" name="Google Shape;1854;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5" name="Google Shape;1855;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6" name="Google Shape;1856;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7" name="Google Shape;1857;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8" name="Google Shape;1858;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9" name="Google Shape;1859;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0" name="Google Shape;1860;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1" name="Google Shape;1861;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2" name="Google Shape;1862;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3" name="Google Shape;1863;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4" name="Google Shape;1864;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5" name="Google Shape;1865;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6" name="Google Shape;1866;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7" name="Google Shape;1867;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8" name="Google Shape;1868;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9" name="Google Shape;1869;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0" name="Google Shape;1870;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1" name="Google Shape;1871;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2" name="Google Shape;1872;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3" name="Google Shape;1873;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4" name="Google Shape;1874;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5" name="Google Shape;1875;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6" name="Google Shape;1876;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7" name="Google Shape;1877;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8" name="Google Shape;1878;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9" name="Google Shape;1879;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0" name="Google Shape;1880;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1" name="Google Shape;1881;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2" name="Google Shape;1882;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3" name="Google Shape;1883;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4" name="Google Shape;1884;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5" name="Google Shape;1885;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6" name="Google Shape;1886;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7" name="Google Shape;1887;p1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8" name="Google Shape;1888;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9" name="Google Shape;1889;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0" name="Google Shape;1890;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1" name="Google Shape;1891;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2" name="Google Shape;1892;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3" name="Google Shape;1893;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4" name="Google Shape;1894;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5" name="Google Shape;1895;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6" name="Google Shape;1896;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7" name="Google Shape;1897;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8" name="Google Shape;1898;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9" name="Google Shape;1899;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0" name="Google Shape;1900;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901" name="Google Shape;1901;p1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02"/>
        <p:cNvGrpSpPr/>
        <p:nvPr/>
      </p:nvGrpSpPr>
      <p:grpSpPr>
        <a:xfrm>
          <a:off x="0" y="0"/>
          <a:ext cx="0" cy="0"/>
          <a:chOff x="0" y="0"/>
          <a:chExt cx="0" cy="0"/>
        </a:xfrm>
      </p:grpSpPr>
      <p:sp>
        <p:nvSpPr>
          <p:cNvPr id="1903" name="Google Shape;1903;p19"/>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4" name="Google Shape;1904;p19"/>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5" name="Google Shape;1905;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906" name="Google Shape;1906;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907" name="Google Shape;1907;p19"/>
          <p:cNvGrpSpPr/>
          <p:nvPr/>
        </p:nvGrpSpPr>
        <p:grpSpPr>
          <a:xfrm>
            <a:off x="7915032" y="222489"/>
            <a:ext cx="895960" cy="359739"/>
            <a:chOff x="1899" y="899"/>
            <a:chExt cx="4163" cy="1671"/>
          </a:xfrm>
        </p:grpSpPr>
        <p:sp>
          <p:nvSpPr>
            <p:cNvPr id="1908" name="Google Shape;1908;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9" name="Google Shape;1909;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0" name="Google Shape;1910;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1" name="Google Shape;1911;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2" name="Google Shape;1912;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3" name="Google Shape;1913;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4" name="Google Shape;1914;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5" name="Google Shape;1915;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6" name="Google Shape;1916;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7" name="Google Shape;1917;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8" name="Google Shape;1918;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9" name="Google Shape;1919;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0" name="Google Shape;1920;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1" name="Google Shape;1921;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2" name="Google Shape;1922;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3" name="Google Shape;1923;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4" name="Google Shape;1924;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5" name="Google Shape;1925;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6" name="Google Shape;1926;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7" name="Google Shape;1927;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8" name="Google Shape;1928;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9" name="Google Shape;1929;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0" name="Google Shape;1930;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1" name="Google Shape;1931;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2" name="Google Shape;1932;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3" name="Google Shape;1933;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4" name="Google Shape;1934;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5" name="Google Shape;1935;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6" name="Google Shape;1936;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7" name="Google Shape;1937;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8" name="Google Shape;1938;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9" name="Google Shape;1939;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0" name="Google Shape;1940;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1" name="Google Shape;1941;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2" name="Google Shape;1942;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3" name="Google Shape;1943;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4" name="Google Shape;1944;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5" name="Google Shape;1945;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6" name="Google Shape;1946;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7" name="Google Shape;1947;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8" name="Google Shape;1948;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9" name="Google Shape;1949;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0" name="Google Shape;1950;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1" name="Google Shape;1951;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2" name="Google Shape;1952;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3" name="Google Shape;1953;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4" name="Google Shape;1954;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5" name="Google Shape;1955;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6" name="Google Shape;1956;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7" name="Google Shape;1957;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8" name="Google Shape;1958;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9" name="Google Shape;1959;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0" name="Google Shape;1960;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1" name="Google Shape;1961;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2" name="Google Shape;1962;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3" name="Google Shape;1963;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4" name="Google Shape;1964;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5" name="Google Shape;1965;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6" name="Google Shape;1966;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7" name="Google Shape;1967;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8" name="Google Shape;1968;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9" name="Google Shape;1969;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0" name="Google Shape;1970;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1" name="Google Shape;1971;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2" name="Google Shape;1972;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3" name="Google Shape;1973;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4" name="Google Shape;1974;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5" name="Google Shape;1975;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6" name="Google Shape;1976;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7" name="Google Shape;1977;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8" name="Google Shape;1978;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9" name="Google Shape;1979;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0" name="Google Shape;1980;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1" name="Google Shape;1981;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2" name="Google Shape;1982;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9" name="Google Shape;1989;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0" name="Google Shape;1990;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1" name="Google Shape;1991;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2" name="Google Shape;1992;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3" name="Google Shape;1993;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4" name="Google Shape;1994;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5" name="Google Shape;1995;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6" name="Google Shape;1996;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7" name="Google Shape;1997;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8" name="Google Shape;1998;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9" name="Google Shape;1999;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0" name="Google Shape;2000;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001" name="Google Shape;2001;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002" name="Google Shape;2002;p19"/>
          <p:cNvGrpSpPr/>
          <p:nvPr/>
        </p:nvGrpSpPr>
        <p:grpSpPr>
          <a:xfrm>
            <a:off x="-1530678" y="2991542"/>
            <a:ext cx="1404225" cy="2177094"/>
            <a:chOff x="6195941" y="562596"/>
            <a:chExt cx="1872300" cy="2902792"/>
          </a:xfrm>
        </p:grpSpPr>
        <p:grpSp>
          <p:nvGrpSpPr>
            <p:cNvPr id="2003" name="Google Shape;2003;p19"/>
            <p:cNvGrpSpPr/>
            <p:nvPr/>
          </p:nvGrpSpPr>
          <p:grpSpPr>
            <a:xfrm>
              <a:off x="6195941" y="832605"/>
              <a:ext cx="1872300" cy="2632784"/>
              <a:chOff x="-1872716" y="660661"/>
              <a:chExt cx="1872300" cy="1974637"/>
            </a:xfrm>
          </p:grpSpPr>
          <p:sp>
            <p:nvSpPr>
              <p:cNvPr id="2004" name="Google Shape;2004;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005" name="Google Shape;2005;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06" name="Google Shape;2006;p19"/>
            <p:cNvGrpSpPr/>
            <p:nvPr/>
          </p:nvGrpSpPr>
          <p:grpSpPr>
            <a:xfrm>
              <a:off x="6303954" y="562596"/>
              <a:ext cx="540000" cy="540000"/>
              <a:chOff x="6303954" y="562596"/>
              <a:chExt cx="540000" cy="540000"/>
            </a:xfrm>
          </p:grpSpPr>
          <p:sp>
            <p:nvSpPr>
              <p:cNvPr id="2007" name="Google Shape;2007;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008" name="Google Shape;2008;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09" name="Google Shape;2009;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012" name="Google Shape;2012;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13" name="Google Shape;2013;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014" name="Google Shape;2014;p19"/>
          <p:cNvGrpSpPr/>
          <p:nvPr/>
        </p:nvGrpSpPr>
        <p:grpSpPr>
          <a:xfrm>
            <a:off x="-1530678" y="653649"/>
            <a:ext cx="1026225" cy="1698128"/>
            <a:chOff x="-1836712" y="2937191"/>
            <a:chExt cx="1368300" cy="2264171"/>
          </a:xfrm>
        </p:grpSpPr>
        <p:pic>
          <p:nvPicPr>
            <p:cNvPr id="2015" name="Google Shape;2015;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16" name="Google Shape;2016;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017" name="Google Shape;2017;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22"/>
        <p:cNvGrpSpPr/>
        <p:nvPr/>
      </p:nvGrpSpPr>
      <p:grpSpPr>
        <a:xfrm>
          <a:off x="0" y="0"/>
          <a:ext cx="0" cy="0"/>
          <a:chOff x="0" y="0"/>
          <a:chExt cx="0" cy="0"/>
        </a:xfrm>
      </p:grpSpPr>
      <p:sp>
        <p:nvSpPr>
          <p:cNvPr id="2023" name="Google Shape;2023;p2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4" name="Google Shape;2024;p2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5" name="Google Shape;2025;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26" name="Google Shape;2026;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027" name="Google Shape;2027;p21"/>
          <p:cNvGrpSpPr/>
          <p:nvPr/>
        </p:nvGrpSpPr>
        <p:grpSpPr>
          <a:xfrm>
            <a:off x="7915032" y="222489"/>
            <a:ext cx="895960" cy="359739"/>
            <a:chOff x="1899" y="899"/>
            <a:chExt cx="4163" cy="1671"/>
          </a:xfrm>
        </p:grpSpPr>
        <p:sp>
          <p:nvSpPr>
            <p:cNvPr id="2028" name="Google Shape;202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2" name="Google Shape;203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3" name="Google Shape;203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4" name="Google Shape;203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5" name="Google Shape;203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6" name="Google Shape;203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7" name="Google Shape;203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8" name="Google Shape;203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9" name="Google Shape;203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0" name="Google Shape;204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1" name="Google Shape;204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2" name="Google Shape;204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3" name="Google Shape;204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4" name="Google Shape;204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5" name="Google Shape;204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6" name="Google Shape;204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7" name="Google Shape;204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8" name="Google Shape;204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9" name="Google Shape;204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0" name="Google Shape;205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1" name="Google Shape;205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2" name="Google Shape;205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3" name="Google Shape;205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4" name="Google Shape;205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5" name="Google Shape;205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6" name="Google Shape;205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7" name="Google Shape;205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8" name="Google Shape;205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9" name="Google Shape;205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0" name="Google Shape;206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1" name="Google Shape;206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2" name="Google Shape;206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3" name="Google Shape;206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4" name="Google Shape;206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5" name="Google Shape;206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6" name="Google Shape;206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7" name="Google Shape;206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8" name="Google Shape;206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9" name="Google Shape;206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0" name="Google Shape;207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1" name="Google Shape;207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2" name="Google Shape;207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3" name="Google Shape;207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4" name="Google Shape;207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5" name="Google Shape;207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6" name="Google Shape;207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7" name="Google Shape;207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8" name="Google Shape;207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9" name="Google Shape;207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0" name="Google Shape;208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1" name="Google Shape;208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2" name="Google Shape;208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3" name="Google Shape;208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4" name="Google Shape;208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5" name="Google Shape;208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6" name="Google Shape;208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7" name="Google Shape;208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8" name="Google Shape;208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9" name="Google Shape;208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0" name="Google Shape;209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1" name="Google Shape;209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2" name="Google Shape;209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3" name="Google Shape;209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4" name="Google Shape;209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5" name="Google Shape;209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6" name="Google Shape;209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7" name="Google Shape;209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8" name="Google Shape;209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9" name="Google Shape;209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0" name="Google Shape;210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1" name="Google Shape;210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2" name="Google Shape;210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3" name="Google Shape;210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4" name="Google Shape;210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5" name="Google Shape;210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6" name="Google Shape;210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7" name="Google Shape;210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8" name="Google Shape;210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9" name="Google Shape;210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0" name="Google Shape;211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1" name="Google Shape;211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2" name="Google Shape;211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3" name="Google Shape;211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4" name="Google Shape;211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5" name="Google Shape;211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6" name="Google Shape;211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7" name="Google Shape;211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8" name="Google Shape;211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9" name="Google Shape;211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0" name="Google Shape;212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21" name="Google Shape;212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122" name="Google Shape;2122;p21"/>
          <p:cNvGrpSpPr/>
          <p:nvPr/>
        </p:nvGrpSpPr>
        <p:grpSpPr>
          <a:xfrm>
            <a:off x="-1530678" y="2991542"/>
            <a:ext cx="1404225" cy="2177094"/>
            <a:chOff x="6195941" y="562596"/>
            <a:chExt cx="1872300" cy="2902792"/>
          </a:xfrm>
        </p:grpSpPr>
        <p:grpSp>
          <p:nvGrpSpPr>
            <p:cNvPr id="2123" name="Google Shape;2123;p21"/>
            <p:cNvGrpSpPr/>
            <p:nvPr/>
          </p:nvGrpSpPr>
          <p:grpSpPr>
            <a:xfrm>
              <a:off x="6195941" y="832605"/>
              <a:ext cx="1872300" cy="2632784"/>
              <a:chOff x="-1872716" y="660661"/>
              <a:chExt cx="1872300" cy="1974637"/>
            </a:xfrm>
          </p:grpSpPr>
          <p:sp>
            <p:nvSpPr>
              <p:cNvPr id="2124" name="Google Shape;2124;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125" name="Google Shape;2125;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26" name="Google Shape;2126;p21"/>
            <p:cNvGrpSpPr/>
            <p:nvPr/>
          </p:nvGrpSpPr>
          <p:grpSpPr>
            <a:xfrm>
              <a:off x="6303954" y="562596"/>
              <a:ext cx="540000" cy="540000"/>
              <a:chOff x="6303954" y="562596"/>
              <a:chExt cx="540000" cy="540000"/>
            </a:xfrm>
          </p:grpSpPr>
          <p:sp>
            <p:nvSpPr>
              <p:cNvPr id="2127" name="Google Shape;2127;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128" name="Google Shape;2128;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29" name="Google Shape;2129;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0" name="Google Shape;2130;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1" name="Google Shape;2131;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132" name="Google Shape;2132;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33" name="Google Shape;2133;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134" name="Google Shape;2134;p21"/>
          <p:cNvGrpSpPr/>
          <p:nvPr/>
        </p:nvGrpSpPr>
        <p:grpSpPr>
          <a:xfrm>
            <a:off x="-1530678" y="653649"/>
            <a:ext cx="1026225" cy="1698128"/>
            <a:chOff x="-1836712" y="2937191"/>
            <a:chExt cx="1368300" cy="2264171"/>
          </a:xfrm>
        </p:grpSpPr>
        <p:pic>
          <p:nvPicPr>
            <p:cNvPr id="2135" name="Google Shape;2135;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36" name="Google Shape;2136;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137" name="Google Shape;2137;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20"/>
        <p:cNvGrpSpPr/>
        <p:nvPr/>
      </p:nvGrpSpPr>
      <p:grpSpPr>
        <a:xfrm>
          <a:off x="0" y="0"/>
          <a:ext cx="0" cy="0"/>
          <a:chOff x="0" y="0"/>
          <a:chExt cx="0" cy="0"/>
        </a:xfrm>
      </p:grpSpPr>
      <p:sp>
        <p:nvSpPr>
          <p:cNvPr id="121" name="Google Shape;121;p3"/>
          <p:cNvSpPr/>
          <p:nvPr/>
        </p:nvSpPr>
        <p:spPr>
          <a:xfrm rot="-5400000">
            <a:off x="2802271" y="-1200601"/>
            <a:ext cx="5143500" cy="7544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2" name="Google Shape;122;p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 name="Google Shape;123;p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4" name="Google Shape;124;p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25" name="Google Shape;125;p3"/>
          <p:cNvGrpSpPr/>
          <p:nvPr/>
        </p:nvGrpSpPr>
        <p:grpSpPr>
          <a:xfrm>
            <a:off x="5221340" y="819609"/>
            <a:ext cx="1862198" cy="747695"/>
            <a:chOff x="1899" y="899"/>
            <a:chExt cx="4163" cy="1671"/>
          </a:xfrm>
        </p:grpSpPr>
        <p:sp>
          <p:nvSpPr>
            <p:cNvPr id="126" name="Google Shape;126;p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 name="Google Shape;127;p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 name="Google Shape;128;p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 name="Google Shape;129;p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 name="Google Shape;130;p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 name="Google Shape;131;p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 name="Google Shape;132;p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 name="Google Shape;133;p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 name="Google Shape;134;p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5" name="Google Shape;135;p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 name="Google Shape;136;p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 name="Google Shape;137;p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 name="Google Shape;138;p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 name="Google Shape;139;p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 name="Google Shape;140;p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 name="Google Shape;141;p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 name="Google Shape;142;p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 name="Google Shape;143;p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 name="Google Shape;144;p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 name="Google Shape;145;p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6" name="Google Shape;146;p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 name="Google Shape;147;p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 name="Google Shape;148;p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 name="Google Shape;149;p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 name="Google Shape;150;p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 name="Google Shape;151;p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 name="Google Shape;152;p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 name="Google Shape;153;p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 name="Google Shape;154;p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 name="Google Shape;155;p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 name="Google Shape;156;p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7" name="Google Shape;157;p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 name="Google Shape;158;p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 name="Google Shape;159;p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 name="Google Shape;160;p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 name="Google Shape;161;p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 name="Google Shape;162;p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 name="Google Shape;163;p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 name="Google Shape;164;p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 name="Google Shape;165;p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 name="Google Shape;166;p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 name="Google Shape;167;p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8" name="Google Shape;168;p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 name="Google Shape;169;p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 name="Google Shape;170;p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 name="Google Shape;171;p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 name="Google Shape;172;p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 name="Google Shape;173;p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 name="Google Shape;174;p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 name="Google Shape;175;p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 name="Google Shape;176;p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 name="Google Shape;177;p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 name="Google Shape;178;p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 name="Google Shape;179;p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 name="Google Shape;180;p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 name="Google Shape;181;p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 name="Google Shape;182;p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 name="Google Shape;183;p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 name="Google Shape;184;p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 name="Google Shape;185;p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 name="Google Shape;186;p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 name="Google Shape;187;p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 name="Google Shape;188;p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 name="Google Shape;189;p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 name="Google Shape;190;p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 name="Google Shape;191;p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 name="Google Shape;192;p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 name="Google Shape;193;p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 name="Google Shape;194;p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 name="Google Shape;195;p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 name="Google Shape;196;p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 name="Google Shape;197;p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 name="Google Shape;198;p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 name="Google Shape;199;p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 name="Google Shape;200;p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 name="Google Shape;201;p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 name="Google Shape;202;p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 name="Google Shape;203;p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 name="Google Shape;204;p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 name="Google Shape;205;p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 name="Google Shape;206;p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 name="Google Shape;207;p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 name="Google Shape;208;p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 name="Google Shape;209;p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 name="Google Shape;210;p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 name="Google Shape;211;p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 name="Google Shape;212;p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 name="Google Shape;213;p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 name="Google Shape;214;p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 name="Google Shape;215;p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 name="Google Shape;216;p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 name="Google Shape;217;p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 name="Google Shape;218;p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9" name="Google Shape;219;p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220" name="Google Shape;220;p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1" name="Google Shape;221;p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222" name="Google Shape;222;p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23" name="Google Shape;223;p3"/>
          <p:cNvGrpSpPr/>
          <p:nvPr/>
        </p:nvGrpSpPr>
        <p:grpSpPr>
          <a:xfrm>
            <a:off x="-1530678" y="653649"/>
            <a:ext cx="1026225" cy="1698128"/>
            <a:chOff x="-1836712" y="2937191"/>
            <a:chExt cx="1368300" cy="2264171"/>
          </a:xfrm>
        </p:grpSpPr>
        <p:pic>
          <p:nvPicPr>
            <p:cNvPr id="224" name="Google Shape;224;p3"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225" name="Google Shape;225;p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6" name="Google Shape;226;p3"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227" name="Google Shape;227;p3"/>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2"/>
                                        </p:tgtEl>
                                        <p:attrNameLst>
                                          <p:attrName>style.visibility</p:attrName>
                                        </p:attrNameLst>
                                      </p:cBhvr>
                                      <p:to>
                                        <p:strVal val="visible"/>
                                      </p:to>
                                    </p:set>
                                    <p:animEffect transition="in" filter="fade">
                                      <p:cBhvr>
                                        <p:cTn id="7" dur="500"/>
                                        <p:tgtEl>
                                          <p:spTgt spid="2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fade">
                                      <p:cBhvr>
                                        <p:cTn id="11" dur="500"/>
                                        <p:tgtEl>
                                          <p:spTgt spid="125"/>
                                        </p:tgtEl>
                                      </p:cBhvr>
                                    </p:animEffect>
                                  </p:childTnLst>
                                </p:cTn>
                              </p:par>
                              <p:par>
                                <p:cTn id="12" presetID="10" presetClass="entr" presetSubtype="0" fill="hold" nodeType="withEffect">
                                  <p:stCondLst>
                                    <p:cond delay="0"/>
                                  </p:stCondLst>
                                  <p:childTnLst>
                                    <p:set>
                                      <p:cBhvr>
                                        <p:cTn id="13" dur="1" fill="hold">
                                          <p:stCondLst>
                                            <p:cond delay="0"/>
                                          </p:stCondLst>
                                        </p:cTn>
                                        <p:tgtEl>
                                          <p:spTgt spid="220"/>
                                        </p:tgtEl>
                                        <p:attrNameLst>
                                          <p:attrName>style.visibility</p:attrName>
                                        </p:attrNameLst>
                                      </p:cBhvr>
                                      <p:to>
                                        <p:strVal val="visible"/>
                                      </p:to>
                                    </p:set>
                                    <p:animEffect transition="in" filter="fade">
                                      <p:cBhvr>
                                        <p:cTn id="14" dur="500"/>
                                        <p:tgtEl>
                                          <p:spTgt spid="220"/>
                                        </p:tgtEl>
                                      </p:cBhvr>
                                    </p:animEffect>
                                  </p:childTnLst>
                                </p:cTn>
                              </p:par>
                              <p:par>
                                <p:cTn id="15" presetID="10" presetClass="entr" presetSubtype="0" fill="hold" nodeType="withEffect">
                                  <p:stCondLst>
                                    <p:cond delay="0"/>
                                  </p:stCondLst>
                                  <p:childTnLst>
                                    <p:set>
                                      <p:cBhvr>
                                        <p:cTn id="16" dur="1" fill="hold">
                                          <p:stCondLst>
                                            <p:cond delay="0"/>
                                          </p:stCondLst>
                                        </p:cTn>
                                        <p:tgtEl>
                                          <p:spTgt spid="221">
                                            <p:txEl>
                                              <p:pRg st="0" end="0"/>
                                            </p:txEl>
                                          </p:spTgt>
                                        </p:tgtEl>
                                        <p:attrNameLst>
                                          <p:attrName>style.visibility</p:attrName>
                                        </p:attrNameLst>
                                      </p:cBhvr>
                                      <p:to>
                                        <p:strVal val="visible"/>
                                      </p:to>
                                    </p:set>
                                    <p:animEffect transition="in" filter="fade">
                                      <p:cBhvr>
                                        <p:cTn id="17" dur="500"/>
                                        <p:tgtEl>
                                          <p:spTgt spid="22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21">
                                            <p:txEl>
                                              <p:pRg st="1" end="1"/>
                                            </p:txEl>
                                          </p:spTgt>
                                        </p:tgtEl>
                                        <p:attrNameLst>
                                          <p:attrName>style.visibility</p:attrName>
                                        </p:attrNameLst>
                                      </p:cBhvr>
                                      <p:to>
                                        <p:strVal val="visible"/>
                                      </p:to>
                                    </p:set>
                                    <p:animEffect transition="in" filter="fade">
                                      <p:cBhvr>
                                        <p:cTn id="20" dur="500"/>
                                        <p:tgtEl>
                                          <p:spTgt spid="22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21">
                                            <p:txEl>
                                              <p:pRg st="2" end="2"/>
                                            </p:txEl>
                                          </p:spTgt>
                                        </p:tgtEl>
                                        <p:attrNameLst>
                                          <p:attrName>style.visibility</p:attrName>
                                        </p:attrNameLst>
                                      </p:cBhvr>
                                      <p:to>
                                        <p:strVal val="visible"/>
                                      </p:to>
                                    </p:set>
                                    <p:animEffect transition="in" filter="fade">
                                      <p:cBhvr>
                                        <p:cTn id="23" dur="500"/>
                                        <p:tgtEl>
                                          <p:spTgt spid="22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21">
                                            <p:txEl>
                                              <p:pRg st="3" end="3"/>
                                            </p:txEl>
                                          </p:spTgt>
                                        </p:tgtEl>
                                        <p:attrNameLst>
                                          <p:attrName>style.visibility</p:attrName>
                                        </p:attrNameLst>
                                      </p:cBhvr>
                                      <p:to>
                                        <p:strVal val="visible"/>
                                      </p:to>
                                    </p:set>
                                    <p:animEffect transition="in" filter="fade">
                                      <p:cBhvr>
                                        <p:cTn id="26" dur="500"/>
                                        <p:tgtEl>
                                          <p:spTgt spid="22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21">
                                            <p:txEl>
                                              <p:pRg st="4" end="4"/>
                                            </p:txEl>
                                          </p:spTgt>
                                        </p:tgtEl>
                                        <p:attrNameLst>
                                          <p:attrName>style.visibility</p:attrName>
                                        </p:attrNameLst>
                                      </p:cBhvr>
                                      <p:to>
                                        <p:strVal val="visible"/>
                                      </p:to>
                                    </p:set>
                                    <p:animEffect transition="in" filter="fade">
                                      <p:cBhvr>
                                        <p:cTn id="29" dur="500"/>
                                        <p:tgtEl>
                                          <p:spTgt spid="22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21">
                                            <p:txEl>
                                              <p:pRg st="5" end="5"/>
                                            </p:txEl>
                                          </p:spTgt>
                                        </p:tgtEl>
                                        <p:attrNameLst>
                                          <p:attrName>style.visibility</p:attrName>
                                        </p:attrNameLst>
                                      </p:cBhvr>
                                      <p:to>
                                        <p:strVal val="visible"/>
                                      </p:to>
                                    </p:set>
                                    <p:animEffect transition="in" filter="fade">
                                      <p:cBhvr>
                                        <p:cTn id="32" dur="500"/>
                                        <p:tgtEl>
                                          <p:spTgt spid="22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21">
                                            <p:txEl>
                                              <p:pRg st="6" end="6"/>
                                            </p:txEl>
                                          </p:spTgt>
                                        </p:tgtEl>
                                        <p:attrNameLst>
                                          <p:attrName>style.visibility</p:attrName>
                                        </p:attrNameLst>
                                      </p:cBhvr>
                                      <p:to>
                                        <p:strVal val="visible"/>
                                      </p:to>
                                    </p:set>
                                    <p:animEffect transition="in" filter="fade">
                                      <p:cBhvr>
                                        <p:cTn id="35" dur="500"/>
                                        <p:tgtEl>
                                          <p:spTgt spid="22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21">
                                            <p:txEl>
                                              <p:pRg st="7" end="7"/>
                                            </p:txEl>
                                          </p:spTgt>
                                        </p:tgtEl>
                                        <p:attrNameLst>
                                          <p:attrName>style.visibility</p:attrName>
                                        </p:attrNameLst>
                                      </p:cBhvr>
                                      <p:to>
                                        <p:strVal val="visible"/>
                                      </p:to>
                                    </p:set>
                                    <p:animEffect transition="in" filter="fade">
                                      <p:cBhvr>
                                        <p:cTn id="38" dur="500"/>
                                        <p:tgtEl>
                                          <p:spTgt spid="22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21">
                                            <p:txEl>
                                              <p:pRg st="8" end="8"/>
                                            </p:txEl>
                                          </p:spTgt>
                                        </p:tgtEl>
                                        <p:attrNameLst>
                                          <p:attrName>style.visibility</p:attrName>
                                        </p:attrNameLst>
                                      </p:cBhvr>
                                      <p:to>
                                        <p:strVal val="visible"/>
                                      </p:to>
                                    </p:set>
                                    <p:animEffect transition="in" filter="fade">
                                      <p:cBhvr>
                                        <p:cTn id="41" dur="500"/>
                                        <p:tgtEl>
                                          <p:spTgt spid="22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27"/>
                                        </p:tgtEl>
                                        <p:attrNameLst>
                                          <p:attrName>style.visibility</p:attrName>
                                        </p:attrNameLst>
                                      </p:cBhvr>
                                      <p:to>
                                        <p:strVal val="visible"/>
                                      </p:to>
                                    </p:set>
                                    <p:animEffect transition="in" filter="fade">
                                      <p:cBhvr>
                                        <p:cTn id="45" dur="10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38"/>
        <p:cNvGrpSpPr/>
        <p:nvPr/>
      </p:nvGrpSpPr>
      <p:grpSpPr>
        <a:xfrm>
          <a:off x="0" y="0"/>
          <a:ext cx="0" cy="0"/>
          <a:chOff x="0" y="0"/>
          <a:chExt cx="0" cy="0"/>
        </a:xfrm>
      </p:grpSpPr>
      <p:sp>
        <p:nvSpPr>
          <p:cNvPr id="2139" name="Google Shape;2139;p22"/>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0" name="Google Shape;2140;p22"/>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1" name="Google Shape;2141;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42" name="Google Shape;2142;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143" name="Google Shape;2143;p22"/>
          <p:cNvGrpSpPr/>
          <p:nvPr/>
        </p:nvGrpSpPr>
        <p:grpSpPr>
          <a:xfrm>
            <a:off x="7915032" y="222489"/>
            <a:ext cx="895960" cy="359739"/>
            <a:chOff x="1899" y="899"/>
            <a:chExt cx="4163" cy="1671"/>
          </a:xfrm>
        </p:grpSpPr>
        <p:sp>
          <p:nvSpPr>
            <p:cNvPr id="2144" name="Google Shape;2144;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5" name="Google Shape;2145;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6" name="Google Shape;2146;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7" name="Google Shape;2147;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8" name="Google Shape;2148;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9" name="Google Shape;2149;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0" name="Google Shape;2150;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1" name="Google Shape;2151;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2" name="Google Shape;2152;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3" name="Google Shape;2153;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4" name="Google Shape;2154;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5" name="Google Shape;2155;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6" name="Google Shape;2156;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7" name="Google Shape;2157;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8" name="Google Shape;2158;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9" name="Google Shape;2159;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0" name="Google Shape;2160;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1" name="Google Shape;2161;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2" name="Google Shape;2162;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3" name="Google Shape;2163;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4" name="Google Shape;2164;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5" name="Google Shape;2165;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6" name="Google Shape;2166;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7" name="Google Shape;2167;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8" name="Google Shape;2168;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9" name="Google Shape;2169;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0" name="Google Shape;2170;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1" name="Google Shape;2171;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2" name="Google Shape;2172;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3" name="Google Shape;2173;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4" name="Google Shape;2174;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5" name="Google Shape;2175;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6" name="Google Shape;2176;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7" name="Google Shape;2177;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8" name="Google Shape;2178;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9" name="Google Shape;2179;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0" name="Google Shape;2180;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1" name="Google Shape;2181;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2" name="Google Shape;2182;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3" name="Google Shape;2183;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4" name="Google Shape;2184;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5" name="Google Shape;2185;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6" name="Google Shape;2186;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7" name="Google Shape;2187;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8" name="Google Shape;2188;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9" name="Google Shape;2189;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0" name="Google Shape;2190;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1" name="Google Shape;2191;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2" name="Google Shape;2192;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3" name="Google Shape;2193;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4" name="Google Shape;2194;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5" name="Google Shape;2195;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6" name="Google Shape;2196;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7" name="Google Shape;2197;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8" name="Google Shape;2198;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9" name="Google Shape;2199;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0" name="Google Shape;2200;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1" name="Google Shape;2201;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2" name="Google Shape;2202;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3" name="Google Shape;2203;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4" name="Google Shape;2204;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5" name="Google Shape;2205;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6" name="Google Shape;2206;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7" name="Google Shape;2207;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8" name="Google Shape;2208;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9" name="Google Shape;2209;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0" name="Google Shape;2210;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1" name="Google Shape;2211;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2" name="Google Shape;2212;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3" name="Google Shape;2213;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4" name="Google Shape;2214;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5" name="Google Shape;2215;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6" name="Google Shape;2216;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7" name="Google Shape;2217;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8" name="Google Shape;2218;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9" name="Google Shape;2219;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0" name="Google Shape;2220;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1" name="Google Shape;2221;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2" name="Google Shape;2222;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3" name="Google Shape;2223;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4" name="Google Shape;2224;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5" name="Google Shape;2225;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6" name="Google Shape;2226;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7" name="Google Shape;2227;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8" name="Google Shape;2228;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9" name="Google Shape;2229;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0" name="Google Shape;2230;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1" name="Google Shape;2231;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2" name="Google Shape;2232;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3" name="Google Shape;2233;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4" name="Google Shape;2234;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5" name="Google Shape;2235;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6" name="Google Shape;2236;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237" name="Google Shape;2237;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238" name="Google Shape;2238;p22"/>
          <p:cNvGrpSpPr/>
          <p:nvPr/>
        </p:nvGrpSpPr>
        <p:grpSpPr>
          <a:xfrm>
            <a:off x="-1530678" y="2991542"/>
            <a:ext cx="1404225" cy="2177094"/>
            <a:chOff x="6195941" y="562596"/>
            <a:chExt cx="1872300" cy="2902792"/>
          </a:xfrm>
        </p:grpSpPr>
        <p:grpSp>
          <p:nvGrpSpPr>
            <p:cNvPr id="2239" name="Google Shape;2239;p22"/>
            <p:cNvGrpSpPr/>
            <p:nvPr/>
          </p:nvGrpSpPr>
          <p:grpSpPr>
            <a:xfrm>
              <a:off x="6195941" y="832605"/>
              <a:ext cx="1872300" cy="2632784"/>
              <a:chOff x="-1872716" y="660661"/>
              <a:chExt cx="1872300" cy="1974637"/>
            </a:xfrm>
          </p:grpSpPr>
          <p:sp>
            <p:nvSpPr>
              <p:cNvPr id="2240" name="Google Shape;2240;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241" name="Google Shape;2241;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42" name="Google Shape;2242;p22"/>
            <p:cNvGrpSpPr/>
            <p:nvPr/>
          </p:nvGrpSpPr>
          <p:grpSpPr>
            <a:xfrm>
              <a:off x="6303954" y="562596"/>
              <a:ext cx="540000" cy="540000"/>
              <a:chOff x="6303954" y="562596"/>
              <a:chExt cx="540000" cy="540000"/>
            </a:xfrm>
          </p:grpSpPr>
          <p:sp>
            <p:nvSpPr>
              <p:cNvPr id="2243" name="Google Shape;2243;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244" name="Google Shape;2244;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45" name="Google Shape;2245;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6" name="Google Shape;2246;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7" name="Google Shape;2247;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48" name="Google Shape;2248;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49" name="Google Shape;2249;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250" name="Google Shape;2250;p22"/>
          <p:cNvGrpSpPr/>
          <p:nvPr/>
        </p:nvGrpSpPr>
        <p:grpSpPr>
          <a:xfrm>
            <a:off x="-1530678" y="653649"/>
            <a:ext cx="1026225" cy="1698128"/>
            <a:chOff x="-1836712" y="2937191"/>
            <a:chExt cx="1368300" cy="2264171"/>
          </a:xfrm>
        </p:grpSpPr>
        <p:pic>
          <p:nvPicPr>
            <p:cNvPr id="2251" name="Google Shape;225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52" name="Google Shape;225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53" name="Google Shape;225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54"/>
        <p:cNvGrpSpPr/>
        <p:nvPr/>
      </p:nvGrpSpPr>
      <p:grpSpPr>
        <a:xfrm>
          <a:off x="0" y="0"/>
          <a:ext cx="0" cy="0"/>
          <a:chOff x="0" y="0"/>
          <a:chExt cx="0" cy="0"/>
        </a:xfrm>
      </p:grpSpPr>
      <p:sp>
        <p:nvSpPr>
          <p:cNvPr id="2255" name="Google Shape;2255;p23"/>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6" name="Google Shape;2256;p23"/>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7" name="Google Shape;225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58" name="Google Shape;225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259" name="Google Shape;2259;p23"/>
          <p:cNvGrpSpPr/>
          <p:nvPr/>
        </p:nvGrpSpPr>
        <p:grpSpPr>
          <a:xfrm>
            <a:off x="7915032" y="222489"/>
            <a:ext cx="895960" cy="359739"/>
            <a:chOff x="1899" y="899"/>
            <a:chExt cx="4163" cy="1671"/>
          </a:xfrm>
        </p:grpSpPr>
        <p:sp>
          <p:nvSpPr>
            <p:cNvPr id="2260" name="Google Shape;226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1" name="Google Shape;226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2" name="Google Shape;226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3" name="Google Shape;226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4" name="Google Shape;226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5" name="Google Shape;226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6" name="Google Shape;226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7" name="Google Shape;226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8" name="Google Shape;226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9" name="Google Shape;226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0" name="Google Shape;227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1" name="Google Shape;227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2" name="Google Shape;227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3" name="Google Shape;227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4" name="Google Shape;227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5" name="Google Shape;227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6" name="Google Shape;227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7" name="Google Shape;227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8" name="Google Shape;227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9" name="Google Shape;227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0" name="Google Shape;228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1" name="Google Shape;228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2" name="Google Shape;228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3" name="Google Shape;228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4" name="Google Shape;228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5" name="Google Shape;228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6" name="Google Shape;228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7" name="Google Shape;228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8" name="Google Shape;228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9" name="Google Shape;228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0" name="Google Shape;229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1" name="Google Shape;229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2" name="Google Shape;229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3" name="Google Shape;229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4" name="Google Shape;229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5" name="Google Shape;229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6" name="Google Shape;229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7" name="Google Shape;229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8" name="Google Shape;229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9" name="Google Shape;229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0" name="Google Shape;230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1" name="Google Shape;230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2" name="Google Shape;230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3" name="Google Shape;230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4" name="Google Shape;230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5" name="Google Shape;230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6" name="Google Shape;230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7" name="Google Shape;230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8" name="Google Shape;230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9" name="Google Shape;230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0" name="Google Shape;231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1" name="Google Shape;231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2" name="Google Shape;231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3" name="Google Shape;231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4" name="Google Shape;231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5" name="Google Shape;231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6" name="Google Shape;231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7" name="Google Shape;231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8" name="Google Shape;231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9" name="Google Shape;231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0" name="Google Shape;232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1" name="Google Shape;232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2" name="Google Shape;232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3" name="Google Shape;232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4" name="Google Shape;232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5" name="Google Shape;232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6" name="Google Shape;232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7" name="Google Shape;232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8" name="Google Shape;232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9" name="Google Shape;232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0" name="Google Shape;233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1" name="Google Shape;233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2" name="Google Shape;233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3" name="Google Shape;233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4" name="Google Shape;233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5" name="Google Shape;233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6" name="Google Shape;233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7" name="Google Shape;233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8" name="Google Shape;233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9" name="Google Shape;233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0" name="Google Shape;234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1" name="Google Shape;234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2" name="Google Shape;234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3" name="Google Shape;234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4" name="Google Shape;234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5" name="Google Shape;234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6" name="Google Shape;234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7" name="Google Shape;234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8" name="Google Shape;234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9" name="Google Shape;234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0" name="Google Shape;235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1" name="Google Shape;235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2" name="Google Shape;235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353" name="Google Shape;235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354" name="Google Shape;2354;p23"/>
          <p:cNvGrpSpPr/>
          <p:nvPr/>
        </p:nvGrpSpPr>
        <p:grpSpPr>
          <a:xfrm>
            <a:off x="-1530678" y="2991542"/>
            <a:ext cx="1404225" cy="2177094"/>
            <a:chOff x="6195941" y="562596"/>
            <a:chExt cx="1872300" cy="2902792"/>
          </a:xfrm>
        </p:grpSpPr>
        <p:grpSp>
          <p:nvGrpSpPr>
            <p:cNvPr id="2355" name="Google Shape;2355;p23"/>
            <p:cNvGrpSpPr/>
            <p:nvPr/>
          </p:nvGrpSpPr>
          <p:grpSpPr>
            <a:xfrm>
              <a:off x="6195941" y="832605"/>
              <a:ext cx="1872300" cy="2632784"/>
              <a:chOff x="-1872716" y="660661"/>
              <a:chExt cx="1872300" cy="1974637"/>
            </a:xfrm>
          </p:grpSpPr>
          <p:sp>
            <p:nvSpPr>
              <p:cNvPr id="2356" name="Google Shape;235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357" name="Google Shape;235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58" name="Google Shape;2358;p23"/>
            <p:cNvGrpSpPr/>
            <p:nvPr/>
          </p:nvGrpSpPr>
          <p:grpSpPr>
            <a:xfrm>
              <a:off x="6303954" y="562596"/>
              <a:ext cx="540000" cy="540000"/>
              <a:chOff x="6303954" y="562596"/>
              <a:chExt cx="540000" cy="540000"/>
            </a:xfrm>
          </p:grpSpPr>
          <p:sp>
            <p:nvSpPr>
              <p:cNvPr id="2359" name="Google Shape;235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360" name="Google Shape;236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361" name="Google Shape;236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2" name="Google Shape;236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3" name="Google Shape;236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364" name="Google Shape;236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65" name="Google Shape;236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366" name="Google Shape;2366;p23"/>
          <p:cNvGrpSpPr/>
          <p:nvPr/>
        </p:nvGrpSpPr>
        <p:grpSpPr>
          <a:xfrm>
            <a:off x="-1530678" y="653649"/>
            <a:ext cx="1026225" cy="1698128"/>
            <a:chOff x="-1836712" y="2937191"/>
            <a:chExt cx="1368300" cy="2264171"/>
          </a:xfrm>
        </p:grpSpPr>
        <p:pic>
          <p:nvPicPr>
            <p:cNvPr id="2367" name="Google Shape;236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368" name="Google Shape;236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369" name="Google Shape;236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370"/>
        <p:cNvGrpSpPr/>
        <p:nvPr/>
      </p:nvGrpSpPr>
      <p:grpSpPr>
        <a:xfrm>
          <a:off x="0" y="0"/>
          <a:ext cx="0" cy="0"/>
          <a:chOff x="0" y="0"/>
          <a:chExt cx="0" cy="0"/>
        </a:xfrm>
      </p:grpSpPr>
      <p:sp>
        <p:nvSpPr>
          <p:cNvPr id="2371" name="Google Shape;2371;p2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2" name="Google Shape;2372;p2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3" name="Google Shape;2373;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74" name="Google Shape;2374;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75" name="Google Shape;2375;p24"/>
          <p:cNvGrpSpPr/>
          <p:nvPr/>
        </p:nvGrpSpPr>
        <p:grpSpPr>
          <a:xfrm>
            <a:off x="7915032" y="222489"/>
            <a:ext cx="895960" cy="359739"/>
            <a:chOff x="1899" y="899"/>
            <a:chExt cx="4163" cy="1671"/>
          </a:xfrm>
        </p:grpSpPr>
        <p:sp>
          <p:nvSpPr>
            <p:cNvPr id="2376" name="Google Shape;2376;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7" name="Google Shape;2377;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8" name="Google Shape;2378;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9" name="Google Shape;2379;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0" name="Google Shape;2380;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1" name="Google Shape;2381;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2" name="Google Shape;2382;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3" name="Google Shape;2383;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4" name="Google Shape;2384;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5" name="Google Shape;2385;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6" name="Google Shape;2386;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7" name="Google Shape;2387;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8" name="Google Shape;2388;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9" name="Google Shape;2389;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0" name="Google Shape;2390;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1" name="Google Shape;2391;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2" name="Google Shape;2392;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3" name="Google Shape;2393;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4" name="Google Shape;2394;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5" name="Google Shape;2395;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6" name="Google Shape;2396;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7" name="Google Shape;2397;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8" name="Google Shape;2398;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9" name="Google Shape;2399;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0" name="Google Shape;2400;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1" name="Google Shape;2401;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2" name="Google Shape;2402;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3" name="Google Shape;2403;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4" name="Google Shape;2404;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5" name="Google Shape;2405;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6" name="Google Shape;2406;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7" name="Google Shape;2407;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8" name="Google Shape;2408;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9" name="Google Shape;2409;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0" name="Google Shape;2410;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1" name="Google Shape;2411;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2" name="Google Shape;2412;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3" name="Google Shape;2413;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4" name="Google Shape;2414;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5" name="Google Shape;2415;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6" name="Google Shape;2416;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7" name="Google Shape;2417;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8" name="Google Shape;2418;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9" name="Google Shape;2419;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0" name="Google Shape;2420;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1" name="Google Shape;2421;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2" name="Google Shape;2422;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3" name="Google Shape;2423;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4" name="Google Shape;2424;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5" name="Google Shape;2425;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6" name="Google Shape;2426;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7" name="Google Shape;2427;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8" name="Google Shape;2428;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9" name="Google Shape;2429;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0" name="Google Shape;2430;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1" name="Google Shape;2431;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2" name="Google Shape;2432;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3" name="Google Shape;2433;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4" name="Google Shape;2434;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5" name="Google Shape;2435;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6" name="Google Shape;2436;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7" name="Google Shape;2437;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8" name="Google Shape;2438;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9" name="Google Shape;2439;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0" name="Google Shape;2440;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1" name="Google Shape;2441;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2" name="Google Shape;2442;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3" name="Google Shape;2443;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4" name="Google Shape;2444;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5" name="Google Shape;2445;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6" name="Google Shape;2446;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7" name="Google Shape;2447;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8" name="Google Shape;2448;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9" name="Google Shape;2449;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0" name="Google Shape;2450;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1" name="Google Shape;2451;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2" name="Google Shape;2452;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3" name="Google Shape;2453;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4" name="Google Shape;2454;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5" name="Google Shape;2455;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6" name="Google Shape;2456;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7" name="Google Shape;2457;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8" name="Google Shape;2458;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9" name="Google Shape;2459;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0" name="Google Shape;2460;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1" name="Google Shape;2461;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2" name="Google Shape;2462;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3" name="Google Shape;2463;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4" name="Google Shape;2464;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5" name="Google Shape;2465;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6" name="Google Shape;2466;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7" name="Google Shape;2467;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8" name="Google Shape;2468;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469" name="Google Shape;2469;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470" name="Google Shape;2470;p24"/>
          <p:cNvGrpSpPr/>
          <p:nvPr/>
        </p:nvGrpSpPr>
        <p:grpSpPr>
          <a:xfrm>
            <a:off x="-1530678" y="2991542"/>
            <a:ext cx="1404225" cy="2177094"/>
            <a:chOff x="6195941" y="562596"/>
            <a:chExt cx="1872300" cy="2902792"/>
          </a:xfrm>
        </p:grpSpPr>
        <p:grpSp>
          <p:nvGrpSpPr>
            <p:cNvPr id="2471" name="Google Shape;2471;p24"/>
            <p:cNvGrpSpPr/>
            <p:nvPr/>
          </p:nvGrpSpPr>
          <p:grpSpPr>
            <a:xfrm>
              <a:off x="6195941" y="832605"/>
              <a:ext cx="1872300" cy="2632784"/>
              <a:chOff x="-1872716" y="660661"/>
              <a:chExt cx="1872300" cy="1974637"/>
            </a:xfrm>
          </p:grpSpPr>
          <p:sp>
            <p:nvSpPr>
              <p:cNvPr id="2472" name="Google Shape;2472;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473" name="Google Shape;2473;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474" name="Google Shape;2474;p24"/>
            <p:cNvGrpSpPr/>
            <p:nvPr/>
          </p:nvGrpSpPr>
          <p:grpSpPr>
            <a:xfrm>
              <a:off x="6303954" y="562596"/>
              <a:ext cx="540000" cy="540000"/>
              <a:chOff x="6303954" y="562596"/>
              <a:chExt cx="540000" cy="540000"/>
            </a:xfrm>
          </p:grpSpPr>
          <p:sp>
            <p:nvSpPr>
              <p:cNvPr id="2475" name="Google Shape;2475;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476" name="Google Shape;2476;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77" name="Google Shape;2477;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8" name="Google Shape;2478;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9" name="Google Shape;2479;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480" name="Google Shape;2480;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481" name="Google Shape;2481;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482" name="Google Shape;2482;p24"/>
          <p:cNvGrpSpPr/>
          <p:nvPr/>
        </p:nvGrpSpPr>
        <p:grpSpPr>
          <a:xfrm>
            <a:off x="-1530678" y="653649"/>
            <a:ext cx="1026225" cy="1698128"/>
            <a:chOff x="-1836712" y="2937191"/>
            <a:chExt cx="1368300" cy="2264171"/>
          </a:xfrm>
        </p:grpSpPr>
        <p:pic>
          <p:nvPicPr>
            <p:cNvPr id="2483" name="Google Shape;2483;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84" name="Google Shape;2484;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485" name="Google Shape;2485;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86"/>
        <p:cNvGrpSpPr/>
        <p:nvPr/>
      </p:nvGrpSpPr>
      <p:grpSpPr>
        <a:xfrm>
          <a:off x="0" y="0"/>
          <a:ext cx="0" cy="0"/>
          <a:chOff x="0" y="0"/>
          <a:chExt cx="0" cy="0"/>
        </a:xfrm>
      </p:grpSpPr>
      <p:sp>
        <p:nvSpPr>
          <p:cNvPr id="2487" name="Google Shape;2487;p25"/>
          <p:cNvSpPr txBox="1">
            <a:spLocks noGrp="1"/>
          </p:cNvSpPr>
          <p:nvPr>
            <p:ph type="ctrTitle"/>
          </p:nvPr>
        </p:nvSpPr>
        <p:spPr>
          <a:xfrm>
            <a:off x="311708" y="744575"/>
            <a:ext cx="8520600" cy="2052600"/>
          </a:xfrm>
          <a:prstGeom prst="rect">
            <a:avLst/>
          </a:prstGeom>
        </p:spPr>
        <p:txBody>
          <a:bodyPr spcFirstLastPara="1" wrap="square" lIns="0" tIns="0" rIns="0" bIns="0" anchor="b" anchorCtr="0"/>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488" name="Google Shape;2488;p25"/>
          <p:cNvSpPr txBox="1">
            <a:spLocks noGrp="1"/>
          </p:cNvSpPr>
          <p:nvPr>
            <p:ph type="subTitle" idx="1"/>
          </p:nvPr>
        </p:nvSpPr>
        <p:spPr>
          <a:xfrm>
            <a:off x="311700" y="2834125"/>
            <a:ext cx="8520600" cy="792600"/>
          </a:xfrm>
          <a:prstGeom prst="rect">
            <a:avLst/>
          </a:prstGeom>
        </p:spPr>
        <p:txBody>
          <a:bodyPr spcFirstLastPara="1" wrap="square" lIns="0" tIns="0" rIns="0" bIns="0" anchor="t" anchorCtr="0"/>
          <a:lstStyle>
            <a:lvl1pPr lvl="0" algn="ctr" rtl="0">
              <a:lnSpc>
                <a:spcPct val="100000"/>
              </a:lnSpc>
              <a:spcBef>
                <a:spcPts val="300"/>
              </a:spcBef>
              <a:spcAft>
                <a:spcPts val="0"/>
              </a:spcAft>
              <a:buSzPts val="2800"/>
              <a:buNone/>
              <a:defRPr sz="2800"/>
            </a:lvl1pPr>
            <a:lvl2pPr lvl="1" algn="ctr" rtl="0">
              <a:lnSpc>
                <a:spcPct val="100000"/>
              </a:lnSpc>
              <a:spcBef>
                <a:spcPts val="300"/>
              </a:spcBef>
              <a:spcAft>
                <a:spcPts val="0"/>
              </a:spcAft>
              <a:buSzPts val="2800"/>
              <a:buNone/>
              <a:defRPr sz="2800"/>
            </a:lvl2pPr>
            <a:lvl3pPr lvl="2" algn="ctr" rtl="0">
              <a:lnSpc>
                <a:spcPct val="100000"/>
              </a:lnSpc>
              <a:spcBef>
                <a:spcPts val="300"/>
              </a:spcBef>
              <a:spcAft>
                <a:spcPts val="0"/>
              </a:spcAft>
              <a:buSzPts val="2800"/>
              <a:buNone/>
              <a:defRPr sz="2800"/>
            </a:lvl3pPr>
            <a:lvl4pPr lvl="3" algn="ctr" rtl="0">
              <a:lnSpc>
                <a:spcPct val="100000"/>
              </a:lnSpc>
              <a:spcBef>
                <a:spcPts val="300"/>
              </a:spcBef>
              <a:spcAft>
                <a:spcPts val="0"/>
              </a:spcAft>
              <a:buSzPts val="2800"/>
              <a:buNone/>
              <a:defRPr sz="2800"/>
            </a:lvl4pPr>
            <a:lvl5pPr lvl="4" algn="ctr" rtl="0">
              <a:lnSpc>
                <a:spcPct val="100000"/>
              </a:lnSpc>
              <a:spcBef>
                <a:spcPts val="600"/>
              </a:spcBef>
              <a:spcAft>
                <a:spcPts val="0"/>
              </a:spcAft>
              <a:buSzPts val="2800"/>
              <a:buNone/>
              <a:defRPr sz="2800"/>
            </a:lvl5pPr>
            <a:lvl6pPr lvl="5" algn="ctr" rtl="0">
              <a:lnSpc>
                <a:spcPct val="100000"/>
              </a:lnSpc>
              <a:spcBef>
                <a:spcPts val="400"/>
              </a:spcBef>
              <a:spcAft>
                <a:spcPts val="0"/>
              </a:spcAft>
              <a:buSzPts val="2800"/>
              <a:buNone/>
              <a:defRPr sz="2800"/>
            </a:lvl6pPr>
            <a:lvl7pPr lvl="6" algn="ctr" rtl="0">
              <a:lnSpc>
                <a:spcPct val="100000"/>
              </a:lnSpc>
              <a:spcBef>
                <a:spcPts val="400"/>
              </a:spcBef>
              <a:spcAft>
                <a:spcPts val="0"/>
              </a:spcAft>
              <a:buSzPts val="2800"/>
              <a:buNone/>
              <a:defRPr sz="2800"/>
            </a:lvl7pPr>
            <a:lvl8pPr lvl="7" algn="ctr" rtl="0">
              <a:lnSpc>
                <a:spcPct val="100000"/>
              </a:lnSpc>
              <a:spcBef>
                <a:spcPts val="400"/>
              </a:spcBef>
              <a:spcAft>
                <a:spcPts val="0"/>
              </a:spcAft>
              <a:buSzPts val="2800"/>
              <a:buNone/>
              <a:defRPr sz="2800"/>
            </a:lvl8pPr>
            <a:lvl9pPr lvl="8" algn="ctr" rtl="0">
              <a:lnSpc>
                <a:spcPct val="100000"/>
              </a:lnSpc>
              <a:spcBef>
                <a:spcPts val="400"/>
              </a:spcBef>
              <a:spcAft>
                <a:spcPts val="0"/>
              </a:spcAft>
              <a:buSzPts val="2800"/>
              <a:buNone/>
              <a:defRPr sz="2800"/>
            </a:lvl9pPr>
          </a:lstStyle>
          <a:p>
            <a:endParaRPr/>
          </a:p>
        </p:txBody>
      </p:sp>
      <p:sp>
        <p:nvSpPr>
          <p:cNvPr id="2489" name="Google Shape;2489;p25"/>
          <p:cNvSpPr txBox="1">
            <a:spLocks noGrp="1"/>
          </p:cNvSpPr>
          <p:nvPr>
            <p:ph type="sldNum" idx="12"/>
          </p:nvPr>
        </p:nvSpPr>
        <p:spPr>
          <a:xfrm>
            <a:off x="8472458" y="4663217"/>
            <a:ext cx="548700" cy="393600"/>
          </a:xfrm>
          <a:prstGeom prst="rect">
            <a:avLst/>
          </a:prstGeom>
        </p:spPr>
        <p:txBody>
          <a:bodyPr spcFirstLastPara="1" wrap="square" lIns="68575" tIns="34275" rIns="68575" bIns="3427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2496"/>
        <p:cNvGrpSpPr/>
        <p:nvPr/>
      </p:nvGrpSpPr>
      <p:grpSpPr>
        <a:xfrm>
          <a:off x="0" y="0"/>
          <a:ext cx="0" cy="0"/>
          <a:chOff x="0" y="0"/>
          <a:chExt cx="0" cy="0"/>
        </a:xfrm>
      </p:grpSpPr>
      <p:sp>
        <p:nvSpPr>
          <p:cNvPr id="2497" name="Google Shape;2497;p2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98" name="Google Shape;2498;p2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9" name="Google Shape;2499;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0" name="Google Shape;2500;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1" name="Google Shape;2501;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502" name="Google Shape;2502;p2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503" name="Google Shape;2503;p2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504" name="Google Shape;2504;p27"/>
          <p:cNvGrpSpPr/>
          <p:nvPr/>
        </p:nvGrpSpPr>
        <p:grpSpPr>
          <a:xfrm>
            <a:off x="4673500" y="957418"/>
            <a:ext cx="1519119" cy="609945"/>
            <a:chOff x="1899" y="899"/>
            <a:chExt cx="4163" cy="1671"/>
          </a:xfrm>
        </p:grpSpPr>
        <p:sp>
          <p:nvSpPr>
            <p:cNvPr id="2505" name="Google Shape;2505;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6" name="Google Shape;2506;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7" name="Google Shape;2507;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8" name="Google Shape;2508;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9" name="Google Shape;2509;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0" name="Google Shape;2510;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1" name="Google Shape;2511;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2" name="Google Shape;2512;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3" name="Google Shape;2513;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4" name="Google Shape;2514;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5" name="Google Shape;2515;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6" name="Google Shape;2516;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7" name="Google Shape;2517;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8" name="Google Shape;2518;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1" name="Google Shape;2521;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2" name="Google Shape;2522;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3" name="Google Shape;2523;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4" name="Google Shape;2524;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5" name="Google Shape;2525;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6" name="Google Shape;2526;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7" name="Google Shape;2527;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8" name="Google Shape;2528;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9" name="Google Shape;2529;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0" name="Google Shape;2530;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1" name="Google Shape;2531;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2" name="Google Shape;2532;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3" name="Google Shape;2533;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4" name="Google Shape;2534;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5" name="Google Shape;2535;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6" name="Google Shape;2536;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7" name="Google Shape;2537;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8" name="Google Shape;2538;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9" name="Google Shape;2539;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0" name="Google Shape;2540;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1" name="Google Shape;2541;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2" name="Google Shape;2542;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3" name="Google Shape;2543;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4" name="Google Shape;2544;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5" name="Google Shape;2545;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6" name="Google Shape;2546;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7" name="Google Shape;2547;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8" name="Google Shape;2548;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9" name="Google Shape;2549;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0" name="Google Shape;2550;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1" name="Google Shape;2551;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2" name="Google Shape;2552;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3" name="Google Shape;2553;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598" name="Google Shape;2598;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599" name="Google Shape;2599;p27">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2600"/>
        <p:cNvGrpSpPr/>
        <p:nvPr/>
      </p:nvGrpSpPr>
      <p:grpSpPr>
        <a:xfrm>
          <a:off x="0" y="0"/>
          <a:ext cx="0" cy="0"/>
          <a:chOff x="0" y="0"/>
          <a:chExt cx="0" cy="0"/>
        </a:xfrm>
      </p:grpSpPr>
      <p:sp>
        <p:nvSpPr>
          <p:cNvPr id="2601" name="Google Shape;2601;p2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602" name="Google Shape;2602;p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603" name="Google Shape;2603;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4" name="Google Shape;2604;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5" name="Google Shape;2605;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606" name="Google Shape;2606;p2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607" name="Google Shape;2607;p28"/>
          <p:cNvGrpSpPr/>
          <p:nvPr/>
        </p:nvGrpSpPr>
        <p:grpSpPr>
          <a:xfrm>
            <a:off x="-1530678" y="2991542"/>
            <a:ext cx="1404225" cy="2177094"/>
            <a:chOff x="6195941" y="562596"/>
            <a:chExt cx="1872300" cy="2902792"/>
          </a:xfrm>
        </p:grpSpPr>
        <p:grpSp>
          <p:nvGrpSpPr>
            <p:cNvPr id="2608" name="Google Shape;2608;p28"/>
            <p:cNvGrpSpPr/>
            <p:nvPr/>
          </p:nvGrpSpPr>
          <p:grpSpPr>
            <a:xfrm>
              <a:off x="6195941" y="832605"/>
              <a:ext cx="1872300" cy="2632784"/>
              <a:chOff x="-1872716" y="660661"/>
              <a:chExt cx="1872300" cy="1974637"/>
            </a:xfrm>
          </p:grpSpPr>
          <p:sp>
            <p:nvSpPr>
              <p:cNvPr id="2609" name="Google Shape;2609;p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610" name="Google Shape;2610;p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611" name="Google Shape;2611;p28"/>
            <p:cNvGrpSpPr/>
            <p:nvPr/>
          </p:nvGrpSpPr>
          <p:grpSpPr>
            <a:xfrm>
              <a:off x="6303954" y="562596"/>
              <a:ext cx="540000" cy="540000"/>
              <a:chOff x="6303954" y="562596"/>
              <a:chExt cx="540000" cy="540000"/>
            </a:xfrm>
          </p:grpSpPr>
          <p:sp>
            <p:nvSpPr>
              <p:cNvPr id="2612" name="Google Shape;2612;p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613" name="Google Shape;2613;p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614" name="Google Shape;2614;p2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615" name="Google Shape;2615;p28"/>
          <p:cNvGrpSpPr/>
          <p:nvPr/>
        </p:nvGrpSpPr>
        <p:grpSpPr>
          <a:xfrm>
            <a:off x="7916400" y="221400"/>
            <a:ext cx="893994" cy="358950"/>
            <a:chOff x="1899" y="899"/>
            <a:chExt cx="4163" cy="1671"/>
          </a:xfrm>
        </p:grpSpPr>
        <p:sp>
          <p:nvSpPr>
            <p:cNvPr id="2616" name="Google Shape;2616;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6" name="Google Shape;2636;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7" name="Google Shape;2637;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8" name="Google Shape;2638;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9" name="Google Shape;2639;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0" name="Google Shape;2640;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1" name="Google Shape;2641;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2" name="Google Shape;2642;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3" name="Google Shape;2643;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4" name="Google Shape;2644;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5" name="Google Shape;2645;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6" name="Google Shape;2646;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7" name="Google Shape;2647;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8" name="Google Shape;2648;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9" name="Google Shape;2649;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0" name="Google Shape;2650;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1" name="Google Shape;2651;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2" name="Google Shape;2652;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3" name="Google Shape;2653;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4" name="Google Shape;2654;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5" name="Google Shape;2655;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6" name="Google Shape;2656;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7" name="Google Shape;2657;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8" name="Google Shape;2658;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9" name="Google Shape;2659;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0" name="Google Shape;2660;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1" name="Google Shape;2661;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2" name="Google Shape;2662;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3" name="Google Shape;2663;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4" name="Google Shape;2664;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5" name="Google Shape;2665;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6" name="Google Shape;2666;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7" name="Google Shape;2667;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8" name="Google Shape;2668;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9" name="Google Shape;2669;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0" name="Google Shape;2670;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1" name="Google Shape;2671;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2" name="Google Shape;2672;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3" name="Google Shape;2673;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4" name="Google Shape;2674;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5" name="Google Shape;2675;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6" name="Google Shape;2676;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7" name="Google Shape;2677;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8" name="Google Shape;2678;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9" name="Google Shape;2679;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0" name="Google Shape;2680;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1" name="Google Shape;2681;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2" name="Google Shape;2682;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3" name="Google Shape;2683;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4" name="Google Shape;2684;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5" name="Google Shape;2685;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6" name="Google Shape;2686;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7" name="Google Shape;2687;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8" name="Google Shape;2688;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9" name="Google Shape;2689;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0" name="Google Shape;2690;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1" name="Google Shape;2691;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2" name="Google Shape;2692;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3" name="Google Shape;2693;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4" name="Google Shape;2694;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5" name="Google Shape;2695;p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6" name="Google Shape;2696;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7" name="Google Shape;2697;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8" name="Google Shape;2698;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9" name="Google Shape;2699;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0" name="Google Shape;2700;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1" name="Google Shape;2701;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2" name="Google Shape;2702;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3" name="Google Shape;2703;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4" name="Google Shape;2704;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5" name="Google Shape;2705;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6" name="Google Shape;2706;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7" name="Google Shape;2707;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8" name="Google Shape;2708;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09" name="Google Shape;2709;p2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710" name="Google Shape;2710;p28"/>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2711"/>
        <p:cNvGrpSpPr/>
        <p:nvPr/>
      </p:nvGrpSpPr>
      <p:grpSpPr>
        <a:xfrm>
          <a:off x="0" y="0"/>
          <a:ext cx="0" cy="0"/>
          <a:chOff x="0" y="0"/>
          <a:chExt cx="0" cy="0"/>
        </a:xfrm>
      </p:grpSpPr>
      <p:sp>
        <p:nvSpPr>
          <p:cNvPr id="2712" name="Google Shape;2712;p2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713" name="Google Shape;2713;p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714" name="Google Shape;2714;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5" name="Google Shape;2715;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6" name="Google Shape;2716;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717" name="Google Shape;2717;p2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718" name="Google Shape;2718;p29"/>
          <p:cNvGrpSpPr/>
          <p:nvPr/>
        </p:nvGrpSpPr>
        <p:grpSpPr>
          <a:xfrm>
            <a:off x="-1530678" y="2991542"/>
            <a:ext cx="1404225" cy="2177094"/>
            <a:chOff x="6195941" y="562596"/>
            <a:chExt cx="1872300" cy="2902792"/>
          </a:xfrm>
        </p:grpSpPr>
        <p:grpSp>
          <p:nvGrpSpPr>
            <p:cNvPr id="2719" name="Google Shape;2719;p29"/>
            <p:cNvGrpSpPr/>
            <p:nvPr/>
          </p:nvGrpSpPr>
          <p:grpSpPr>
            <a:xfrm>
              <a:off x="6195941" y="832605"/>
              <a:ext cx="1872300" cy="2632784"/>
              <a:chOff x="-1872716" y="660661"/>
              <a:chExt cx="1872300" cy="1974637"/>
            </a:xfrm>
          </p:grpSpPr>
          <p:sp>
            <p:nvSpPr>
              <p:cNvPr id="2720" name="Google Shape;2720;p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721" name="Google Shape;2721;p2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722" name="Google Shape;2722;p29"/>
            <p:cNvGrpSpPr/>
            <p:nvPr/>
          </p:nvGrpSpPr>
          <p:grpSpPr>
            <a:xfrm>
              <a:off x="6303954" y="562596"/>
              <a:ext cx="540000" cy="540000"/>
              <a:chOff x="6303954" y="562596"/>
              <a:chExt cx="540000" cy="540000"/>
            </a:xfrm>
          </p:grpSpPr>
          <p:sp>
            <p:nvSpPr>
              <p:cNvPr id="2723" name="Google Shape;2723;p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724" name="Google Shape;2724;p2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725" name="Google Shape;2725;p29"/>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726" name="Google Shape;2726;p29"/>
          <p:cNvGrpSpPr/>
          <p:nvPr/>
        </p:nvGrpSpPr>
        <p:grpSpPr>
          <a:xfrm>
            <a:off x="7916400" y="221400"/>
            <a:ext cx="893994" cy="358950"/>
            <a:chOff x="1899" y="899"/>
            <a:chExt cx="4163" cy="1671"/>
          </a:xfrm>
        </p:grpSpPr>
        <p:sp>
          <p:nvSpPr>
            <p:cNvPr id="2727" name="Google Shape;2727;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8" name="Google Shape;2728;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9" name="Google Shape;2729;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0" name="Google Shape;2730;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1" name="Google Shape;2731;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2" name="Google Shape;2732;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3" name="Google Shape;2733;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4" name="Google Shape;2734;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5" name="Google Shape;2735;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6" name="Google Shape;2736;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7" name="Google Shape;2737;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8" name="Google Shape;2738;p2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9" name="Google Shape;2739;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0" name="Google Shape;2740;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1" name="Google Shape;2741;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2" name="Google Shape;2742;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3" name="Google Shape;2743;p2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4" name="Google Shape;2744;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5" name="Google Shape;2745;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6" name="Google Shape;2746;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7" name="Google Shape;2747;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8" name="Google Shape;2748;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9" name="Google Shape;2749;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0" name="Google Shape;2750;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1" name="Google Shape;2751;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2" name="Google Shape;2752;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3" name="Google Shape;2753;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4" name="Google Shape;2754;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5" name="Google Shape;2755;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6" name="Google Shape;2756;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7" name="Google Shape;2757;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8" name="Google Shape;2758;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9" name="Google Shape;2759;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0" name="Google Shape;2760;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1" name="Google Shape;2761;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2" name="Google Shape;2762;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3" name="Google Shape;2763;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4" name="Google Shape;2764;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5" name="Google Shape;2765;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6" name="Google Shape;2766;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7" name="Google Shape;2767;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8" name="Google Shape;2768;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9" name="Google Shape;2769;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0" name="Google Shape;2770;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1" name="Google Shape;2771;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2" name="Google Shape;2772;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3" name="Google Shape;2773;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4" name="Google Shape;2774;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5" name="Google Shape;2775;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6" name="Google Shape;2776;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7" name="Google Shape;2777;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8" name="Google Shape;2778;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9" name="Google Shape;2779;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0" name="Google Shape;2780;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1" name="Google Shape;2781;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2" name="Google Shape;2782;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3" name="Google Shape;2783;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4" name="Google Shape;2784;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5" name="Google Shape;2785;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6" name="Google Shape;2786;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7" name="Google Shape;2787;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8" name="Google Shape;2788;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9" name="Google Shape;2789;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0" name="Google Shape;2790;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1" name="Google Shape;2791;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2" name="Google Shape;2792;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3" name="Google Shape;2793;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4" name="Google Shape;2794;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5" name="Google Shape;2795;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6" name="Google Shape;2796;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7" name="Google Shape;2797;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8" name="Google Shape;2798;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9" name="Google Shape;2799;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0" name="Google Shape;2800;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1" name="Google Shape;2801;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2" name="Google Shape;2802;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3" name="Google Shape;2803;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4" name="Google Shape;2804;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5" name="Google Shape;2805;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6" name="Google Shape;2806;p2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7" name="Google Shape;2807;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8" name="Google Shape;2808;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9" name="Google Shape;2809;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0" name="Google Shape;2810;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1" name="Google Shape;2811;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2" name="Google Shape;2812;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3" name="Google Shape;2813;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4" name="Google Shape;2814;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5" name="Google Shape;2815;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6" name="Google Shape;2816;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7" name="Google Shape;2817;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8" name="Google Shape;2818;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9" name="Google Shape;2819;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820" name="Google Shape;2820;p2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821" name="Google Shape;2821;p29"/>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822"/>
        <p:cNvGrpSpPr/>
        <p:nvPr/>
      </p:nvGrpSpPr>
      <p:grpSpPr>
        <a:xfrm>
          <a:off x="0" y="0"/>
          <a:ext cx="0" cy="0"/>
          <a:chOff x="0" y="0"/>
          <a:chExt cx="0" cy="0"/>
        </a:xfrm>
      </p:grpSpPr>
      <p:sp>
        <p:nvSpPr>
          <p:cNvPr id="2823" name="Google Shape;2823;p30"/>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824" name="Google Shape;2824;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5" name="Google Shape;2825;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6" name="Google Shape;2826;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827" name="Google Shape;2827;p30"/>
          <p:cNvGrpSpPr/>
          <p:nvPr/>
        </p:nvGrpSpPr>
        <p:grpSpPr>
          <a:xfrm>
            <a:off x="5221340" y="819609"/>
            <a:ext cx="1862198" cy="747695"/>
            <a:chOff x="1899" y="899"/>
            <a:chExt cx="4163" cy="1671"/>
          </a:xfrm>
        </p:grpSpPr>
        <p:sp>
          <p:nvSpPr>
            <p:cNvPr id="2828" name="Google Shape;2828;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9" name="Google Shape;2829;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0" name="Google Shape;2830;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1" name="Google Shape;2831;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2" name="Google Shape;2832;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3" name="Google Shape;2833;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4" name="Google Shape;2834;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5" name="Google Shape;2835;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6" name="Google Shape;2836;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7" name="Google Shape;2837;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8" name="Google Shape;2838;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9" name="Google Shape;2839;p3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0" name="Google Shape;2840;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1" name="Google Shape;2841;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2" name="Google Shape;2842;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3" name="Google Shape;2843;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4" name="Google Shape;2844;p3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5" name="Google Shape;2845;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6" name="Google Shape;2846;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7" name="Google Shape;2847;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8" name="Google Shape;2848;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9" name="Google Shape;2849;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0" name="Google Shape;2850;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1" name="Google Shape;2851;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2" name="Google Shape;2852;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3" name="Google Shape;2853;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4" name="Google Shape;2854;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5" name="Google Shape;2855;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6" name="Google Shape;2856;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7" name="Google Shape;2857;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8" name="Google Shape;2858;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9" name="Google Shape;2859;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0" name="Google Shape;2860;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1" name="Google Shape;2861;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2" name="Google Shape;2862;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3" name="Google Shape;2863;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4" name="Google Shape;2864;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5" name="Google Shape;2865;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6" name="Google Shape;2866;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7" name="Google Shape;2867;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8" name="Google Shape;2868;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9" name="Google Shape;2869;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0" name="Google Shape;2870;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1" name="Google Shape;2871;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2" name="Google Shape;2872;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3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21" name="Google Shape;2921;p3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922" name="Google Shape;2922;p3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923" name="Google Shape;2923;p3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924" name="Google Shape;2924;p30"/>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25" name="Google Shape;2925;p30"/>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926" name="Google Shape;2926;p30"/>
          <p:cNvGrpSpPr/>
          <p:nvPr/>
        </p:nvGrpSpPr>
        <p:grpSpPr>
          <a:xfrm>
            <a:off x="-1530678" y="653649"/>
            <a:ext cx="1026225" cy="1698128"/>
            <a:chOff x="-1836712" y="2937191"/>
            <a:chExt cx="1368300" cy="2264171"/>
          </a:xfrm>
        </p:grpSpPr>
        <p:pic>
          <p:nvPicPr>
            <p:cNvPr id="2927" name="Google Shape;2927;p30"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928" name="Google Shape;2928;p3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929" name="Google Shape;2929;p30"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24"/>
                                        </p:tgtEl>
                                        <p:attrNameLst>
                                          <p:attrName>style.visibility</p:attrName>
                                        </p:attrNameLst>
                                      </p:cBhvr>
                                      <p:to>
                                        <p:strVal val="visible"/>
                                      </p:to>
                                    </p:set>
                                    <p:animEffect transition="in" filter="fade">
                                      <p:cBhvr>
                                        <p:cTn id="7" dur="500"/>
                                        <p:tgtEl>
                                          <p:spTgt spid="29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827"/>
                                        </p:tgtEl>
                                        <p:attrNameLst>
                                          <p:attrName>style.visibility</p:attrName>
                                        </p:attrNameLst>
                                      </p:cBhvr>
                                      <p:to>
                                        <p:strVal val="visible"/>
                                      </p:to>
                                    </p:set>
                                    <p:animEffect transition="in" filter="fade">
                                      <p:cBhvr>
                                        <p:cTn id="11" dur="500"/>
                                        <p:tgtEl>
                                          <p:spTgt spid="2827"/>
                                        </p:tgtEl>
                                      </p:cBhvr>
                                    </p:animEffect>
                                  </p:childTnLst>
                                </p:cTn>
                              </p:par>
                              <p:par>
                                <p:cTn id="12" presetID="10" presetClass="entr" presetSubtype="0" fill="hold" nodeType="withEffect">
                                  <p:stCondLst>
                                    <p:cond delay="0"/>
                                  </p:stCondLst>
                                  <p:childTnLst>
                                    <p:set>
                                      <p:cBhvr>
                                        <p:cTn id="13" dur="1" fill="hold">
                                          <p:stCondLst>
                                            <p:cond delay="0"/>
                                          </p:stCondLst>
                                        </p:cTn>
                                        <p:tgtEl>
                                          <p:spTgt spid="2922"/>
                                        </p:tgtEl>
                                        <p:attrNameLst>
                                          <p:attrName>style.visibility</p:attrName>
                                        </p:attrNameLst>
                                      </p:cBhvr>
                                      <p:to>
                                        <p:strVal val="visible"/>
                                      </p:to>
                                    </p:set>
                                    <p:animEffect transition="in" filter="fade">
                                      <p:cBhvr>
                                        <p:cTn id="14" dur="500"/>
                                        <p:tgtEl>
                                          <p:spTgt spid="2922"/>
                                        </p:tgtEl>
                                      </p:cBhvr>
                                    </p:animEffect>
                                  </p:childTnLst>
                                </p:cTn>
                              </p:par>
                              <p:par>
                                <p:cTn id="15" presetID="10" presetClass="entr" presetSubtype="0" fill="hold" nodeType="withEffect">
                                  <p:stCondLst>
                                    <p:cond delay="0"/>
                                  </p:stCondLst>
                                  <p:childTnLst>
                                    <p:set>
                                      <p:cBhvr>
                                        <p:cTn id="16" dur="1" fill="hold">
                                          <p:stCondLst>
                                            <p:cond delay="0"/>
                                          </p:stCondLst>
                                        </p:cTn>
                                        <p:tgtEl>
                                          <p:spTgt spid="2923">
                                            <p:txEl>
                                              <p:pRg st="0" end="0"/>
                                            </p:txEl>
                                          </p:spTgt>
                                        </p:tgtEl>
                                        <p:attrNameLst>
                                          <p:attrName>style.visibility</p:attrName>
                                        </p:attrNameLst>
                                      </p:cBhvr>
                                      <p:to>
                                        <p:strVal val="visible"/>
                                      </p:to>
                                    </p:set>
                                    <p:animEffect transition="in" filter="fade">
                                      <p:cBhvr>
                                        <p:cTn id="17" dur="500"/>
                                        <p:tgtEl>
                                          <p:spTgt spid="292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23">
                                            <p:txEl>
                                              <p:pRg st="1" end="1"/>
                                            </p:txEl>
                                          </p:spTgt>
                                        </p:tgtEl>
                                        <p:attrNameLst>
                                          <p:attrName>style.visibility</p:attrName>
                                        </p:attrNameLst>
                                      </p:cBhvr>
                                      <p:to>
                                        <p:strVal val="visible"/>
                                      </p:to>
                                    </p:set>
                                    <p:animEffect transition="in" filter="fade">
                                      <p:cBhvr>
                                        <p:cTn id="20" dur="500"/>
                                        <p:tgtEl>
                                          <p:spTgt spid="292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23">
                                            <p:txEl>
                                              <p:pRg st="2" end="2"/>
                                            </p:txEl>
                                          </p:spTgt>
                                        </p:tgtEl>
                                        <p:attrNameLst>
                                          <p:attrName>style.visibility</p:attrName>
                                        </p:attrNameLst>
                                      </p:cBhvr>
                                      <p:to>
                                        <p:strVal val="visible"/>
                                      </p:to>
                                    </p:set>
                                    <p:animEffect transition="in" filter="fade">
                                      <p:cBhvr>
                                        <p:cTn id="23" dur="500"/>
                                        <p:tgtEl>
                                          <p:spTgt spid="2923">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23">
                                            <p:txEl>
                                              <p:pRg st="3" end="3"/>
                                            </p:txEl>
                                          </p:spTgt>
                                        </p:tgtEl>
                                        <p:attrNameLst>
                                          <p:attrName>style.visibility</p:attrName>
                                        </p:attrNameLst>
                                      </p:cBhvr>
                                      <p:to>
                                        <p:strVal val="visible"/>
                                      </p:to>
                                    </p:set>
                                    <p:animEffect transition="in" filter="fade">
                                      <p:cBhvr>
                                        <p:cTn id="26" dur="500"/>
                                        <p:tgtEl>
                                          <p:spTgt spid="2923">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23">
                                            <p:txEl>
                                              <p:pRg st="4" end="4"/>
                                            </p:txEl>
                                          </p:spTgt>
                                        </p:tgtEl>
                                        <p:attrNameLst>
                                          <p:attrName>style.visibility</p:attrName>
                                        </p:attrNameLst>
                                      </p:cBhvr>
                                      <p:to>
                                        <p:strVal val="visible"/>
                                      </p:to>
                                    </p:set>
                                    <p:animEffect transition="in" filter="fade">
                                      <p:cBhvr>
                                        <p:cTn id="29" dur="500"/>
                                        <p:tgtEl>
                                          <p:spTgt spid="2923">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23">
                                            <p:txEl>
                                              <p:pRg st="5" end="5"/>
                                            </p:txEl>
                                          </p:spTgt>
                                        </p:tgtEl>
                                        <p:attrNameLst>
                                          <p:attrName>style.visibility</p:attrName>
                                        </p:attrNameLst>
                                      </p:cBhvr>
                                      <p:to>
                                        <p:strVal val="visible"/>
                                      </p:to>
                                    </p:set>
                                    <p:animEffect transition="in" filter="fade">
                                      <p:cBhvr>
                                        <p:cTn id="32" dur="500"/>
                                        <p:tgtEl>
                                          <p:spTgt spid="2923">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923">
                                            <p:txEl>
                                              <p:pRg st="6" end="6"/>
                                            </p:txEl>
                                          </p:spTgt>
                                        </p:tgtEl>
                                        <p:attrNameLst>
                                          <p:attrName>style.visibility</p:attrName>
                                        </p:attrNameLst>
                                      </p:cBhvr>
                                      <p:to>
                                        <p:strVal val="visible"/>
                                      </p:to>
                                    </p:set>
                                    <p:animEffect transition="in" filter="fade">
                                      <p:cBhvr>
                                        <p:cTn id="35" dur="500"/>
                                        <p:tgtEl>
                                          <p:spTgt spid="2923">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923">
                                            <p:txEl>
                                              <p:pRg st="7" end="7"/>
                                            </p:txEl>
                                          </p:spTgt>
                                        </p:tgtEl>
                                        <p:attrNameLst>
                                          <p:attrName>style.visibility</p:attrName>
                                        </p:attrNameLst>
                                      </p:cBhvr>
                                      <p:to>
                                        <p:strVal val="visible"/>
                                      </p:to>
                                    </p:set>
                                    <p:animEffect transition="in" filter="fade">
                                      <p:cBhvr>
                                        <p:cTn id="38" dur="500"/>
                                        <p:tgtEl>
                                          <p:spTgt spid="2923">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923">
                                            <p:txEl>
                                              <p:pRg st="8" end="8"/>
                                            </p:txEl>
                                          </p:spTgt>
                                        </p:tgtEl>
                                        <p:attrNameLst>
                                          <p:attrName>style.visibility</p:attrName>
                                        </p:attrNameLst>
                                      </p:cBhvr>
                                      <p:to>
                                        <p:strVal val="visible"/>
                                      </p:to>
                                    </p:set>
                                    <p:animEffect transition="in" filter="fade">
                                      <p:cBhvr>
                                        <p:cTn id="41" dur="500"/>
                                        <p:tgtEl>
                                          <p:spTgt spid="2923">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925"/>
                                        </p:tgtEl>
                                        <p:attrNameLst>
                                          <p:attrName>style.visibility</p:attrName>
                                        </p:attrNameLst>
                                      </p:cBhvr>
                                      <p:to>
                                        <p:strVal val="visible"/>
                                      </p:to>
                                    </p:set>
                                    <p:animEffect transition="in" filter="fade">
                                      <p:cBhvr>
                                        <p:cTn id="45" dur="1000"/>
                                        <p:tgtEl>
                                          <p:spTgt spid="2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930"/>
        <p:cNvGrpSpPr/>
        <p:nvPr/>
      </p:nvGrpSpPr>
      <p:grpSpPr>
        <a:xfrm>
          <a:off x="0" y="0"/>
          <a:ext cx="0" cy="0"/>
          <a:chOff x="0" y="0"/>
          <a:chExt cx="0" cy="0"/>
        </a:xfrm>
      </p:grpSpPr>
      <p:sp>
        <p:nvSpPr>
          <p:cNvPr id="2931" name="Google Shape;2931;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2" name="Google Shape;2932;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3" name="Google Shape;2933;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934" name="Google Shape;2934;p31"/>
          <p:cNvGrpSpPr/>
          <p:nvPr/>
        </p:nvGrpSpPr>
        <p:grpSpPr>
          <a:xfrm>
            <a:off x="5221340" y="819609"/>
            <a:ext cx="1862198" cy="747695"/>
            <a:chOff x="1899" y="899"/>
            <a:chExt cx="4163" cy="1671"/>
          </a:xfrm>
        </p:grpSpPr>
        <p:sp>
          <p:nvSpPr>
            <p:cNvPr id="2935" name="Google Shape;2935;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8" name="Google Shape;2938;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9" name="Google Shape;2939;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0" name="Google Shape;2940;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1" name="Google Shape;2941;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2" name="Google Shape;2942;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3" name="Google Shape;2943;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4" name="Google Shape;2944;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5" name="Google Shape;2945;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6" name="Google Shape;2946;p3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7" name="Google Shape;2947;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8" name="Google Shape;2948;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9" name="Google Shape;2949;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0" name="Google Shape;2950;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1" name="Google Shape;2951;p3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2" name="Google Shape;2952;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3" name="Google Shape;2953;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4" name="Google Shape;2954;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5" name="Google Shape;2955;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4" name="Google Shape;2964;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5" name="Google Shape;2965;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6" name="Google Shape;2966;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7" name="Google Shape;2967;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8" name="Google Shape;2968;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9" name="Google Shape;2969;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0" name="Google Shape;2970;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1" name="Google Shape;2971;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2" name="Google Shape;2972;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3" name="Google Shape;2973;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4" name="Google Shape;2974;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5" name="Google Shape;2975;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6" name="Google Shape;2976;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7" name="Google Shape;2977;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8" name="Google Shape;2978;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9" name="Google Shape;2979;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0" name="Google Shape;2980;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1" name="Google Shape;2981;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2" name="Google Shape;2982;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3" name="Google Shape;2983;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4" name="Google Shape;2984;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5" name="Google Shape;2985;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6" name="Google Shape;2986;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7" name="Google Shape;2987;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8" name="Google Shape;2988;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9" name="Google Shape;2989;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0" name="Google Shape;2990;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1" name="Google Shape;2991;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2" name="Google Shape;2992;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3" name="Google Shape;2993;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4" name="Google Shape;2994;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5" name="Google Shape;2995;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6" name="Google Shape;2996;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7" name="Google Shape;2997;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8" name="Google Shape;2998;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9" name="Google Shape;2999;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0" name="Google Shape;3000;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1" name="Google Shape;3001;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2" name="Google Shape;3002;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3" name="Google Shape;3003;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4" name="Google Shape;3004;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5" name="Google Shape;3005;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6" name="Google Shape;3006;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7" name="Google Shape;3007;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8" name="Google Shape;3008;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9" name="Google Shape;3009;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0" name="Google Shape;3010;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1" name="Google Shape;3011;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2" name="Google Shape;3012;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3" name="Google Shape;3013;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4" name="Google Shape;3014;p3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5" name="Google Shape;3015;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6" name="Google Shape;3016;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7" name="Google Shape;3017;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8" name="Google Shape;3018;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9" name="Google Shape;3019;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0" name="Google Shape;3020;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1" name="Google Shape;3021;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2" name="Google Shape;3022;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3" name="Google Shape;3023;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4" name="Google Shape;3024;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5" name="Google Shape;3025;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6" name="Google Shape;3026;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7" name="Google Shape;3027;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028" name="Google Shape;3028;p3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029" name="Google Shape;3029;p3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30" name="Google Shape;3030;p3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31" name="Google Shape;3031;p31"/>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32" name="Google Shape;3032;p31"/>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3033" name="Google Shape;3033;p31"/>
          <p:cNvGrpSpPr/>
          <p:nvPr/>
        </p:nvGrpSpPr>
        <p:grpSpPr>
          <a:xfrm>
            <a:off x="-1449668" y="146875"/>
            <a:ext cx="1026225" cy="2044304"/>
            <a:chOff x="-1555624" y="1196393"/>
            <a:chExt cx="1368300" cy="2725739"/>
          </a:xfrm>
        </p:grpSpPr>
        <p:grpSp>
          <p:nvGrpSpPr>
            <p:cNvPr id="3034" name="Google Shape;3034;p31"/>
            <p:cNvGrpSpPr/>
            <p:nvPr/>
          </p:nvGrpSpPr>
          <p:grpSpPr>
            <a:xfrm>
              <a:off x="-1555624" y="1488707"/>
              <a:ext cx="1368300" cy="2433425"/>
              <a:chOff x="-1836712" y="3275837"/>
              <a:chExt cx="1368300" cy="2433425"/>
            </a:xfrm>
          </p:grpSpPr>
          <p:sp>
            <p:nvSpPr>
              <p:cNvPr id="3035" name="Google Shape;3035;p3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36" name="Google Shape;3036;p31"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3037" name="Google Shape;3037;p3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38" name="Google Shape;3038;p3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31"/>
                                        </p:tgtEl>
                                        <p:attrNameLst>
                                          <p:attrName>style.visibility</p:attrName>
                                        </p:attrNameLst>
                                      </p:cBhvr>
                                      <p:to>
                                        <p:strVal val="visible"/>
                                      </p:to>
                                    </p:set>
                                    <p:animEffect transition="in" filter="fade">
                                      <p:cBhvr>
                                        <p:cTn id="7" dur="500"/>
                                        <p:tgtEl>
                                          <p:spTgt spid="30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34"/>
                                        </p:tgtEl>
                                        <p:attrNameLst>
                                          <p:attrName>style.visibility</p:attrName>
                                        </p:attrNameLst>
                                      </p:cBhvr>
                                      <p:to>
                                        <p:strVal val="visible"/>
                                      </p:to>
                                    </p:set>
                                    <p:animEffect transition="in" filter="fade">
                                      <p:cBhvr>
                                        <p:cTn id="11" dur="500"/>
                                        <p:tgtEl>
                                          <p:spTgt spid="2934"/>
                                        </p:tgtEl>
                                      </p:cBhvr>
                                    </p:animEffect>
                                  </p:childTnLst>
                                </p:cTn>
                              </p:par>
                              <p:par>
                                <p:cTn id="12" presetID="10" presetClass="entr" presetSubtype="0" fill="hold" nodeType="withEffect">
                                  <p:stCondLst>
                                    <p:cond delay="0"/>
                                  </p:stCondLst>
                                  <p:childTnLst>
                                    <p:set>
                                      <p:cBhvr>
                                        <p:cTn id="13" dur="1" fill="hold">
                                          <p:stCondLst>
                                            <p:cond delay="0"/>
                                          </p:stCondLst>
                                        </p:cTn>
                                        <p:tgtEl>
                                          <p:spTgt spid="3029"/>
                                        </p:tgtEl>
                                        <p:attrNameLst>
                                          <p:attrName>style.visibility</p:attrName>
                                        </p:attrNameLst>
                                      </p:cBhvr>
                                      <p:to>
                                        <p:strVal val="visible"/>
                                      </p:to>
                                    </p:set>
                                    <p:animEffect transition="in" filter="fade">
                                      <p:cBhvr>
                                        <p:cTn id="14" dur="500"/>
                                        <p:tgtEl>
                                          <p:spTgt spid="3029"/>
                                        </p:tgtEl>
                                      </p:cBhvr>
                                    </p:animEffect>
                                  </p:childTnLst>
                                </p:cTn>
                              </p:par>
                              <p:par>
                                <p:cTn id="15" presetID="10" presetClass="entr" presetSubtype="0" fill="hold" nodeType="withEffect">
                                  <p:stCondLst>
                                    <p:cond delay="0"/>
                                  </p:stCondLst>
                                  <p:childTnLst>
                                    <p:set>
                                      <p:cBhvr>
                                        <p:cTn id="16" dur="1" fill="hold">
                                          <p:stCondLst>
                                            <p:cond delay="0"/>
                                          </p:stCondLst>
                                        </p:cTn>
                                        <p:tgtEl>
                                          <p:spTgt spid="3030">
                                            <p:txEl>
                                              <p:pRg st="0" end="0"/>
                                            </p:txEl>
                                          </p:spTgt>
                                        </p:tgtEl>
                                        <p:attrNameLst>
                                          <p:attrName>style.visibility</p:attrName>
                                        </p:attrNameLst>
                                      </p:cBhvr>
                                      <p:to>
                                        <p:strVal val="visible"/>
                                      </p:to>
                                    </p:set>
                                    <p:animEffect transition="in" filter="fade">
                                      <p:cBhvr>
                                        <p:cTn id="17" dur="500"/>
                                        <p:tgtEl>
                                          <p:spTgt spid="3030">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030">
                                            <p:txEl>
                                              <p:pRg st="1" end="1"/>
                                            </p:txEl>
                                          </p:spTgt>
                                        </p:tgtEl>
                                        <p:attrNameLst>
                                          <p:attrName>style.visibility</p:attrName>
                                        </p:attrNameLst>
                                      </p:cBhvr>
                                      <p:to>
                                        <p:strVal val="visible"/>
                                      </p:to>
                                    </p:set>
                                    <p:animEffect transition="in" filter="fade">
                                      <p:cBhvr>
                                        <p:cTn id="20" dur="500"/>
                                        <p:tgtEl>
                                          <p:spTgt spid="3030">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030">
                                            <p:txEl>
                                              <p:pRg st="2" end="2"/>
                                            </p:txEl>
                                          </p:spTgt>
                                        </p:tgtEl>
                                        <p:attrNameLst>
                                          <p:attrName>style.visibility</p:attrName>
                                        </p:attrNameLst>
                                      </p:cBhvr>
                                      <p:to>
                                        <p:strVal val="visible"/>
                                      </p:to>
                                    </p:set>
                                    <p:animEffect transition="in" filter="fade">
                                      <p:cBhvr>
                                        <p:cTn id="23" dur="500"/>
                                        <p:tgtEl>
                                          <p:spTgt spid="3030">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030">
                                            <p:txEl>
                                              <p:pRg st="3" end="3"/>
                                            </p:txEl>
                                          </p:spTgt>
                                        </p:tgtEl>
                                        <p:attrNameLst>
                                          <p:attrName>style.visibility</p:attrName>
                                        </p:attrNameLst>
                                      </p:cBhvr>
                                      <p:to>
                                        <p:strVal val="visible"/>
                                      </p:to>
                                    </p:set>
                                    <p:animEffect transition="in" filter="fade">
                                      <p:cBhvr>
                                        <p:cTn id="26" dur="500"/>
                                        <p:tgtEl>
                                          <p:spTgt spid="3030">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030">
                                            <p:txEl>
                                              <p:pRg st="4" end="4"/>
                                            </p:txEl>
                                          </p:spTgt>
                                        </p:tgtEl>
                                        <p:attrNameLst>
                                          <p:attrName>style.visibility</p:attrName>
                                        </p:attrNameLst>
                                      </p:cBhvr>
                                      <p:to>
                                        <p:strVal val="visible"/>
                                      </p:to>
                                    </p:set>
                                    <p:animEffect transition="in" filter="fade">
                                      <p:cBhvr>
                                        <p:cTn id="29" dur="500"/>
                                        <p:tgtEl>
                                          <p:spTgt spid="3030">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030">
                                            <p:txEl>
                                              <p:pRg st="5" end="5"/>
                                            </p:txEl>
                                          </p:spTgt>
                                        </p:tgtEl>
                                        <p:attrNameLst>
                                          <p:attrName>style.visibility</p:attrName>
                                        </p:attrNameLst>
                                      </p:cBhvr>
                                      <p:to>
                                        <p:strVal val="visible"/>
                                      </p:to>
                                    </p:set>
                                    <p:animEffect transition="in" filter="fade">
                                      <p:cBhvr>
                                        <p:cTn id="32" dur="500"/>
                                        <p:tgtEl>
                                          <p:spTgt spid="3030">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030">
                                            <p:txEl>
                                              <p:pRg st="6" end="6"/>
                                            </p:txEl>
                                          </p:spTgt>
                                        </p:tgtEl>
                                        <p:attrNameLst>
                                          <p:attrName>style.visibility</p:attrName>
                                        </p:attrNameLst>
                                      </p:cBhvr>
                                      <p:to>
                                        <p:strVal val="visible"/>
                                      </p:to>
                                    </p:set>
                                    <p:animEffect transition="in" filter="fade">
                                      <p:cBhvr>
                                        <p:cTn id="35" dur="500"/>
                                        <p:tgtEl>
                                          <p:spTgt spid="3030">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030">
                                            <p:txEl>
                                              <p:pRg st="7" end="7"/>
                                            </p:txEl>
                                          </p:spTgt>
                                        </p:tgtEl>
                                        <p:attrNameLst>
                                          <p:attrName>style.visibility</p:attrName>
                                        </p:attrNameLst>
                                      </p:cBhvr>
                                      <p:to>
                                        <p:strVal val="visible"/>
                                      </p:to>
                                    </p:set>
                                    <p:animEffect transition="in" filter="fade">
                                      <p:cBhvr>
                                        <p:cTn id="38" dur="500"/>
                                        <p:tgtEl>
                                          <p:spTgt spid="3030">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030">
                                            <p:txEl>
                                              <p:pRg st="8" end="8"/>
                                            </p:txEl>
                                          </p:spTgt>
                                        </p:tgtEl>
                                        <p:attrNameLst>
                                          <p:attrName>style.visibility</p:attrName>
                                        </p:attrNameLst>
                                      </p:cBhvr>
                                      <p:to>
                                        <p:strVal val="visible"/>
                                      </p:to>
                                    </p:set>
                                    <p:animEffect transition="in" filter="fade">
                                      <p:cBhvr>
                                        <p:cTn id="41" dur="500"/>
                                        <p:tgtEl>
                                          <p:spTgt spid="3030">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032"/>
                                        </p:tgtEl>
                                        <p:attrNameLst>
                                          <p:attrName>style.visibility</p:attrName>
                                        </p:attrNameLst>
                                      </p:cBhvr>
                                      <p:to>
                                        <p:strVal val="visible"/>
                                      </p:to>
                                    </p:set>
                                    <p:animEffect transition="in" filter="fade">
                                      <p:cBhvr>
                                        <p:cTn id="45" dur="1000"/>
                                        <p:tgtEl>
                                          <p:spTgt spid="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3039"/>
        <p:cNvGrpSpPr/>
        <p:nvPr/>
      </p:nvGrpSpPr>
      <p:grpSpPr>
        <a:xfrm>
          <a:off x="0" y="0"/>
          <a:ext cx="0" cy="0"/>
          <a:chOff x="0" y="0"/>
          <a:chExt cx="0" cy="0"/>
        </a:xfrm>
      </p:grpSpPr>
      <p:sp>
        <p:nvSpPr>
          <p:cNvPr id="3040" name="Google Shape;3040;p3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41" name="Google Shape;3041;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2" name="Google Shape;3042;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3" name="Google Shape;3043;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044" name="Google Shape;3044;p3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45" name="Google Shape;3045;p3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046" name="Google Shape;3046;p32"/>
          <p:cNvGrpSpPr/>
          <p:nvPr/>
        </p:nvGrpSpPr>
        <p:grpSpPr>
          <a:xfrm>
            <a:off x="-1530678" y="2991542"/>
            <a:ext cx="1404225" cy="2177094"/>
            <a:chOff x="6195941" y="562596"/>
            <a:chExt cx="1872300" cy="2902792"/>
          </a:xfrm>
        </p:grpSpPr>
        <p:grpSp>
          <p:nvGrpSpPr>
            <p:cNvPr id="3047" name="Google Shape;3047;p32"/>
            <p:cNvGrpSpPr/>
            <p:nvPr/>
          </p:nvGrpSpPr>
          <p:grpSpPr>
            <a:xfrm>
              <a:off x="6195941" y="832605"/>
              <a:ext cx="1872300" cy="2632784"/>
              <a:chOff x="-1872716" y="660661"/>
              <a:chExt cx="1872300" cy="1974637"/>
            </a:xfrm>
          </p:grpSpPr>
          <p:sp>
            <p:nvSpPr>
              <p:cNvPr id="3048" name="Google Shape;3048;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049" name="Google Shape;3049;p3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050" name="Google Shape;3050;p32"/>
            <p:cNvGrpSpPr/>
            <p:nvPr/>
          </p:nvGrpSpPr>
          <p:grpSpPr>
            <a:xfrm>
              <a:off x="6303954" y="562596"/>
              <a:ext cx="540000" cy="540000"/>
              <a:chOff x="6303954" y="562596"/>
              <a:chExt cx="540000" cy="540000"/>
            </a:xfrm>
          </p:grpSpPr>
          <p:sp>
            <p:nvSpPr>
              <p:cNvPr id="3051" name="Google Shape;3051;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52" name="Google Shape;3052;p3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3053" name="Google Shape;3053;p32"/>
          <p:cNvGrpSpPr/>
          <p:nvPr/>
        </p:nvGrpSpPr>
        <p:grpSpPr>
          <a:xfrm>
            <a:off x="-1449668" y="146875"/>
            <a:ext cx="1026225" cy="2044304"/>
            <a:chOff x="-1555624" y="1196393"/>
            <a:chExt cx="1368300" cy="2725739"/>
          </a:xfrm>
        </p:grpSpPr>
        <p:grpSp>
          <p:nvGrpSpPr>
            <p:cNvPr id="3054" name="Google Shape;3054;p32"/>
            <p:cNvGrpSpPr/>
            <p:nvPr/>
          </p:nvGrpSpPr>
          <p:grpSpPr>
            <a:xfrm>
              <a:off x="-1555624" y="1488707"/>
              <a:ext cx="1368300" cy="2433425"/>
              <a:chOff x="-1836712" y="3275837"/>
              <a:chExt cx="1368300" cy="2433425"/>
            </a:xfrm>
          </p:grpSpPr>
          <p:sp>
            <p:nvSpPr>
              <p:cNvPr id="3055" name="Google Shape;3055;p3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56" name="Google Shape;3056;p3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057" name="Google Shape;3057;p32"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58" name="Google Shape;3058;p3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3059" name="Google Shape;3059;p3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060" name="Google Shape;3060;p32"/>
          <p:cNvGrpSpPr/>
          <p:nvPr/>
        </p:nvGrpSpPr>
        <p:grpSpPr>
          <a:xfrm>
            <a:off x="7915032" y="222489"/>
            <a:ext cx="895960" cy="359739"/>
            <a:chOff x="1899" y="899"/>
            <a:chExt cx="4163" cy="1671"/>
          </a:xfrm>
        </p:grpSpPr>
        <p:sp>
          <p:nvSpPr>
            <p:cNvPr id="3061" name="Google Shape;3061;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2" name="Google Shape;3062;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3" name="Google Shape;3063;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4" name="Google Shape;3064;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5" name="Google Shape;3065;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6" name="Google Shape;3066;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7" name="Google Shape;3067;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8" name="Google Shape;3068;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9" name="Google Shape;3069;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0" name="Google Shape;3070;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1" name="Google Shape;3071;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2" name="Google Shape;3072;p3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3" name="Google Shape;3073;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4" name="Google Shape;3074;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5" name="Google Shape;3075;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6" name="Google Shape;3076;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7" name="Google Shape;3077;p3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8" name="Google Shape;3078;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9" name="Google Shape;3079;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0" name="Google Shape;3080;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1" name="Google Shape;3081;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2" name="Google Shape;3082;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3" name="Google Shape;3083;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4" name="Google Shape;3084;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5" name="Google Shape;3085;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6" name="Google Shape;3086;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7" name="Google Shape;3087;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8" name="Google Shape;3088;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9" name="Google Shape;3089;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0" name="Google Shape;3090;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1" name="Google Shape;3091;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2" name="Google Shape;3092;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3" name="Google Shape;3093;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4" name="Google Shape;3094;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5" name="Google Shape;3095;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6" name="Google Shape;3096;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7" name="Google Shape;3097;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8" name="Google Shape;3098;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9" name="Google Shape;3099;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0" name="Google Shape;3100;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1" name="Google Shape;3101;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2" name="Google Shape;3102;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3" name="Google Shape;3103;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4" name="Google Shape;3104;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5" name="Google Shape;3105;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6" name="Google Shape;3106;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7" name="Google Shape;3107;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8" name="Google Shape;3108;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9" name="Google Shape;3109;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0" name="Google Shape;3110;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1" name="Google Shape;3111;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2" name="Google Shape;3112;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3" name="Google Shape;3113;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4" name="Google Shape;3114;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5" name="Google Shape;3115;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6" name="Google Shape;3116;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7" name="Google Shape;3117;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8" name="Google Shape;3118;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9" name="Google Shape;3119;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0" name="Google Shape;3120;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1" name="Google Shape;3121;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2" name="Google Shape;3122;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3" name="Google Shape;3123;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4" name="Google Shape;3124;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5" name="Google Shape;3125;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6" name="Google Shape;3126;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7" name="Google Shape;3127;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8" name="Google Shape;3128;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9" name="Google Shape;3129;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0" name="Google Shape;3130;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1" name="Google Shape;3131;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2" name="Google Shape;3132;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3" name="Google Shape;3133;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4" name="Google Shape;3134;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5" name="Google Shape;3135;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6" name="Google Shape;3136;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7" name="Google Shape;3137;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8" name="Google Shape;3138;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9" name="Google Shape;3139;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0" name="Google Shape;3140;p3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1" name="Google Shape;3141;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2" name="Google Shape;3142;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3" name="Google Shape;3143;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4" name="Google Shape;3144;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5" name="Google Shape;3145;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6" name="Google Shape;3146;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7" name="Google Shape;3147;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8" name="Google Shape;3148;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9" name="Google Shape;3149;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0" name="Google Shape;3150;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1" name="Google Shape;3151;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2" name="Google Shape;3152;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3" name="Google Shape;3153;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154" name="Google Shape;3154;p3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228"/>
        <p:cNvGrpSpPr/>
        <p:nvPr/>
      </p:nvGrpSpPr>
      <p:grpSpPr>
        <a:xfrm>
          <a:off x="0" y="0"/>
          <a:ext cx="0" cy="0"/>
          <a:chOff x="0" y="0"/>
          <a:chExt cx="0" cy="0"/>
        </a:xfrm>
      </p:grpSpPr>
      <p:sp>
        <p:nvSpPr>
          <p:cNvPr id="229" name="Google Shape;229;p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0" name="Google Shape;230;p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1" name="Google Shape;231;p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2" name="Google Shape;232;p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3" name="Google Shape;233;p4"/>
          <p:cNvGrpSpPr/>
          <p:nvPr/>
        </p:nvGrpSpPr>
        <p:grpSpPr>
          <a:xfrm>
            <a:off x="7915032" y="222489"/>
            <a:ext cx="895960" cy="359739"/>
            <a:chOff x="1899" y="899"/>
            <a:chExt cx="4163" cy="1671"/>
          </a:xfrm>
        </p:grpSpPr>
        <p:sp>
          <p:nvSpPr>
            <p:cNvPr id="234" name="Google Shape;234;p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 name="Google Shape;235;p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 name="Google Shape;236;p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 name="Google Shape;237;p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 name="Google Shape;238;p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 name="Google Shape;239;p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 name="Google Shape;240;p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 name="Google Shape;241;p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 name="Google Shape;242;p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 name="Google Shape;243;p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 name="Google Shape;244;p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 name="Google Shape;245;p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 name="Google Shape;246;p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 name="Google Shape;247;p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8" name="Google Shape;248;p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9" name="Google Shape;249;p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0" name="Google Shape;250;p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1" name="Google Shape;251;p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2" name="Google Shape;252;p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3" name="Google Shape;253;p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4" name="Google Shape;254;p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5" name="Google Shape;255;p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6" name="Google Shape;256;p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7" name="Google Shape;257;p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8" name="Google Shape;258;p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9" name="Google Shape;259;p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0" name="Google Shape;260;p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1" name="Google Shape;261;p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2" name="Google Shape;262;p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3" name="Google Shape;263;p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4" name="Google Shape;264;p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5" name="Google Shape;265;p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6" name="Google Shape;266;p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7" name="Google Shape;267;p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8" name="Google Shape;268;p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9" name="Google Shape;269;p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0" name="Google Shape;270;p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1" name="Google Shape;271;p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2" name="Google Shape;272;p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3" name="Google Shape;273;p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4" name="Google Shape;274;p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5" name="Google Shape;275;p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6" name="Google Shape;276;p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7" name="Google Shape;277;p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8" name="Google Shape;278;p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9" name="Google Shape;279;p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0" name="Google Shape;280;p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1" name="Google Shape;281;p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2" name="Google Shape;282;p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3" name="Google Shape;283;p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4" name="Google Shape;284;p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5" name="Google Shape;285;p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6" name="Google Shape;286;p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7" name="Google Shape;287;p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8" name="Google Shape;288;p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9" name="Google Shape;289;p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0" name="Google Shape;290;p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1" name="Google Shape;291;p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2" name="Google Shape;292;p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3" name="Google Shape;293;p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4" name="Google Shape;294;p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5" name="Google Shape;295;p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6" name="Google Shape;296;p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7" name="Google Shape;297;p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8" name="Google Shape;298;p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9" name="Google Shape;299;p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0" name="Google Shape;300;p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1" name="Google Shape;301;p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2" name="Google Shape;302;p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3" name="Google Shape;303;p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4" name="Google Shape;304;p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5" name="Google Shape;305;p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6" name="Google Shape;306;p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7" name="Google Shape;307;p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8" name="Google Shape;308;p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9" name="Google Shape;309;p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0" name="Google Shape;310;p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1" name="Google Shape;311;p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2" name="Google Shape;312;p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3" name="Google Shape;313;p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4" name="Google Shape;314;p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5" name="Google Shape;315;p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6" name="Google Shape;316;p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7" name="Google Shape;317;p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8" name="Google Shape;318;p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9" name="Google Shape;319;p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0" name="Google Shape;320;p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1" name="Google Shape;321;p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2" name="Google Shape;322;p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3" name="Google Shape;323;p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4" name="Google Shape;324;p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5" name="Google Shape;325;p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6" name="Google Shape;326;p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327" name="Google Shape;327;p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328" name="Google Shape;328;p4"/>
          <p:cNvGrpSpPr/>
          <p:nvPr/>
        </p:nvGrpSpPr>
        <p:grpSpPr>
          <a:xfrm>
            <a:off x="-1530678" y="2991542"/>
            <a:ext cx="1404225" cy="2177094"/>
            <a:chOff x="6195941" y="562596"/>
            <a:chExt cx="1872300" cy="2902792"/>
          </a:xfrm>
        </p:grpSpPr>
        <p:grpSp>
          <p:nvGrpSpPr>
            <p:cNvPr id="329" name="Google Shape;329;p4"/>
            <p:cNvGrpSpPr/>
            <p:nvPr/>
          </p:nvGrpSpPr>
          <p:grpSpPr>
            <a:xfrm>
              <a:off x="6195941" y="832605"/>
              <a:ext cx="1872300" cy="2632784"/>
              <a:chOff x="-1872716" y="660661"/>
              <a:chExt cx="1872300" cy="1974637"/>
            </a:xfrm>
          </p:grpSpPr>
          <p:sp>
            <p:nvSpPr>
              <p:cNvPr id="330" name="Google Shape;330;p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331" name="Google Shape;331;p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2" name="Google Shape;332;p4"/>
            <p:cNvGrpSpPr/>
            <p:nvPr/>
          </p:nvGrpSpPr>
          <p:grpSpPr>
            <a:xfrm>
              <a:off x="6303954" y="562596"/>
              <a:ext cx="540000" cy="540000"/>
              <a:chOff x="6303954" y="562596"/>
              <a:chExt cx="540000" cy="540000"/>
            </a:xfrm>
          </p:grpSpPr>
          <p:sp>
            <p:nvSpPr>
              <p:cNvPr id="333" name="Google Shape;333;p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334" name="Google Shape;334;p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5" name="Google Shape;335;p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6" name="Google Shape;336;p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7" name="Google Shape;337;p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338" name="Google Shape;338;p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39" name="Google Shape;339;p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340" name="Google Shape;340;p4"/>
          <p:cNvGrpSpPr/>
          <p:nvPr/>
        </p:nvGrpSpPr>
        <p:grpSpPr>
          <a:xfrm>
            <a:off x="-1530678" y="653649"/>
            <a:ext cx="1026225" cy="1698128"/>
            <a:chOff x="-1836712" y="2937191"/>
            <a:chExt cx="1368300" cy="2264171"/>
          </a:xfrm>
        </p:grpSpPr>
        <p:pic>
          <p:nvPicPr>
            <p:cNvPr id="341" name="Google Shape;341;p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2" name="Google Shape;342;p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343" name="Google Shape;343;p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3155"/>
        <p:cNvGrpSpPr/>
        <p:nvPr/>
      </p:nvGrpSpPr>
      <p:grpSpPr>
        <a:xfrm>
          <a:off x="0" y="0"/>
          <a:ext cx="0" cy="0"/>
          <a:chOff x="0" y="0"/>
          <a:chExt cx="0" cy="0"/>
        </a:xfrm>
      </p:grpSpPr>
      <p:sp>
        <p:nvSpPr>
          <p:cNvPr id="3156" name="Google Shape;3156;p33"/>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157" name="Google Shape;3157;p3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158" name="Google Shape;3158;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59" name="Google Shape;3159;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60" name="Google Shape;3160;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161" name="Google Shape;3161;p33"/>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162" name="Google Shape;3162;p33"/>
          <p:cNvGrpSpPr/>
          <p:nvPr/>
        </p:nvGrpSpPr>
        <p:grpSpPr>
          <a:xfrm>
            <a:off x="-1530678" y="2991542"/>
            <a:ext cx="1404225" cy="2177094"/>
            <a:chOff x="6195941" y="562596"/>
            <a:chExt cx="1872300" cy="2902792"/>
          </a:xfrm>
        </p:grpSpPr>
        <p:grpSp>
          <p:nvGrpSpPr>
            <p:cNvPr id="3163" name="Google Shape;3163;p33"/>
            <p:cNvGrpSpPr/>
            <p:nvPr/>
          </p:nvGrpSpPr>
          <p:grpSpPr>
            <a:xfrm>
              <a:off x="6195941" y="832605"/>
              <a:ext cx="1872300" cy="2632784"/>
              <a:chOff x="-1872716" y="660661"/>
              <a:chExt cx="1872300" cy="1974637"/>
            </a:xfrm>
          </p:grpSpPr>
          <p:sp>
            <p:nvSpPr>
              <p:cNvPr id="3164" name="Google Shape;3164;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165" name="Google Shape;3165;p3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166" name="Google Shape;3166;p33"/>
            <p:cNvGrpSpPr/>
            <p:nvPr/>
          </p:nvGrpSpPr>
          <p:grpSpPr>
            <a:xfrm>
              <a:off x="6303954" y="562596"/>
              <a:ext cx="540000" cy="540000"/>
              <a:chOff x="6303954" y="562596"/>
              <a:chExt cx="540000" cy="540000"/>
            </a:xfrm>
          </p:grpSpPr>
          <p:sp>
            <p:nvSpPr>
              <p:cNvPr id="3167" name="Google Shape;3167;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168" name="Google Shape;3168;p3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169" name="Google Shape;3169;p33"/>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170" name="Google Shape;3170;p33"/>
          <p:cNvGrpSpPr/>
          <p:nvPr/>
        </p:nvGrpSpPr>
        <p:grpSpPr>
          <a:xfrm>
            <a:off x="7915032" y="222489"/>
            <a:ext cx="895960" cy="359739"/>
            <a:chOff x="1899" y="899"/>
            <a:chExt cx="4163" cy="1671"/>
          </a:xfrm>
        </p:grpSpPr>
        <p:sp>
          <p:nvSpPr>
            <p:cNvPr id="3171" name="Google Shape;3171;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2" name="Google Shape;3172;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3" name="Google Shape;3173;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4" name="Google Shape;3174;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5" name="Google Shape;3175;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6" name="Google Shape;3176;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7" name="Google Shape;3177;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8" name="Google Shape;3178;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9" name="Google Shape;3179;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0" name="Google Shape;3180;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1" name="Google Shape;3181;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2" name="Google Shape;3182;p3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3" name="Google Shape;3183;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4" name="Google Shape;3184;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5" name="Google Shape;3185;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6" name="Google Shape;3186;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7" name="Google Shape;3187;p3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8" name="Google Shape;3188;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9" name="Google Shape;3189;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0" name="Google Shape;3190;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1" name="Google Shape;3191;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2" name="Google Shape;3192;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3" name="Google Shape;3193;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4" name="Google Shape;3194;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5" name="Google Shape;3195;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6" name="Google Shape;3196;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7" name="Google Shape;3197;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8" name="Google Shape;3198;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9" name="Google Shape;3199;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0" name="Google Shape;3200;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1" name="Google Shape;3201;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2" name="Google Shape;3202;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3" name="Google Shape;3203;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4" name="Google Shape;3204;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5" name="Google Shape;3205;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6" name="Google Shape;3206;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7" name="Google Shape;3207;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8" name="Google Shape;3208;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9" name="Google Shape;3209;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0" name="Google Shape;3210;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1" name="Google Shape;3211;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2" name="Google Shape;3212;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3" name="Google Shape;3213;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4" name="Google Shape;3214;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5" name="Google Shape;3215;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6" name="Google Shape;3216;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7" name="Google Shape;3217;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8" name="Google Shape;3218;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3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64" name="Google Shape;3264;p3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265" name="Google Shape;3265;p33"/>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66" name="Google Shape;3266;p33"/>
          <p:cNvGrpSpPr/>
          <p:nvPr/>
        </p:nvGrpSpPr>
        <p:grpSpPr>
          <a:xfrm>
            <a:off x="-1530678" y="653649"/>
            <a:ext cx="1026225" cy="1698128"/>
            <a:chOff x="-1836712" y="2937191"/>
            <a:chExt cx="1368300" cy="2264171"/>
          </a:xfrm>
        </p:grpSpPr>
        <p:pic>
          <p:nvPicPr>
            <p:cNvPr id="3267" name="Google Shape;3267;p3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268" name="Google Shape;3268;p3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269" name="Google Shape;3269;p3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270"/>
        <p:cNvGrpSpPr/>
        <p:nvPr/>
      </p:nvGrpSpPr>
      <p:grpSpPr>
        <a:xfrm>
          <a:off x="0" y="0"/>
          <a:ext cx="0" cy="0"/>
          <a:chOff x="0" y="0"/>
          <a:chExt cx="0" cy="0"/>
        </a:xfrm>
      </p:grpSpPr>
      <p:sp>
        <p:nvSpPr>
          <p:cNvPr id="3271" name="Google Shape;3271;p3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2" name="Google Shape;3272;p3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3" name="Google Shape;3273;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274" name="Google Shape;3274;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275" name="Google Shape;3275;p34"/>
          <p:cNvGrpSpPr/>
          <p:nvPr/>
        </p:nvGrpSpPr>
        <p:grpSpPr>
          <a:xfrm>
            <a:off x="7915032" y="222489"/>
            <a:ext cx="895960" cy="359739"/>
            <a:chOff x="1899" y="899"/>
            <a:chExt cx="4163" cy="1671"/>
          </a:xfrm>
        </p:grpSpPr>
        <p:sp>
          <p:nvSpPr>
            <p:cNvPr id="3276" name="Google Shape;3276;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7" name="Google Shape;3277;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0" name="Google Shape;3280;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1" name="Google Shape;3281;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2" name="Google Shape;3282;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3" name="Google Shape;3283;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4" name="Google Shape;3284;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5" name="Google Shape;3285;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6" name="Google Shape;3286;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7" name="Google Shape;3287;p3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8" name="Google Shape;3288;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9" name="Google Shape;3289;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0" name="Google Shape;3290;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1" name="Google Shape;3291;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2" name="Google Shape;3292;p3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5" name="Google Shape;3305;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6" name="Google Shape;3306;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7" name="Google Shape;3307;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8" name="Google Shape;3308;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9" name="Google Shape;3309;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0" name="Google Shape;3310;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1" name="Google Shape;3311;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2" name="Google Shape;3312;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3" name="Google Shape;3313;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4" name="Google Shape;3314;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5" name="Google Shape;3315;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6" name="Google Shape;3316;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7" name="Google Shape;3317;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8" name="Google Shape;3318;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9" name="Google Shape;3319;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0" name="Google Shape;3320;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1" name="Google Shape;3321;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2" name="Google Shape;3322;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3" name="Google Shape;3323;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4" name="Google Shape;3324;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5" name="Google Shape;3325;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6" name="Google Shape;3326;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7" name="Google Shape;3327;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8" name="Google Shape;3328;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9" name="Google Shape;3329;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3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69" name="Google Shape;3369;p3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370" name="Google Shape;3370;p34"/>
          <p:cNvGrpSpPr/>
          <p:nvPr/>
        </p:nvGrpSpPr>
        <p:grpSpPr>
          <a:xfrm>
            <a:off x="-1530678" y="2991542"/>
            <a:ext cx="1404225" cy="2177094"/>
            <a:chOff x="6195941" y="562596"/>
            <a:chExt cx="1872300" cy="2902792"/>
          </a:xfrm>
        </p:grpSpPr>
        <p:grpSp>
          <p:nvGrpSpPr>
            <p:cNvPr id="3371" name="Google Shape;3371;p34"/>
            <p:cNvGrpSpPr/>
            <p:nvPr/>
          </p:nvGrpSpPr>
          <p:grpSpPr>
            <a:xfrm>
              <a:off x="6195941" y="832605"/>
              <a:ext cx="1872300" cy="2632784"/>
              <a:chOff x="-1872716" y="660661"/>
              <a:chExt cx="1872300" cy="1974637"/>
            </a:xfrm>
          </p:grpSpPr>
          <p:sp>
            <p:nvSpPr>
              <p:cNvPr id="3372" name="Google Shape;3372;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73" name="Google Shape;3373;p3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74" name="Google Shape;3374;p34"/>
            <p:cNvGrpSpPr/>
            <p:nvPr/>
          </p:nvGrpSpPr>
          <p:grpSpPr>
            <a:xfrm>
              <a:off x="6303954" y="562596"/>
              <a:ext cx="540000" cy="540000"/>
              <a:chOff x="6303954" y="562596"/>
              <a:chExt cx="540000" cy="540000"/>
            </a:xfrm>
          </p:grpSpPr>
          <p:sp>
            <p:nvSpPr>
              <p:cNvPr id="3375" name="Google Shape;3375;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76" name="Google Shape;3376;p3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77" name="Google Shape;3377;p3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3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3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380" name="Google Shape;3380;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81" name="Google Shape;3381;p3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82" name="Google Shape;3382;p34"/>
          <p:cNvGrpSpPr/>
          <p:nvPr/>
        </p:nvGrpSpPr>
        <p:grpSpPr>
          <a:xfrm>
            <a:off x="-1530678" y="653649"/>
            <a:ext cx="1026225" cy="1698128"/>
            <a:chOff x="-1836712" y="2937191"/>
            <a:chExt cx="1368300" cy="2264171"/>
          </a:xfrm>
        </p:grpSpPr>
        <p:pic>
          <p:nvPicPr>
            <p:cNvPr id="3383" name="Google Shape;3383;p3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384" name="Google Shape;3384;p3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385" name="Google Shape;3385;p3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3386"/>
        <p:cNvGrpSpPr/>
        <p:nvPr/>
      </p:nvGrpSpPr>
      <p:grpSpPr>
        <a:xfrm>
          <a:off x="0" y="0"/>
          <a:ext cx="0" cy="0"/>
          <a:chOff x="0" y="0"/>
          <a:chExt cx="0" cy="0"/>
        </a:xfrm>
      </p:grpSpPr>
      <p:sp>
        <p:nvSpPr>
          <p:cNvPr id="3387" name="Google Shape;3387;p3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8" name="Google Shape;3388;p3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9" name="Google Shape;3389;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90" name="Google Shape;3390;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391" name="Google Shape;3391;p35"/>
          <p:cNvGrpSpPr/>
          <p:nvPr/>
        </p:nvGrpSpPr>
        <p:grpSpPr>
          <a:xfrm>
            <a:off x="7915032" y="222489"/>
            <a:ext cx="895960" cy="359739"/>
            <a:chOff x="1899" y="899"/>
            <a:chExt cx="4163" cy="1671"/>
          </a:xfrm>
        </p:grpSpPr>
        <p:sp>
          <p:nvSpPr>
            <p:cNvPr id="3392" name="Google Shape;3392;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3" name="Google Shape;3393;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6" name="Google Shape;3396;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7" name="Google Shape;3397;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8" name="Google Shape;3398;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9" name="Google Shape;3399;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0" name="Google Shape;3400;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1" name="Google Shape;3401;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2" name="Google Shape;3402;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3" name="Google Shape;3403;p3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4" name="Google Shape;3404;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5" name="Google Shape;3405;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6" name="Google Shape;3406;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7" name="Google Shape;3407;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8" name="Google Shape;3408;p3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1" name="Google Shape;3421;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2" name="Google Shape;3422;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3" name="Google Shape;3423;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4" name="Google Shape;3424;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5" name="Google Shape;3425;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6" name="Google Shape;3426;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7" name="Google Shape;3427;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8" name="Google Shape;3428;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9" name="Google Shape;3429;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2" name="Google Shape;3432;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3" name="Google Shape;3433;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4" name="Google Shape;3434;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5" name="Google Shape;3435;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6" name="Google Shape;3436;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7" name="Google Shape;3437;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8" name="Google Shape;3438;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9" name="Google Shape;3439;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0" name="Google Shape;3440;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1" name="Google Shape;3441;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2" name="Google Shape;3442;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3" name="Google Shape;3443;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3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485" name="Google Shape;3485;p3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486" name="Google Shape;3486;p35"/>
          <p:cNvGrpSpPr/>
          <p:nvPr/>
        </p:nvGrpSpPr>
        <p:grpSpPr>
          <a:xfrm>
            <a:off x="-1530678" y="2991542"/>
            <a:ext cx="1404225" cy="2177094"/>
            <a:chOff x="6195941" y="562596"/>
            <a:chExt cx="1872300" cy="2902792"/>
          </a:xfrm>
        </p:grpSpPr>
        <p:grpSp>
          <p:nvGrpSpPr>
            <p:cNvPr id="3487" name="Google Shape;3487;p35"/>
            <p:cNvGrpSpPr/>
            <p:nvPr/>
          </p:nvGrpSpPr>
          <p:grpSpPr>
            <a:xfrm>
              <a:off x="6195941" y="832605"/>
              <a:ext cx="1872300" cy="2632784"/>
              <a:chOff x="-1872716" y="660661"/>
              <a:chExt cx="1872300" cy="1974637"/>
            </a:xfrm>
          </p:grpSpPr>
          <p:sp>
            <p:nvSpPr>
              <p:cNvPr id="3488" name="Google Shape;3488;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489" name="Google Shape;3489;p3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490" name="Google Shape;3490;p35"/>
            <p:cNvGrpSpPr/>
            <p:nvPr/>
          </p:nvGrpSpPr>
          <p:grpSpPr>
            <a:xfrm>
              <a:off x="6303954" y="562596"/>
              <a:ext cx="540000" cy="540000"/>
              <a:chOff x="6303954" y="562596"/>
              <a:chExt cx="540000" cy="540000"/>
            </a:xfrm>
          </p:grpSpPr>
          <p:sp>
            <p:nvSpPr>
              <p:cNvPr id="3491" name="Google Shape;3491;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492" name="Google Shape;3492;p3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493" name="Google Shape;3493;p3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3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3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496" name="Google Shape;3496;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497" name="Google Shape;3497;p3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498" name="Google Shape;3498;p35"/>
          <p:cNvGrpSpPr/>
          <p:nvPr/>
        </p:nvGrpSpPr>
        <p:grpSpPr>
          <a:xfrm>
            <a:off x="-1530678" y="653649"/>
            <a:ext cx="1026225" cy="1698128"/>
            <a:chOff x="-1836712" y="2937191"/>
            <a:chExt cx="1368300" cy="2264171"/>
          </a:xfrm>
        </p:grpSpPr>
        <p:pic>
          <p:nvPicPr>
            <p:cNvPr id="3499" name="Google Shape;3499;p3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500" name="Google Shape;3500;p3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501" name="Google Shape;3501;p3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3502"/>
        <p:cNvGrpSpPr/>
        <p:nvPr/>
      </p:nvGrpSpPr>
      <p:grpSpPr>
        <a:xfrm>
          <a:off x="0" y="0"/>
          <a:ext cx="0" cy="0"/>
          <a:chOff x="0" y="0"/>
          <a:chExt cx="0" cy="0"/>
        </a:xfrm>
      </p:grpSpPr>
      <p:sp>
        <p:nvSpPr>
          <p:cNvPr id="3503" name="Google Shape;3503;p3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4" name="Google Shape;3504;p3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5" name="Google Shape;3505;p3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506" name="Google Shape;3506;p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507" name="Google Shape;3507;p36"/>
          <p:cNvGrpSpPr/>
          <p:nvPr/>
        </p:nvGrpSpPr>
        <p:grpSpPr>
          <a:xfrm>
            <a:off x="7915032" y="222489"/>
            <a:ext cx="895960" cy="359739"/>
            <a:chOff x="1899" y="899"/>
            <a:chExt cx="4163" cy="1671"/>
          </a:xfrm>
        </p:grpSpPr>
        <p:sp>
          <p:nvSpPr>
            <p:cNvPr id="3508" name="Google Shape;3508;p3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9" name="Google Shape;3509;p3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3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3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2" name="Google Shape;3512;p3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3" name="Google Shape;3513;p3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4" name="Google Shape;3514;p3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5" name="Google Shape;3515;p3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6" name="Google Shape;3516;p3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7" name="Google Shape;3517;p3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8" name="Google Shape;3518;p3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9" name="Google Shape;3519;p3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0" name="Google Shape;3520;p3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1" name="Google Shape;3521;p3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2" name="Google Shape;3522;p3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3" name="Google Shape;3523;p3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4" name="Google Shape;3524;p3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5" name="Google Shape;3525;p3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6" name="Google Shape;3526;p3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7" name="Google Shape;3527;p3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8" name="Google Shape;3528;p3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9" name="Google Shape;3529;p3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0" name="Google Shape;3530;p3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1" name="Google Shape;3531;p3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2" name="Google Shape;3532;p3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3" name="Google Shape;3533;p3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4" name="Google Shape;3534;p3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5" name="Google Shape;3535;p3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6" name="Google Shape;3536;p3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7" name="Google Shape;3537;p3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8" name="Google Shape;3538;p3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9" name="Google Shape;3539;p3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0" name="Google Shape;3540;p3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1" name="Google Shape;3541;p3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2" name="Google Shape;3542;p3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3" name="Google Shape;3543;p3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4" name="Google Shape;3544;p3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5" name="Google Shape;3545;p3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6" name="Google Shape;3546;p3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7" name="Google Shape;3547;p3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8" name="Google Shape;3548;p3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9" name="Google Shape;3549;p3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0" name="Google Shape;3550;p3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1" name="Google Shape;3551;p3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2" name="Google Shape;3552;p3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3" name="Google Shape;3553;p3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4" name="Google Shape;3554;p3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5" name="Google Shape;3555;p3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6" name="Google Shape;3556;p3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7" name="Google Shape;3557;p3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8" name="Google Shape;3558;p3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9" name="Google Shape;3559;p3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0" name="Google Shape;3560;p3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3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3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3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3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3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3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3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3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3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3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3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3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3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3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3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3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3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3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3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3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3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3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3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3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3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3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3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3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3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3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3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3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3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3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3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3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3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3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3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3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01" name="Google Shape;3601;p3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602" name="Google Shape;3602;p36"/>
          <p:cNvGrpSpPr/>
          <p:nvPr/>
        </p:nvGrpSpPr>
        <p:grpSpPr>
          <a:xfrm>
            <a:off x="-1530678" y="2991542"/>
            <a:ext cx="1404225" cy="2177094"/>
            <a:chOff x="6195941" y="562596"/>
            <a:chExt cx="1872300" cy="2902792"/>
          </a:xfrm>
        </p:grpSpPr>
        <p:grpSp>
          <p:nvGrpSpPr>
            <p:cNvPr id="3603" name="Google Shape;3603;p36"/>
            <p:cNvGrpSpPr/>
            <p:nvPr/>
          </p:nvGrpSpPr>
          <p:grpSpPr>
            <a:xfrm>
              <a:off x="6195941" y="832605"/>
              <a:ext cx="1872300" cy="2632784"/>
              <a:chOff x="-1872716" y="660661"/>
              <a:chExt cx="1872300" cy="1974637"/>
            </a:xfrm>
          </p:grpSpPr>
          <p:sp>
            <p:nvSpPr>
              <p:cNvPr id="3604" name="Google Shape;3604;p3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05" name="Google Shape;3605;p3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606" name="Google Shape;3606;p36"/>
            <p:cNvGrpSpPr/>
            <p:nvPr/>
          </p:nvGrpSpPr>
          <p:grpSpPr>
            <a:xfrm>
              <a:off x="6303954" y="562596"/>
              <a:ext cx="540000" cy="540000"/>
              <a:chOff x="6303954" y="562596"/>
              <a:chExt cx="540000" cy="540000"/>
            </a:xfrm>
          </p:grpSpPr>
          <p:sp>
            <p:nvSpPr>
              <p:cNvPr id="3607" name="Google Shape;3607;p3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08" name="Google Shape;3608;p3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609" name="Google Shape;3609;p3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3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3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12" name="Google Shape;3612;p3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13" name="Google Shape;3613;p3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14" name="Google Shape;3614;p36"/>
          <p:cNvGrpSpPr/>
          <p:nvPr/>
        </p:nvGrpSpPr>
        <p:grpSpPr>
          <a:xfrm>
            <a:off x="-1530678" y="653649"/>
            <a:ext cx="1026225" cy="1698128"/>
            <a:chOff x="-1836712" y="2937191"/>
            <a:chExt cx="1368300" cy="2264171"/>
          </a:xfrm>
        </p:grpSpPr>
        <p:pic>
          <p:nvPicPr>
            <p:cNvPr id="3615" name="Google Shape;3615;p3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616" name="Google Shape;3616;p3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617" name="Google Shape;3617;p3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3618"/>
        <p:cNvGrpSpPr/>
        <p:nvPr/>
      </p:nvGrpSpPr>
      <p:grpSpPr>
        <a:xfrm>
          <a:off x="0" y="0"/>
          <a:ext cx="0" cy="0"/>
          <a:chOff x="0" y="0"/>
          <a:chExt cx="0" cy="0"/>
        </a:xfrm>
      </p:grpSpPr>
      <p:sp>
        <p:nvSpPr>
          <p:cNvPr id="3619" name="Google Shape;3619;p3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0" name="Google Shape;3620;p3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1" name="Google Shape;3621;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22" name="Google Shape;3622;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623" name="Google Shape;3623;p37"/>
          <p:cNvGrpSpPr/>
          <p:nvPr/>
        </p:nvGrpSpPr>
        <p:grpSpPr>
          <a:xfrm>
            <a:off x="7915032" y="222489"/>
            <a:ext cx="895960" cy="359739"/>
            <a:chOff x="1899" y="899"/>
            <a:chExt cx="4163" cy="1671"/>
          </a:xfrm>
        </p:grpSpPr>
        <p:sp>
          <p:nvSpPr>
            <p:cNvPr id="3624" name="Google Shape;3624;p3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5" name="Google Shape;3625;p3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3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3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8" name="Google Shape;3628;p3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9" name="Google Shape;3629;p3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0" name="Google Shape;3630;p3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1" name="Google Shape;3631;p3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2" name="Google Shape;3632;p3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3" name="Google Shape;3633;p3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4" name="Google Shape;3634;p3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5" name="Google Shape;3635;p3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6" name="Google Shape;3636;p3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7" name="Google Shape;3637;p3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8" name="Google Shape;3638;p3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9" name="Google Shape;3639;p3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0" name="Google Shape;3640;p3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3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3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3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3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5" name="Google Shape;3645;p3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6" name="Google Shape;3646;p3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7" name="Google Shape;3647;p3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8" name="Google Shape;3648;p3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9" name="Google Shape;3649;p3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0" name="Google Shape;3650;p3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1" name="Google Shape;3651;p3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2" name="Google Shape;3652;p3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3" name="Google Shape;3653;p3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4" name="Google Shape;3654;p3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5" name="Google Shape;3655;p3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6" name="Google Shape;3656;p3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7" name="Google Shape;3657;p3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8" name="Google Shape;3658;p3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9" name="Google Shape;3659;p3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0" name="Google Shape;3660;p3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1" name="Google Shape;3661;p3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2" name="Google Shape;3662;p3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3" name="Google Shape;3663;p3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4" name="Google Shape;3664;p3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5" name="Google Shape;3665;p3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6" name="Google Shape;3666;p3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7" name="Google Shape;3667;p3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8" name="Google Shape;3668;p3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9" name="Google Shape;3669;p3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0" name="Google Shape;3670;p3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1" name="Google Shape;3671;p3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2" name="Google Shape;3672;p3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3" name="Google Shape;3673;p3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4" name="Google Shape;3674;p3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5" name="Google Shape;3675;p3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6" name="Google Shape;3676;p3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3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3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3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3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3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3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3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3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3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3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3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3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3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3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3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3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3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3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3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3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3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3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3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3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3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3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3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3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3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3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3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3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3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3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3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3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3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3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3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3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17" name="Google Shape;3717;p3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718" name="Google Shape;3718;p37"/>
          <p:cNvGrpSpPr/>
          <p:nvPr/>
        </p:nvGrpSpPr>
        <p:grpSpPr>
          <a:xfrm>
            <a:off x="-1530678" y="2991542"/>
            <a:ext cx="1404225" cy="2177094"/>
            <a:chOff x="6195941" y="562596"/>
            <a:chExt cx="1872300" cy="2902792"/>
          </a:xfrm>
        </p:grpSpPr>
        <p:grpSp>
          <p:nvGrpSpPr>
            <p:cNvPr id="3719" name="Google Shape;3719;p37"/>
            <p:cNvGrpSpPr/>
            <p:nvPr/>
          </p:nvGrpSpPr>
          <p:grpSpPr>
            <a:xfrm>
              <a:off x="6195941" y="832605"/>
              <a:ext cx="1872300" cy="2632784"/>
              <a:chOff x="-1872716" y="660661"/>
              <a:chExt cx="1872300" cy="1974637"/>
            </a:xfrm>
          </p:grpSpPr>
          <p:sp>
            <p:nvSpPr>
              <p:cNvPr id="3720" name="Google Shape;3720;p3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721" name="Google Shape;3721;p3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722" name="Google Shape;3722;p37"/>
            <p:cNvGrpSpPr/>
            <p:nvPr/>
          </p:nvGrpSpPr>
          <p:grpSpPr>
            <a:xfrm>
              <a:off x="6303954" y="562596"/>
              <a:ext cx="540000" cy="540000"/>
              <a:chOff x="6303954" y="562596"/>
              <a:chExt cx="540000" cy="540000"/>
            </a:xfrm>
          </p:grpSpPr>
          <p:sp>
            <p:nvSpPr>
              <p:cNvPr id="3723" name="Google Shape;3723;p3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24" name="Google Shape;3724;p3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725" name="Google Shape;3725;p3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3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3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728" name="Google Shape;3728;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29" name="Google Shape;3729;p3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30" name="Google Shape;3730;p37"/>
          <p:cNvGrpSpPr/>
          <p:nvPr/>
        </p:nvGrpSpPr>
        <p:grpSpPr>
          <a:xfrm>
            <a:off x="-1530678" y="653649"/>
            <a:ext cx="1026225" cy="1698128"/>
            <a:chOff x="-1836712" y="2937191"/>
            <a:chExt cx="1368300" cy="2264171"/>
          </a:xfrm>
        </p:grpSpPr>
        <p:pic>
          <p:nvPicPr>
            <p:cNvPr id="3731" name="Google Shape;3731;p3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732" name="Google Shape;3732;p3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733" name="Google Shape;3733;p3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3734"/>
        <p:cNvGrpSpPr/>
        <p:nvPr/>
      </p:nvGrpSpPr>
      <p:grpSpPr>
        <a:xfrm>
          <a:off x="0" y="0"/>
          <a:ext cx="0" cy="0"/>
          <a:chOff x="0" y="0"/>
          <a:chExt cx="0" cy="0"/>
        </a:xfrm>
      </p:grpSpPr>
      <p:sp>
        <p:nvSpPr>
          <p:cNvPr id="3735" name="Google Shape;3735;p3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6" name="Google Shape;3736;p3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7" name="Google Shape;3737;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38" name="Google Shape;3738;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739" name="Google Shape;3739;p38"/>
          <p:cNvGrpSpPr/>
          <p:nvPr/>
        </p:nvGrpSpPr>
        <p:grpSpPr>
          <a:xfrm>
            <a:off x="7915032" y="222489"/>
            <a:ext cx="895960" cy="359739"/>
            <a:chOff x="1899" y="899"/>
            <a:chExt cx="4163" cy="1671"/>
          </a:xfrm>
        </p:grpSpPr>
        <p:sp>
          <p:nvSpPr>
            <p:cNvPr id="3740" name="Google Shape;3740;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1" name="Google Shape;3741;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4" name="Google Shape;3744;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5" name="Google Shape;3745;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6" name="Google Shape;3746;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7" name="Google Shape;3747;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8" name="Google Shape;3748;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9" name="Google Shape;3749;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0" name="Google Shape;3750;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1" name="Google Shape;3751;p3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3" name="Google Shape;3753;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4" name="Google Shape;3754;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5" name="Google Shape;3755;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6" name="Google Shape;3756;p3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7" name="Google Shape;3757;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8" name="Google Shape;3758;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9" name="Google Shape;3759;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0" name="Google Shape;3760;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1" name="Google Shape;3761;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2" name="Google Shape;3762;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3" name="Google Shape;3763;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4" name="Google Shape;3764;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5" name="Google Shape;3765;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6" name="Google Shape;3766;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7" name="Google Shape;3767;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8" name="Google Shape;3768;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9" name="Google Shape;3769;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0" name="Google Shape;3770;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1" name="Google Shape;3771;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2" name="Google Shape;3772;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3" name="Google Shape;3773;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4" name="Google Shape;3774;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5" name="Google Shape;3775;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6" name="Google Shape;3776;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7" name="Google Shape;3777;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8" name="Google Shape;3778;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9" name="Google Shape;3779;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0" name="Google Shape;3780;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1" name="Google Shape;3781;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2" name="Google Shape;3782;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3" name="Google Shape;3783;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4" name="Google Shape;3784;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5" name="Google Shape;3785;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6" name="Google Shape;3786;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7" name="Google Shape;3787;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8" name="Google Shape;3788;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9" name="Google Shape;3789;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0" name="Google Shape;3790;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1" name="Google Shape;3791;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2" name="Google Shape;3792;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3" name="Google Shape;3793;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4" name="Google Shape;3794;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5" name="Google Shape;3795;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6" name="Google Shape;3796;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7" name="Google Shape;3797;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8" name="Google Shape;3798;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9" name="Google Shape;3799;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0" name="Google Shape;3800;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1" name="Google Shape;3801;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2" name="Google Shape;3802;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3" name="Google Shape;3803;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4" name="Google Shape;3804;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5" name="Google Shape;3805;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6" name="Google Shape;3806;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7" name="Google Shape;3807;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8" name="Google Shape;3808;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9" name="Google Shape;3809;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0" name="Google Shape;3810;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1" name="Google Shape;3811;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2" name="Google Shape;3812;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3" name="Google Shape;3813;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4" name="Google Shape;3814;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5" name="Google Shape;3815;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6" name="Google Shape;3816;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7" name="Google Shape;3817;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8" name="Google Shape;3818;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9" name="Google Shape;3819;p3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0" name="Google Shape;3820;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1" name="Google Shape;3821;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2" name="Google Shape;3822;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3" name="Google Shape;3823;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4" name="Google Shape;3824;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5" name="Google Shape;3825;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6" name="Google Shape;3826;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7" name="Google Shape;3827;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8" name="Google Shape;3828;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9" name="Google Shape;3829;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0" name="Google Shape;3830;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1" name="Google Shape;3831;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2" name="Google Shape;3832;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833" name="Google Shape;3833;p3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834" name="Google Shape;3834;p38"/>
          <p:cNvGrpSpPr/>
          <p:nvPr/>
        </p:nvGrpSpPr>
        <p:grpSpPr>
          <a:xfrm>
            <a:off x="-1530678" y="2991542"/>
            <a:ext cx="1404225" cy="2177094"/>
            <a:chOff x="6195941" y="562596"/>
            <a:chExt cx="1872300" cy="2902792"/>
          </a:xfrm>
        </p:grpSpPr>
        <p:grpSp>
          <p:nvGrpSpPr>
            <p:cNvPr id="3835" name="Google Shape;3835;p38"/>
            <p:cNvGrpSpPr/>
            <p:nvPr/>
          </p:nvGrpSpPr>
          <p:grpSpPr>
            <a:xfrm>
              <a:off x="6195941" y="832605"/>
              <a:ext cx="1872300" cy="2632784"/>
              <a:chOff x="-1872716" y="660661"/>
              <a:chExt cx="1872300" cy="1974637"/>
            </a:xfrm>
          </p:grpSpPr>
          <p:sp>
            <p:nvSpPr>
              <p:cNvPr id="3836" name="Google Shape;3836;p3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837" name="Google Shape;3837;p3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838" name="Google Shape;3838;p38"/>
            <p:cNvGrpSpPr/>
            <p:nvPr/>
          </p:nvGrpSpPr>
          <p:grpSpPr>
            <a:xfrm>
              <a:off x="6303954" y="562596"/>
              <a:ext cx="540000" cy="540000"/>
              <a:chOff x="6303954" y="562596"/>
              <a:chExt cx="540000" cy="540000"/>
            </a:xfrm>
          </p:grpSpPr>
          <p:sp>
            <p:nvSpPr>
              <p:cNvPr id="3839" name="Google Shape;3839;p3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840" name="Google Shape;3840;p3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841" name="Google Shape;3841;p3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2" name="Google Shape;3842;p3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3" name="Google Shape;3843;p3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844" name="Google Shape;3844;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45" name="Google Shape;3845;p3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846" name="Google Shape;3846;p38"/>
          <p:cNvGrpSpPr/>
          <p:nvPr/>
        </p:nvGrpSpPr>
        <p:grpSpPr>
          <a:xfrm>
            <a:off x="-1530678" y="653649"/>
            <a:ext cx="1026225" cy="1698128"/>
            <a:chOff x="-1836712" y="2937191"/>
            <a:chExt cx="1368300" cy="2264171"/>
          </a:xfrm>
        </p:grpSpPr>
        <p:pic>
          <p:nvPicPr>
            <p:cNvPr id="3847" name="Google Shape;3847;p3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848" name="Google Shape;3848;p3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849" name="Google Shape;3849;p3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3850"/>
        <p:cNvGrpSpPr/>
        <p:nvPr/>
      </p:nvGrpSpPr>
      <p:grpSpPr>
        <a:xfrm>
          <a:off x="0" y="0"/>
          <a:ext cx="0" cy="0"/>
          <a:chOff x="0" y="0"/>
          <a:chExt cx="0" cy="0"/>
        </a:xfrm>
      </p:grpSpPr>
      <p:sp>
        <p:nvSpPr>
          <p:cNvPr id="3851" name="Google Shape;3851;p3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2" name="Google Shape;3852;p3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3" name="Google Shape;3853;p3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54" name="Google Shape;3854;p3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855" name="Google Shape;3855;p39"/>
          <p:cNvGrpSpPr/>
          <p:nvPr/>
        </p:nvGrpSpPr>
        <p:grpSpPr>
          <a:xfrm>
            <a:off x="7915032" y="222489"/>
            <a:ext cx="895960" cy="359739"/>
            <a:chOff x="1899" y="899"/>
            <a:chExt cx="4163" cy="1671"/>
          </a:xfrm>
        </p:grpSpPr>
        <p:sp>
          <p:nvSpPr>
            <p:cNvPr id="3856" name="Google Shape;3856;p3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7" name="Google Shape;3857;p3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8" name="Google Shape;3858;p3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9" name="Google Shape;3859;p3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0" name="Google Shape;3860;p3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1" name="Google Shape;3861;p3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2" name="Google Shape;3862;p3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3" name="Google Shape;3863;p3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4" name="Google Shape;3864;p3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5" name="Google Shape;3865;p3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6" name="Google Shape;3866;p3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7" name="Google Shape;3867;p3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8" name="Google Shape;3868;p3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9" name="Google Shape;3869;p3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0" name="Google Shape;3870;p3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1" name="Google Shape;3871;p3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2" name="Google Shape;3872;p3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3" name="Google Shape;3873;p3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4" name="Google Shape;3874;p3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5" name="Google Shape;3875;p3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6" name="Google Shape;3876;p3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7" name="Google Shape;3877;p3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8" name="Google Shape;3878;p3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9" name="Google Shape;3879;p3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0" name="Google Shape;3880;p3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1" name="Google Shape;3881;p3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2" name="Google Shape;3882;p3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3" name="Google Shape;3883;p3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4" name="Google Shape;3884;p3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5" name="Google Shape;3885;p3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6" name="Google Shape;3886;p3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7" name="Google Shape;3887;p3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8" name="Google Shape;3888;p3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9" name="Google Shape;3889;p3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0" name="Google Shape;3890;p3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1" name="Google Shape;3891;p3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2" name="Google Shape;3892;p3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3" name="Google Shape;3893;p3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4" name="Google Shape;3894;p3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5" name="Google Shape;3895;p3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6" name="Google Shape;3896;p3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7" name="Google Shape;3897;p3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8" name="Google Shape;3898;p3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9" name="Google Shape;3899;p3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0" name="Google Shape;3900;p3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1" name="Google Shape;3901;p3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2" name="Google Shape;3902;p3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3" name="Google Shape;3903;p3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4" name="Google Shape;3904;p3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5" name="Google Shape;3905;p3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6" name="Google Shape;3906;p3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7" name="Google Shape;3907;p3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8" name="Google Shape;3908;p3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9" name="Google Shape;3909;p3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0" name="Google Shape;3910;p3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1" name="Google Shape;3911;p3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2" name="Google Shape;3912;p3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3" name="Google Shape;3913;p3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4" name="Google Shape;3914;p3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5" name="Google Shape;3915;p3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6" name="Google Shape;3916;p3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7" name="Google Shape;3917;p3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8" name="Google Shape;3918;p3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9" name="Google Shape;3919;p3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0" name="Google Shape;3920;p3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1" name="Google Shape;3921;p3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2" name="Google Shape;3922;p3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3" name="Google Shape;3923;p3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4" name="Google Shape;3924;p3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5" name="Google Shape;3925;p3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6" name="Google Shape;3926;p3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7" name="Google Shape;3927;p3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8" name="Google Shape;3928;p3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9" name="Google Shape;3929;p3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0" name="Google Shape;3930;p3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1" name="Google Shape;3931;p3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2" name="Google Shape;3932;p3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3" name="Google Shape;3933;p3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4" name="Google Shape;3934;p3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5" name="Google Shape;3935;p3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6" name="Google Shape;3936;p3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7" name="Google Shape;3937;p3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8" name="Google Shape;3938;p3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9" name="Google Shape;3939;p3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0" name="Google Shape;3940;p3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1" name="Google Shape;3941;p3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2" name="Google Shape;3942;p3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3" name="Google Shape;3943;p3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4" name="Google Shape;3944;p3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5" name="Google Shape;3945;p3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6" name="Google Shape;3946;p3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7" name="Google Shape;3947;p3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8" name="Google Shape;3948;p3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949" name="Google Shape;3949;p3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950" name="Google Shape;3950;p39"/>
          <p:cNvGrpSpPr/>
          <p:nvPr/>
        </p:nvGrpSpPr>
        <p:grpSpPr>
          <a:xfrm>
            <a:off x="-1530678" y="2991542"/>
            <a:ext cx="1404225" cy="2177094"/>
            <a:chOff x="6195941" y="562596"/>
            <a:chExt cx="1872300" cy="2902792"/>
          </a:xfrm>
        </p:grpSpPr>
        <p:grpSp>
          <p:nvGrpSpPr>
            <p:cNvPr id="3951" name="Google Shape;3951;p39"/>
            <p:cNvGrpSpPr/>
            <p:nvPr/>
          </p:nvGrpSpPr>
          <p:grpSpPr>
            <a:xfrm>
              <a:off x="6195941" y="832605"/>
              <a:ext cx="1872300" cy="2632784"/>
              <a:chOff x="-1872716" y="660661"/>
              <a:chExt cx="1872300" cy="1974637"/>
            </a:xfrm>
          </p:grpSpPr>
          <p:sp>
            <p:nvSpPr>
              <p:cNvPr id="3952" name="Google Shape;3952;p3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953" name="Google Shape;3953;p3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954" name="Google Shape;3954;p39"/>
            <p:cNvGrpSpPr/>
            <p:nvPr/>
          </p:nvGrpSpPr>
          <p:grpSpPr>
            <a:xfrm>
              <a:off x="6303954" y="562596"/>
              <a:ext cx="540000" cy="540000"/>
              <a:chOff x="6303954" y="562596"/>
              <a:chExt cx="540000" cy="540000"/>
            </a:xfrm>
          </p:grpSpPr>
          <p:sp>
            <p:nvSpPr>
              <p:cNvPr id="3955" name="Google Shape;3955;p3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956" name="Google Shape;3956;p3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957" name="Google Shape;3957;p3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8" name="Google Shape;3958;p3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9" name="Google Shape;3959;p3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960" name="Google Shape;3960;p3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1" name="Google Shape;3961;p3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62" name="Google Shape;3962;p39"/>
          <p:cNvGrpSpPr/>
          <p:nvPr/>
        </p:nvGrpSpPr>
        <p:grpSpPr>
          <a:xfrm>
            <a:off x="-1530678" y="653649"/>
            <a:ext cx="1026225" cy="1698128"/>
            <a:chOff x="-1836712" y="2937191"/>
            <a:chExt cx="1368300" cy="2264171"/>
          </a:xfrm>
        </p:grpSpPr>
        <p:pic>
          <p:nvPicPr>
            <p:cNvPr id="3963" name="Google Shape;3963;p3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964" name="Google Shape;3964;p3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965" name="Google Shape;3965;p3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3966"/>
        <p:cNvGrpSpPr/>
        <p:nvPr/>
      </p:nvGrpSpPr>
      <p:grpSpPr>
        <a:xfrm>
          <a:off x="0" y="0"/>
          <a:ext cx="0" cy="0"/>
          <a:chOff x="0" y="0"/>
          <a:chExt cx="0" cy="0"/>
        </a:xfrm>
      </p:grpSpPr>
      <p:sp>
        <p:nvSpPr>
          <p:cNvPr id="3967" name="Google Shape;3967;p4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8" name="Google Shape;3968;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9" name="Google Shape;3969;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70" name="Google Shape;3970;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971" name="Google Shape;3971;p4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72" name="Google Shape;3972;p40"/>
          <p:cNvGrpSpPr/>
          <p:nvPr/>
        </p:nvGrpSpPr>
        <p:grpSpPr>
          <a:xfrm>
            <a:off x="7915032" y="222489"/>
            <a:ext cx="895960" cy="359739"/>
            <a:chOff x="1899" y="899"/>
            <a:chExt cx="4163" cy="1671"/>
          </a:xfrm>
        </p:grpSpPr>
        <p:sp>
          <p:nvSpPr>
            <p:cNvPr id="3973" name="Google Shape;3973;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4" name="Google Shape;3974;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5" name="Google Shape;3975;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6" name="Google Shape;3976;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7" name="Google Shape;3977;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8" name="Google Shape;3978;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9" name="Google Shape;3979;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0" name="Google Shape;3980;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1" name="Google Shape;3981;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2" name="Google Shape;3982;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3" name="Google Shape;3983;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4" name="Google Shape;3984;p4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5" name="Google Shape;3985;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6" name="Google Shape;3986;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7" name="Google Shape;3987;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8" name="Google Shape;3988;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9" name="Google Shape;3989;p4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0" name="Google Shape;3990;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1" name="Google Shape;3991;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2" name="Google Shape;3992;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3" name="Google Shape;3993;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4" name="Google Shape;3994;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5" name="Google Shape;3995;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6" name="Google Shape;3996;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7" name="Google Shape;3997;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8" name="Google Shape;3998;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9" name="Google Shape;3999;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0" name="Google Shape;4000;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1" name="Google Shape;4001;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2" name="Google Shape;4002;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3" name="Google Shape;4003;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4" name="Google Shape;4004;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5" name="Google Shape;4005;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6" name="Google Shape;4006;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7" name="Google Shape;4007;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8" name="Google Shape;4008;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9" name="Google Shape;4009;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0" name="Google Shape;4010;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1" name="Google Shape;4011;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2" name="Google Shape;4012;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3" name="Google Shape;4013;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4" name="Google Shape;4014;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5" name="Google Shape;4015;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6" name="Google Shape;4016;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7" name="Google Shape;4017;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8" name="Google Shape;4018;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9" name="Google Shape;4019;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0" name="Google Shape;4020;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1" name="Google Shape;4021;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2" name="Google Shape;4022;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3" name="Google Shape;4023;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4" name="Google Shape;4024;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5" name="Google Shape;4025;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6" name="Google Shape;4026;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7" name="Google Shape;4027;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8" name="Google Shape;4028;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9" name="Google Shape;4029;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0" name="Google Shape;4030;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1" name="Google Shape;4031;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2" name="Google Shape;4032;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3" name="Google Shape;4033;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4" name="Google Shape;4034;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5" name="Google Shape;4035;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6" name="Google Shape;4036;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7" name="Google Shape;4037;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8" name="Google Shape;4038;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9" name="Google Shape;4039;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0" name="Google Shape;4040;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1" name="Google Shape;4041;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2" name="Google Shape;4042;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3" name="Google Shape;4043;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4" name="Google Shape;4044;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5" name="Google Shape;4045;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6" name="Google Shape;4046;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7" name="Google Shape;4047;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8" name="Google Shape;4048;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9" name="Google Shape;4049;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0" name="Google Shape;4050;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1" name="Google Shape;4051;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2" name="Google Shape;4052;p4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3" name="Google Shape;4053;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4" name="Google Shape;4054;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5" name="Google Shape;4055;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6" name="Google Shape;4056;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7" name="Google Shape;4057;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8" name="Google Shape;4058;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9" name="Google Shape;4059;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0" name="Google Shape;4060;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1" name="Google Shape;4061;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2" name="Google Shape;4062;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3" name="Google Shape;4063;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4" name="Google Shape;4064;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5" name="Google Shape;4065;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066" name="Google Shape;4066;p4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067" name="Google Shape;4067;p4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068" name="Google Shape;4068;p40"/>
          <p:cNvGrpSpPr/>
          <p:nvPr/>
        </p:nvGrpSpPr>
        <p:grpSpPr>
          <a:xfrm>
            <a:off x="-1530678" y="2991542"/>
            <a:ext cx="1404225" cy="2177094"/>
            <a:chOff x="6195941" y="562596"/>
            <a:chExt cx="1872300" cy="2902792"/>
          </a:xfrm>
        </p:grpSpPr>
        <p:grpSp>
          <p:nvGrpSpPr>
            <p:cNvPr id="4069" name="Google Shape;4069;p40"/>
            <p:cNvGrpSpPr/>
            <p:nvPr/>
          </p:nvGrpSpPr>
          <p:grpSpPr>
            <a:xfrm>
              <a:off x="6195941" y="832605"/>
              <a:ext cx="1872300" cy="2632784"/>
              <a:chOff x="-1872716" y="660661"/>
              <a:chExt cx="1872300" cy="1974637"/>
            </a:xfrm>
          </p:grpSpPr>
          <p:sp>
            <p:nvSpPr>
              <p:cNvPr id="4070" name="Google Shape;4070;p4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071" name="Google Shape;4071;p4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072" name="Google Shape;4072;p40"/>
            <p:cNvGrpSpPr/>
            <p:nvPr/>
          </p:nvGrpSpPr>
          <p:grpSpPr>
            <a:xfrm>
              <a:off x="6303954" y="562596"/>
              <a:ext cx="540000" cy="540000"/>
              <a:chOff x="6303954" y="562596"/>
              <a:chExt cx="540000" cy="540000"/>
            </a:xfrm>
          </p:grpSpPr>
          <p:sp>
            <p:nvSpPr>
              <p:cNvPr id="4073" name="Google Shape;4073;p4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074" name="Google Shape;4074;p4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075" name="Google Shape;4075;p4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6" name="Google Shape;4076;p4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7" name="Google Shape;4077;p4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078" name="Google Shape;4078;p40"/>
          <p:cNvGrpSpPr/>
          <p:nvPr/>
        </p:nvGrpSpPr>
        <p:grpSpPr>
          <a:xfrm>
            <a:off x="-1449668" y="146875"/>
            <a:ext cx="1026225" cy="2044304"/>
            <a:chOff x="-1555624" y="1196393"/>
            <a:chExt cx="1368300" cy="2725739"/>
          </a:xfrm>
        </p:grpSpPr>
        <p:grpSp>
          <p:nvGrpSpPr>
            <p:cNvPr id="4079" name="Google Shape;4079;p40"/>
            <p:cNvGrpSpPr/>
            <p:nvPr/>
          </p:nvGrpSpPr>
          <p:grpSpPr>
            <a:xfrm>
              <a:off x="-1555624" y="1488707"/>
              <a:ext cx="1368300" cy="2433425"/>
              <a:chOff x="-1836712" y="3275837"/>
              <a:chExt cx="1368300" cy="2433425"/>
            </a:xfrm>
          </p:grpSpPr>
          <p:sp>
            <p:nvSpPr>
              <p:cNvPr id="4080" name="Google Shape;4080;p4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081" name="Google Shape;4081;p4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082" name="Google Shape;4082;p4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083" name="Google Shape;4083;p4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4084"/>
        <p:cNvGrpSpPr/>
        <p:nvPr/>
      </p:nvGrpSpPr>
      <p:grpSpPr>
        <a:xfrm>
          <a:off x="0" y="0"/>
          <a:ext cx="0" cy="0"/>
          <a:chOff x="0" y="0"/>
          <a:chExt cx="0" cy="0"/>
        </a:xfrm>
      </p:grpSpPr>
      <p:sp>
        <p:nvSpPr>
          <p:cNvPr id="4085" name="Google Shape;4085;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6" name="Google Shape;4086;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7" name="Google Shape;4087;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088" name="Google Shape;4088;p41"/>
          <p:cNvGrpSpPr/>
          <p:nvPr/>
        </p:nvGrpSpPr>
        <p:grpSpPr>
          <a:xfrm>
            <a:off x="4673500" y="957436"/>
            <a:ext cx="1519071" cy="609926"/>
            <a:chOff x="1899" y="899"/>
            <a:chExt cx="4163" cy="1671"/>
          </a:xfrm>
        </p:grpSpPr>
        <p:sp>
          <p:nvSpPr>
            <p:cNvPr id="4089" name="Google Shape;4089;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0" name="Google Shape;4090;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1" name="Google Shape;4091;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2" name="Google Shape;4092;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3" name="Google Shape;4093;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4" name="Google Shape;4094;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5" name="Google Shape;4095;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6" name="Google Shape;4096;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7" name="Google Shape;4097;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8" name="Google Shape;4098;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9" name="Google Shape;4099;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0" name="Google Shape;4100;p4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1" name="Google Shape;4101;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2" name="Google Shape;4102;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3" name="Google Shape;4103;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4" name="Google Shape;4104;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5" name="Google Shape;4105;p4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6" name="Google Shape;4106;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7" name="Google Shape;4107;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8" name="Google Shape;4108;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9" name="Google Shape;4109;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0" name="Google Shape;4110;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1" name="Google Shape;4111;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2" name="Google Shape;4112;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3" name="Google Shape;4113;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4" name="Google Shape;4114;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5" name="Google Shape;4115;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6" name="Google Shape;4116;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7" name="Google Shape;4117;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8" name="Google Shape;4118;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9" name="Google Shape;4119;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0" name="Google Shape;4120;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1" name="Google Shape;4121;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2" name="Google Shape;4122;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3" name="Google Shape;4123;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4" name="Google Shape;4124;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5" name="Google Shape;4125;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6" name="Google Shape;4126;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7" name="Google Shape;4127;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8" name="Google Shape;4128;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9" name="Google Shape;4129;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0" name="Google Shape;4130;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1" name="Google Shape;4131;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2" name="Google Shape;4132;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3" name="Google Shape;4133;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4" name="Google Shape;4134;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5" name="Google Shape;4135;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6" name="Google Shape;4136;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7" name="Google Shape;4137;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8" name="Google Shape;4138;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9" name="Google Shape;4139;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0" name="Google Shape;4140;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1" name="Google Shape;4141;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2" name="Google Shape;4142;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3" name="Google Shape;4143;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4" name="Google Shape;4144;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5" name="Google Shape;4145;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6" name="Google Shape;4146;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7" name="Google Shape;4147;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8" name="Google Shape;4148;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9" name="Google Shape;4149;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0" name="Google Shape;4150;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1" name="Google Shape;4151;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2" name="Google Shape;4152;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3" name="Google Shape;4153;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4" name="Google Shape;4154;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5" name="Google Shape;4155;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6" name="Google Shape;4156;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7" name="Google Shape;4157;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8" name="Google Shape;4158;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9" name="Google Shape;4159;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0" name="Google Shape;4160;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1" name="Google Shape;4161;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2" name="Google Shape;4162;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3" name="Google Shape;4163;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4" name="Google Shape;4164;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5" name="Google Shape;4165;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6" name="Google Shape;4166;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7" name="Google Shape;4167;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8" name="Google Shape;4168;p4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9" name="Google Shape;4169;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0" name="Google Shape;4170;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1" name="Google Shape;4171;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2" name="Google Shape;4172;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3" name="Google Shape;4173;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4" name="Google Shape;4174;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5" name="Google Shape;4175;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6" name="Google Shape;4176;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7" name="Google Shape;4177;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8" name="Google Shape;4178;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9" name="Google Shape;4179;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0" name="Google Shape;4180;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1" name="Google Shape;4181;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182" name="Google Shape;4182;p4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183" name="Google Shape;4183;p41"/>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84" name="Google Shape;4184;p41"/>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185" name="Google Shape;4185;p41"/>
          <p:cNvGrpSpPr/>
          <p:nvPr/>
        </p:nvGrpSpPr>
        <p:grpSpPr>
          <a:xfrm>
            <a:off x="-1449668" y="146875"/>
            <a:ext cx="1026225" cy="2044304"/>
            <a:chOff x="-1555624" y="1196393"/>
            <a:chExt cx="1368300" cy="2725739"/>
          </a:xfrm>
        </p:grpSpPr>
        <p:grpSp>
          <p:nvGrpSpPr>
            <p:cNvPr id="4186" name="Google Shape;4186;p41"/>
            <p:cNvGrpSpPr/>
            <p:nvPr/>
          </p:nvGrpSpPr>
          <p:grpSpPr>
            <a:xfrm>
              <a:off x="-1555624" y="1488707"/>
              <a:ext cx="1368300" cy="2433425"/>
              <a:chOff x="-1836712" y="3275837"/>
              <a:chExt cx="1368300" cy="2433425"/>
            </a:xfrm>
          </p:grpSpPr>
          <p:sp>
            <p:nvSpPr>
              <p:cNvPr id="4187" name="Google Shape;4187;p4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188" name="Google Shape;4188;p4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189" name="Google Shape;4189;p41"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190" name="Google Shape;4190;p4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4191" name="Google Shape;4191;p41"/>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4192"/>
        <p:cNvGrpSpPr/>
        <p:nvPr/>
      </p:nvGrpSpPr>
      <p:grpSpPr>
        <a:xfrm>
          <a:off x="0" y="0"/>
          <a:ext cx="0" cy="0"/>
          <a:chOff x="0" y="0"/>
          <a:chExt cx="0" cy="0"/>
        </a:xfrm>
      </p:grpSpPr>
      <p:sp>
        <p:nvSpPr>
          <p:cNvPr id="4193" name="Google Shape;4193;p4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94" name="Google Shape;4194;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5" name="Google Shape;4195;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6" name="Google Shape;4196;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197" name="Google Shape;4197;p4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98" name="Google Shape;4198;p4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4199" name="Google Shape;4199;p42"/>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4200" name="Google Shape;4200;p42"/>
          <p:cNvGrpSpPr/>
          <p:nvPr/>
        </p:nvGrpSpPr>
        <p:grpSpPr>
          <a:xfrm>
            <a:off x="5221340" y="819718"/>
            <a:ext cx="1861928" cy="747587"/>
            <a:chOff x="1899" y="899"/>
            <a:chExt cx="4163" cy="1671"/>
          </a:xfrm>
        </p:grpSpPr>
        <p:sp>
          <p:nvSpPr>
            <p:cNvPr id="4201" name="Google Shape;4201;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2" name="Google Shape;4202;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3" name="Google Shape;4203;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4" name="Google Shape;4204;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5" name="Google Shape;4205;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6" name="Google Shape;4206;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7" name="Google Shape;4207;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8" name="Google Shape;4208;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9" name="Google Shape;4209;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0" name="Google Shape;4210;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1" name="Google Shape;4211;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2" name="Google Shape;4212;p4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3" name="Google Shape;4213;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4" name="Google Shape;4214;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5" name="Google Shape;4215;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6" name="Google Shape;4216;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7" name="Google Shape;4217;p4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8" name="Google Shape;4218;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9" name="Google Shape;4219;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0" name="Google Shape;4220;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1" name="Google Shape;4221;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2" name="Google Shape;4222;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3" name="Google Shape;4223;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4" name="Google Shape;4224;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5" name="Google Shape;4225;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6" name="Google Shape;4226;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7" name="Google Shape;4227;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8" name="Google Shape;4228;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9" name="Google Shape;4229;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0" name="Google Shape;4230;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1" name="Google Shape;4231;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2" name="Google Shape;4232;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3" name="Google Shape;4233;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4" name="Google Shape;4234;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5" name="Google Shape;4235;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6" name="Google Shape;4236;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7" name="Google Shape;4237;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8" name="Google Shape;4238;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9" name="Google Shape;4239;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0" name="Google Shape;4240;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1" name="Google Shape;4241;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2" name="Google Shape;4242;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3" name="Google Shape;4243;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4" name="Google Shape;4244;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5" name="Google Shape;4245;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6" name="Google Shape;4246;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7" name="Google Shape;4247;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8" name="Google Shape;4248;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9" name="Google Shape;4249;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0" name="Google Shape;4250;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1" name="Google Shape;4251;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2" name="Google Shape;4252;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3" name="Google Shape;4253;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4" name="Google Shape;4254;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5" name="Google Shape;4255;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6" name="Google Shape;4256;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7" name="Google Shape;4257;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8" name="Google Shape;4258;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9" name="Google Shape;4259;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0" name="Google Shape;4260;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1" name="Google Shape;4261;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2" name="Google Shape;4262;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3" name="Google Shape;4263;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4" name="Google Shape;4264;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5" name="Google Shape;4265;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6" name="Google Shape;4266;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7" name="Google Shape;4267;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8" name="Google Shape;4268;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9" name="Google Shape;4269;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0" name="Google Shape;4270;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1" name="Google Shape;4271;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2" name="Google Shape;4272;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3" name="Google Shape;4273;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4" name="Google Shape;4274;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5" name="Google Shape;4275;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6" name="Google Shape;4276;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7" name="Google Shape;4277;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8" name="Google Shape;4278;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9" name="Google Shape;4279;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0" name="Google Shape;4280;p4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1" name="Google Shape;4281;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2" name="Google Shape;4282;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3" name="Google Shape;4283;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4" name="Google Shape;4284;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5" name="Google Shape;4285;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6" name="Google Shape;4286;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7" name="Google Shape;4287;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8" name="Google Shape;4288;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9" name="Google Shape;4289;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0" name="Google Shape;4290;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1" name="Google Shape;4291;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2" name="Google Shape;4292;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3" name="Google Shape;4293;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294" name="Google Shape;4294;p4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4295" name="Google Shape;4295;p42"/>
          <p:cNvGrpSpPr/>
          <p:nvPr/>
        </p:nvGrpSpPr>
        <p:grpSpPr>
          <a:xfrm>
            <a:off x="-1748091" y="135389"/>
            <a:ext cx="6661786" cy="4665596"/>
            <a:chOff x="8589113" y="1245357"/>
            <a:chExt cx="1009132" cy="706748"/>
          </a:xfrm>
        </p:grpSpPr>
        <p:sp>
          <p:nvSpPr>
            <p:cNvPr id="4296" name="Google Shape;4296;p4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7" name="Google Shape;4297;p4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8" name="Google Shape;4298;p4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95"/>
                                        </p:tgtEl>
                                        <p:attrNameLst>
                                          <p:attrName>style.visibility</p:attrName>
                                        </p:attrNameLst>
                                      </p:cBhvr>
                                      <p:to>
                                        <p:strVal val="visible"/>
                                      </p:to>
                                    </p:set>
                                    <p:animEffect transition="in" filter="fade">
                                      <p:cBhvr>
                                        <p:cTn id="7" dur="500"/>
                                        <p:tgtEl>
                                          <p:spTgt spid="429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00"/>
                                        </p:tgtEl>
                                        <p:attrNameLst>
                                          <p:attrName>style.visibility</p:attrName>
                                        </p:attrNameLst>
                                      </p:cBhvr>
                                      <p:to>
                                        <p:strVal val="visible"/>
                                      </p:to>
                                    </p:set>
                                    <p:animEffect transition="in" filter="fade">
                                      <p:cBhvr>
                                        <p:cTn id="11" dur="500"/>
                                        <p:tgtEl>
                                          <p:spTgt spid="4200"/>
                                        </p:tgtEl>
                                      </p:cBhvr>
                                    </p:animEffect>
                                  </p:childTnLst>
                                </p:cTn>
                              </p:par>
                              <p:par>
                                <p:cTn id="12" presetID="10" presetClass="entr" presetSubtype="0" fill="hold" nodeType="withEffect">
                                  <p:stCondLst>
                                    <p:cond delay="0"/>
                                  </p:stCondLst>
                                  <p:childTnLst>
                                    <p:set>
                                      <p:cBhvr>
                                        <p:cTn id="13" dur="1" fill="hold">
                                          <p:stCondLst>
                                            <p:cond delay="0"/>
                                          </p:stCondLst>
                                        </p:cTn>
                                        <p:tgtEl>
                                          <p:spTgt spid="4197"/>
                                        </p:tgtEl>
                                        <p:attrNameLst>
                                          <p:attrName>style.visibility</p:attrName>
                                        </p:attrNameLst>
                                      </p:cBhvr>
                                      <p:to>
                                        <p:strVal val="visible"/>
                                      </p:to>
                                    </p:set>
                                    <p:animEffect transition="in" filter="fade">
                                      <p:cBhvr>
                                        <p:cTn id="14" dur="500"/>
                                        <p:tgtEl>
                                          <p:spTgt spid="4197"/>
                                        </p:tgtEl>
                                      </p:cBhvr>
                                    </p:animEffect>
                                  </p:childTnLst>
                                </p:cTn>
                              </p:par>
                              <p:par>
                                <p:cTn id="15" presetID="10" presetClass="entr" presetSubtype="0" fill="hold" nodeType="withEffect">
                                  <p:stCondLst>
                                    <p:cond delay="0"/>
                                  </p:stCondLst>
                                  <p:childTnLst>
                                    <p:set>
                                      <p:cBhvr>
                                        <p:cTn id="16" dur="1" fill="hold">
                                          <p:stCondLst>
                                            <p:cond delay="0"/>
                                          </p:stCondLst>
                                        </p:cTn>
                                        <p:tgtEl>
                                          <p:spTgt spid="4198">
                                            <p:txEl>
                                              <p:pRg st="0" end="0"/>
                                            </p:txEl>
                                          </p:spTgt>
                                        </p:tgtEl>
                                        <p:attrNameLst>
                                          <p:attrName>style.visibility</p:attrName>
                                        </p:attrNameLst>
                                      </p:cBhvr>
                                      <p:to>
                                        <p:strVal val="visible"/>
                                      </p:to>
                                    </p:set>
                                    <p:animEffect transition="in" filter="fade">
                                      <p:cBhvr>
                                        <p:cTn id="17" dur="500"/>
                                        <p:tgtEl>
                                          <p:spTgt spid="419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198">
                                            <p:txEl>
                                              <p:pRg st="1" end="1"/>
                                            </p:txEl>
                                          </p:spTgt>
                                        </p:tgtEl>
                                        <p:attrNameLst>
                                          <p:attrName>style.visibility</p:attrName>
                                        </p:attrNameLst>
                                      </p:cBhvr>
                                      <p:to>
                                        <p:strVal val="visible"/>
                                      </p:to>
                                    </p:set>
                                    <p:animEffect transition="in" filter="fade">
                                      <p:cBhvr>
                                        <p:cTn id="20" dur="500"/>
                                        <p:tgtEl>
                                          <p:spTgt spid="419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198">
                                            <p:txEl>
                                              <p:pRg st="2" end="2"/>
                                            </p:txEl>
                                          </p:spTgt>
                                        </p:tgtEl>
                                        <p:attrNameLst>
                                          <p:attrName>style.visibility</p:attrName>
                                        </p:attrNameLst>
                                      </p:cBhvr>
                                      <p:to>
                                        <p:strVal val="visible"/>
                                      </p:to>
                                    </p:set>
                                    <p:animEffect transition="in" filter="fade">
                                      <p:cBhvr>
                                        <p:cTn id="23" dur="500"/>
                                        <p:tgtEl>
                                          <p:spTgt spid="419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198">
                                            <p:txEl>
                                              <p:pRg st="3" end="3"/>
                                            </p:txEl>
                                          </p:spTgt>
                                        </p:tgtEl>
                                        <p:attrNameLst>
                                          <p:attrName>style.visibility</p:attrName>
                                        </p:attrNameLst>
                                      </p:cBhvr>
                                      <p:to>
                                        <p:strVal val="visible"/>
                                      </p:to>
                                    </p:set>
                                    <p:animEffect transition="in" filter="fade">
                                      <p:cBhvr>
                                        <p:cTn id="26" dur="500"/>
                                        <p:tgtEl>
                                          <p:spTgt spid="419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4198">
                                            <p:txEl>
                                              <p:pRg st="4" end="4"/>
                                            </p:txEl>
                                          </p:spTgt>
                                        </p:tgtEl>
                                        <p:attrNameLst>
                                          <p:attrName>style.visibility</p:attrName>
                                        </p:attrNameLst>
                                      </p:cBhvr>
                                      <p:to>
                                        <p:strVal val="visible"/>
                                      </p:to>
                                    </p:set>
                                    <p:animEffect transition="in" filter="fade">
                                      <p:cBhvr>
                                        <p:cTn id="29" dur="500"/>
                                        <p:tgtEl>
                                          <p:spTgt spid="419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4198">
                                            <p:txEl>
                                              <p:pRg st="5" end="5"/>
                                            </p:txEl>
                                          </p:spTgt>
                                        </p:tgtEl>
                                        <p:attrNameLst>
                                          <p:attrName>style.visibility</p:attrName>
                                        </p:attrNameLst>
                                      </p:cBhvr>
                                      <p:to>
                                        <p:strVal val="visible"/>
                                      </p:to>
                                    </p:set>
                                    <p:animEffect transition="in" filter="fade">
                                      <p:cBhvr>
                                        <p:cTn id="32" dur="500"/>
                                        <p:tgtEl>
                                          <p:spTgt spid="419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4198">
                                            <p:txEl>
                                              <p:pRg st="6" end="6"/>
                                            </p:txEl>
                                          </p:spTgt>
                                        </p:tgtEl>
                                        <p:attrNameLst>
                                          <p:attrName>style.visibility</p:attrName>
                                        </p:attrNameLst>
                                      </p:cBhvr>
                                      <p:to>
                                        <p:strVal val="visible"/>
                                      </p:to>
                                    </p:set>
                                    <p:animEffect transition="in" filter="fade">
                                      <p:cBhvr>
                                        <p:cTn id="35" dur="500"/>
                                        <p:tgtEl>
                                          <p:spTgt spid="419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4198">
                                            <p:txEl>
                                              <p:pRg st="7" end="7"/>
                                            </p:txEl>
                                          </p:spTgt>
                                        </p:tgtEl>
                                        <p:attrNameLst>
                                          <p:attrName>style.visibility</p:attrName>
                                        </p:attrNameLst>
                                      </p:cBhvr>
                                      <p:to>
                                        <p:strVal val="visible"/>
                                      </p:to>
                                    </p:set>
                                    <p:animEffect transition="in" filter="fade">
                                      <p:cBhvr>
                                        <p:cTn id="38" dur="500"/>
                                        <p:tgtEl>
                                          <p:spTgt spid="419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4198">
                                            <p:txEl>
                                              <p:pRg st="8" end="8"/>
                                            </p:txEl>
                                          </p:spTgt>
                                        </p:tgtEl>
                                        <p:attrNameLst>
                                          <p:attrName>style.visibility</p:attrName>
                                        </p:attrNameLst>
                                      </p:cBhvr>
                                      <p:to>
                                        <p:strVal val="visible"/>
                                      </p:to>
                                    </p:set>
                                    <p:animEffect transition="in" filter="fade">
                                      <p:cBhvr>
                                        <p:cTn id="41" dur="500"/>
                                        <p:tgtEl>
                                          <p:spTgt spid="419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4199"/>
                                        </p:tgtEl>
                                        <p:attrNameLst>
                                          <p:attrName>style.visibility</p:attrName>
                                        </p:attrNameLst>
                                      </p:cBhvr>
                                      <p:to>
                                        <p:strVal val="visible"/>
                                      </p:to>
                                    </p:set>
                                    <p:animEffect transition="in" filter="fade">
                                      <p:cBhvr>
                                        <p:cTn id="45" dur="1000"/>
                                        <p:tgtEl>
                                          <p:spTgt spid="4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344"/>
        <p:cNvGrpSpPr/>
        <p:nvPr/>
      </p:nvGrpSpPr>
      <p:grpSpPr>
        <a:xfrm>
          <a:off x="0" y="0"/>
          <a:ext cx="0" cy="0"/>
          <a:chOff x="0" y="0"/>
          <a:chExt cx="0" cy="0"/>
        </a:xfrm>
      </p:grpSpPr>
      <p:sp>
        <p:nvSpPr>
          <p:cNvPr id="345" name="Google Shape;345;p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6" name="Google Shape;346;p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7" name="Google Shape;347;p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348" name="Google Shape;348;p5"/>
          <p:cNvGrpSpPr/>
          <p:nvPr/>
        </p:nvGrpSpPr>
        <p:grpSpPr>
          <a:xfrm>
            <a:off x="4673500" y="957436"/>
            <a:ext cx="1519071" cy="609926"/>
            <a:chOff x="1899" y="899"/>
            <a:chExt cx="4163" cy="1671"/>
          </a:xfrm>
        </p:grpSpPr>
        <p:sp>
          <p:nvSpPr>
            <p:cNvPr id="349" name="Google Shape;349;p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0" name="Google Shape;350;p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1" name="Google Shape;351;p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2" name="Google Shape;352;p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3" name="Google Shape;353;p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4" name="Google Shape;354;p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5" name="Google Shape;355;p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6" name="Google Shape;356;p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7" name="Google Shape;357;p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8" name="Google Shape;358;p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9" name="Google Shape;359;p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0" name="Google Shape;360;p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1" name="Google Shape;361;p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2" name="Google Shape;362;p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3" name="Google Shape;363;p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4" name="Google Shape;364;p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5" name="Google Shape;365;p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6" name="Google Shape;366;p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7" name="Google Shape;367;p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8" name="Google Shape;368;p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9" name="Google Shape;369;p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0" name="Google Shape;370;p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1" name="Google Shape;371;p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2" name="Google Shape;372;p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3" name="Google Shape;373;p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4" name="Google Shape;374;p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5" name="Google Shape;375;p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6" name="Google Shape;376;p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7" name="Google Shape;377;p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8" name="Google Shape;378;p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9" name="Google Shape;379;p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0" name="Google Shape;380;p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1" name="Google Shape;381;p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2" name="Google Shape;382;p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3" name="Google Shape;383;p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4" name="Google Shape;384;p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5" name="Google Shape;385;p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6" name="Google Shape;386;p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7" name="Google Shape;387;p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6" name="Google Shape;406;p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7" name="Google Shape;407;p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9" name="Google Shape;409;p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0" name="Google Shape;410;p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1" name="Google Shape;411;p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2" name="Google Shape;412;p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3" name="Google Shape;413;p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4" name="Google Shape;414;p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5" name="Google Shape;415;p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6" name="Google Shape;416;p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7" name="Google Shape;417;p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8" name="Google Shape;418;p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9" name="Google Shape;419;p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0" name="Google Shape;420;p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1" name="Google Shape;421;p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2" name="Google Shape;422;p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3" name="Google Shape;423;p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4" name="Google Shape;424;p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5" name="Google Shape;425;p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6" name="Google Shape;426;p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7" name="Google Shape;427;p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8" name="Google Shape;428;p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9" name="Google Shape;429;p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0" name="Google Shape;430;p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1" name="Google Shape;431;p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2" name="Google Shape;432;p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3" name="Google Shape;433;p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442" name="Google Shape;442;p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443" name="Google Shape;443;p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44" name="Google Shape;444;p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45" name="Google Shape;445;p5"/>
          <p:cNvGrpSpPr/>
          <p:nvPr/>
        </p:nvGrpSpPr>
        <p:grpSpPr>
          <a:xfrm>
            <a:off x="-1449668" y="146875"/>
            <a:ext cx="1026225" cy="2044304"/>
            <a:chOff x="-1555624" y="1196393"/>
            <a:chExt cx="1368300" cy="2725739"/>
          </a:xfrm>
        </p:grpSpPr>
        <p:grpSp>
          <p:nvGrpSpPr>
            <p:cNvPr id="446" name="Google Shape;446;p5"/>
            <p:cNvGrpSpPr/>
            <p:nvPr/>
          </p:nvGrpSpPr>
          <p:grpSpPr>
            <a:xfrm>
              <a:off x="-1555624" y="1488707"/>
              <a:ext cx="1368300" cy="2433425"/>
              <a:chOff x="-1836712" y="3275837"/>
              <a:chExt cx="1368300" cy="2433425"/>
            </a:xfrm>
          </p:grpSpPr>
          <p:sp>
            <p:nvSpPr>
              <p:cNvPr id="447" name="Google Shape;447;p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48" name="Google Shape;448;p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49" name="Google Shape;449;p5"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50" name="Google Shape;450;p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51" name="Google Shape;451;p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299"/>
        <p:cNvGrpSpPr/>
        <p:nvPr/>
      </p:nvGrpSpPr>
      <p:grpSpPr>
        <a:xfrm>
          <a:off x="0" y="0"/>
          <a:ext cx="0" cy="0"/>
          <a:chOff x="0" y="0"/>
          <a:chExt cx="0" cy="0"/>
        </a:xfrm>
      </p:grpSpPr>
      <p:sp>
        <p:nvSpPr>
          <p:cNvPr id="4300" name="Google Shape;4300;p4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301" name="Google Shape;4301;p43"/>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302" name="Google Shape;4302;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3" name="Google Shape;4303;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4" name="Google Shape;4304;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305" name="Google Shape;4305;p43"/>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306" name="Google Shape;4306;p43"/>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307" name="Google Shape;4307;p43"/>
          <p:cNvGrpSpPr/>
          <p:nvPr/>
        </p:nvGrpSpPr>
        <p:grpSpPr>
          <a:xfrm>
            <a:off x="-1530678" y="2991542"/>
            <a:ext cx="1404225" cy="2177094"/>
            <a:chOff x="6195941" y="562596"/>
            <a:chExt cx="1872300" cy="2902792"/>
          </a:xfrm>
        </p:grpSpPr>
        <p:grpSp>
          <p:nvGrpSpPr>
            <p:cNvPr id="4308" name="Google Shape;4308;p43"/>
            <p:cNvGrpSpPr/>
            <p:nvPr/>
          </p:nvGrpSpPr>
          <p:grpSpPr>
            <a:xfrm>
              <a:off x="6195941" y="832605"/>
              <a:ext cx="1872300" cy="2632784"/>
              <a:chOff x="-1872716" y="660661"/>
              <a:chExt cx="1872300" cy="1974637"/>
            </a:xfrm>
          </p:grpSpPr>
          <p:sp>
            <p:nvSpPr>
              <p:cNvPr id="4309" name="Google Shape;4309;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310" name="Google Shape;4310;p4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311" name="Google Shape;4311;p43"/>
            <p:cNvGrpSpPr/>
            <p:nvPr/>
          </p:nvGrpSpPr>
          <p:grpSpPr>
            <a:xfrm>
              <a:off x="6303954" y="562596"/>
              <a:ext cx="540000" cy="540000"/>
              <a:chOff x="6303954" y="562596"/>
              <a:chExt cx="540000" cy="540000"/>
            </a:xfrm>
          </p:grpSpPr>
          <p:sp>
            <p:nvSpPr>
              <p:cNvPr id="4312" name="Google Shape;4312;p4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313" name="Google Shape;4313;p4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314" name="Google Shape;4314;p43"/>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315" name="Google Shape;4315;p43"/>
          <p:cNvGrpSpPr/>
          <p:nvPr/>
        </p:nvGrpSpPr>
        <p:grpSpPr>
          <a:xfrm>
            <a:off x="7916400" y="221400"/>
            <a:ext cx="893994" cy="358950"/>
            <a:chOff x="1899" y="899"/>
            <a:chExt cx="4163" cy="1671"/>
          </a:xfrm>
        </p:grpSpPr>
        <p:sp>
          <p:nvSpPr>
            <p:cNvPr id="4316" name="Google Shape;4316;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7" name="Google Shape;4317;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8" name="Google Shape;4318;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9" name="Google Shape;4319;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0" name="Google Shape;4320;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1" name="Google Shape;4321;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2" name="Google Shape;4322;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3" name="Google Shape;4323;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4" name="Google Shape;4324;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5" name="Google Shape;4325;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6" name="Google Shape;4326;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7" name="Google Shape;4327;p4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8" name="Google Shape;4328;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9" name="Google Shape;4329;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0" name="Google Shape;4330;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1" name="Google Shape;4331;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2" name="Google Shape;4332;p4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3" name="Google Shape;4333;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4" name="Google Shape;4334;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5" name="Google Shape;4335;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6" name="Google Shape;4336;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7" name="Google Shape;4337;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8" name="Google Shape;4338;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9" name="Google Shape;4339;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0" name="Google Shape;4340;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1" name="Google Shape;4341;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2" name="Google Shape;4342;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3" name="Google Shape;4343;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4" name="Google Shape;4344;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5" name="Google Shape;4345;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6" name="Google Shape;4346;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7" name="Google Shape;4347;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8" name="Google Shape;4348;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9" name="Google Shape;4349;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0" name="Google Shape;4350;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1" name="Google Shape;4351;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2" name="Google Shape;4352;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3" name="Google Shape;4353;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4" name="Google Shape;4354;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5" name="Google Shape;4355;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6" name="Google Shape;4356;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7" name="Google Shape;4357;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8" name="Google Shape;4358;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9" name="Google Shape;4359;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0" name="Google Shape;4360;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1" name="Google Shape;4361;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2" name="Google Shape;4362;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3" name="Google Shape;4363;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4" name="Google Shape;4364;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5" name="Google Shape;4365;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6" name="Google Shape;4366;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7" name="Google Shape;4367;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8" name="Google Shape;4368;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9" name="Google Shape;4369;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0" name="Google Shape;4370;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1" name="Google Shape;4371;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2" name="Google Shape;4372;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3" name="Google Shape;4373;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4" name="Google Shape;4374;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5" name="Google Shape;4375;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6" name="Google Shape;4376;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7" name="Google Shape;4377;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8" name="Google Shape;4378;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9" name="Google Shape;4379;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0" name="Google Shape;4380;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1" name="Google Shape;4381;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2" name="Google Shape;4382;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3" name="Google Shape;4383;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4" name="Google Shape;4384;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5" name="Google Shape;4385;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6" name="Google Shape;4386;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7" name="Google Shape;4387;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8" name="Google Shape;4388;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9" name="Google Shape;4389;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0" name="Google Shape;4390;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1" name="Google Shape;4391;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2" name="Google Shape;4392;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3" name="Google Shape;4393;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4" name="Google Shape;4394;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5" name="Google Shape;4395;p4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6" name="Google Shape;4396;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7" name="Google Shape;4397;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8" name="Google Shape;4398;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9" name="Google Shape;4399;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0" name="Google Shape;4400;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1" name="Google Shape;4401;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2" name="Google Shape;4402;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3" name="Google Shape;4403;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4" name="Google Shape;4404;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5" name="Google Shape;4405;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6" name="Google Shape;4406;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7" name="Google Shape;4407;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8" name="Google Shape;4408;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409" name="Google Shape;4409;p4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4410"/>
        <p:cNvGrpSpPr/>
        <p:nvPr/>
      </p:nvGrpSpPr>
      <p:grpSpPr>
        <a:xfrm>
          <a:off x="0" y="0"/>
          <a:ext cx="0" cy="0"/>
          <a:chOff x="0" y="0"/>
          <a:chExt cx="0" cy="0"/>
        </a:xfrm>
      </p:grpSpPr>
      <p:sp>
        <p:nvSpPr>
          <p:cNvPr id="4411" name="Google Shape;4411;p4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2" name="Google Shape;4412;p4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3" name="Google Shape;4413;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414" name="Google Shape;4414;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415" name="Google Shape;4415;p44"/>
          <p:cNvGrpSpPr/>
          <p:nvPr/>
        </p:nvGrpSpPr>
        <p:grpSpPr>
          <a:xfrm>
            <a:off x="7915032" y="222489"/>
            <a:ext cx="895960" cy="359739"/>
            <a:chOff x="1899" y="899"/>
            <a:chExt cx="4163" cy="1671"/>
          </a:xfrm>
        </p:grpSpPr>
        <p:sp>
          <p:nvSpPr>
            <p:cNvPr id="4416" name="Google Shape;4416;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7" name="Google Shape;4417;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8" name="Google Shape;4418;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9" name="Google Shape;4419;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0" name="Google Shape;4420;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1" name="Google Shape;4421;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2" name="Google Shape;4422;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3" name="Google Shape;4423;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4" name="Google Shape;4424;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5" name="Google Shape;4425;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6" name="Google Shape;4426;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7" name="Google Shape;4427;p4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8" name="Google Shape;4428;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9" name="Google Shape;4429;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0" name="Google Shape;4430;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1" name="Google Shape;4431;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2" name="Google Shape;4432;p4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3" name="Google Shape;4433;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4" name="Google Shape;4434;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5" name="Google Shape;4435;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6" name="Google Shape;4436;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7" name="Google Shape;4437;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8" name="Google Shape;4438;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9" name="Google Shape;4439;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0" name="Google Shape;4440;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1" name="Google Shape;4441;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2" name="Google Shape;4442;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3" name="Google Shape;4443;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4" name="Google Shape;4444;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5" name="Google Shape;4445;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6" name="Google Shape;4446;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7" name="Google Shape;4447;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8" name="Google Shape;4448;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9" name="Google Shape;4449;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0" name="Google Shape;4450;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1" name="Google Shape;4451;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2" name="Google Shape;4452;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3" name="Google Shape;4453;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4" name="Google Shape;4454;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5" name="Google Shape;4455;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6" name="Google Shape;4456;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7" name="Google Shape;4457;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8" name="Google Shape;4458;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9" name="Google Shape;4459;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0" name="Google Shape;4460;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1" name="Google Shape;4461;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2" name="Google Shape;4462;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3" name="Google Shape;4463;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4" name="Google Shape;4464;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5" name="Google Shape;4465;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6" name="Google Shape;4466;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7" name="Google Shape;4467;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8" name="Google Shape;4468;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9" name="Google Shape;4469;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0" name="Google Shape;4470;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1" name="Google Shape;4471;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2" name="Google Shape;4472;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3" name="Google Shape;4473;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4" name="Google Shape;4474;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5" name="Google Shape;4475;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6" name="Google Shape;4476;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7" name="Google Shape;4477;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8" name="Google Shape;4478;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9" name="Google Shape;4479;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0" name="Google Shape;4480;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1" name="Google Shape;4481;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2" name="Google Shape;4482;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3" name="Google Shape;4483;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4" name="Google Shape;4484;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5" name="Google Shape;4485;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6" name="Google Shape;4486;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7" name="Google Shape;4487;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8" name="Google Shape;4488;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9" name="Google Shape;4489;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0" name="Google Shape;4490;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1" name="Google Shape;4491;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2" name="Google Shape;4492;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3" name="Google Shape;4493;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4" name="Google Shape;4494;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5" name="Google Shape;4495;p4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6" name="Google Shape;4496;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7" name="Google Shape;4497;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8" name="Google Shape;4498;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9" name="Google Shape;4499;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0" name="Google Shape;4500;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1" name="Google Shape;4501;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2" name="Google Shape;4502;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3" name="Google Shape;4503;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4" name="Google Shape;4504;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5" name="Google Shape;4505;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6" name="Google Shape;4506;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7" name="Google Shape;4507;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8" name="Google Shape;4508;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509" name="Google Shape;4509;p4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510" name="Google Shape;4510;p44"/>
          <p:cNvGrpSpPr/>
          <p:nvPr/>
        </p:nvGrpSpPr>
        <p:grpSpPr>
          <a:xfrm>
            <a:off x="-1530678" y="2991542"/>
            <a:ext cx="1404225" cy="2177094"/>
            <a:chOff x="6195941" y="562596"/>
            <a:chExt cx="1872300" cy="2902792"/>
          </a:xfrm>
        </p:grpSpPr>
        <p:grpSp>
          <p:nvGrpSpPr>
            <p:cNvPr id="4511" name="Google Shape;4511;p44"/>
            <p:cNvGrpSpPr/>
            <p:nvPr/>
          </p:nvGrpSpPr>
          <p:grpSpPr>
            <a:xfrm>
              <a:off x="6195941" y="832605"/>
              <a:ext cx="1872300" cy="2632784"/>
              <a:chOff x="-1872716" y="660661"/>
              <a:chExt cx="1872300" cy="1974637"/>
            </a:xfrm>
          </p:grpSpPr>
          <p:sp>
            <p:nvSpPr>
              <p:cNvPr id="4512" name="Google Shape;4512;p4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513" name="Google Shape;4513;p4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514" name="Google Shape;4514;p44"/>
            <p:cNvGrpSpPr/>
            <p:nvPr/>
          </p:nvGrpSpPr>
          <p:grpSpPr>
            <a:xfrm>
              <a:off x="6303954" y="562596"/>
              <a:ext cx="540000" cy="540000"/>
              <a:chOff x="6303954" y="562596"/>
              <a:chExt cx="540000" cy="540000"/>
            </a:xfrm>
          </p:grpSpPr>
          <p:sp>
            <p:nvSpPr>
              <p:cNvPr id="4515" name="Google Shape;4515;p4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516" name="Google Shape;4516;p4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517" name="Google Shape;4517;p4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8" name="Google Shape;4518;p4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9" name="Google Shape;4519;p4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520" name="Google Shape;4520;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521" name="Google Shape;4521;p4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522" name="Google Shape;4522;p44"/>
          <p:cNvGrpSpPr/>
          <p:nvPr/>
        </p:nvGrpSpPr>
        <p:grpSpPr>
          <a:xfrm>
            <a:off x="-1530678" y="653649"/>
            <a:ext cx="1026225" cy="1698128"/>
            <a:chOff x="-1836712" y="2937191"/>
            <a:chExt cx="1368300" cy="2264171"/>
          </a:xfrm>
        </p:grpSpPr>
        <p:pic>
          <p:nvPicPr>
            <p:cNvPr id="4523" name="Google Shape;4523;p4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524" name="Google Shape;4524;p4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525" name="Google Shape;4525;p4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4526"/>
        <p:cNvGrpSpPr/>
        <p:nvPr/>
      </p:nvGrpSpPr>
      <p:grpSpPr>
        <a:xfrm>
          <a:off x="0" y="0"/>
          <a:ext cx="0" cy="0"/>
          <a:chOff x="0" y="0"/>
          <a:chExt cx="0" cy="0"/>
        </a:xfrm>
      </p:grpSpPr>
      <p:sp>
        <p:nvSpPr>
          <p:cNvPr id="4527" name="Google Shape;4527;p4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4528" name="Google Shape;4528;p45"/>
          <p:cNvGrpSpPr/>
          <p:nvPr/>
        </p:nvGrpSpPr>
        <p:grpSpPr>
          <a:xfrm>
            <a:off x="7916400" y="221400"/>
            <a:ext cx="893994" cy="358950"/>
            <a:chOff x="1899" y="899"/>
            <a:chExt cx="4163" cy="1671"/>
          </a:xfrm>
        </p:grpSpPr>
        <p:sp>
          <p:nvSpPr>
            <p:cNvPr id="4529" name="Google Shape;4529;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0" name="Google Shape;4530;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1" name="Google Shape;4531;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2" name="Google Shape;4532;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3" name="Google Shape;4533;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4" name="Google Shape;4534;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5" name="Google Shape;4535;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6" name="Google Shape;4536;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7" name="Google Shape;4537;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8" name="Google Shape;4538;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9" name="Google Shape;4539;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0" name="Google Shape;4540;p4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1" name="Google Shape;4541;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2" name="Google Shape;4542;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3" name="Google Shape;4543;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4" name="Google Shape;4544;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5" name="Google Shape;4545;p4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6" name="Google Shape;4546;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7" name="Google Shape;4547;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8" name="Google Shape;4548;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9" name="Google Shape;4549;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0" name="Google Shape;4550;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1" name="Google Shape;4551;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2" name="Google Shape;4552;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3" name="Google Shape;4553;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4" name="Google Shape;4554;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5" name="Google Shape;4555;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6" name="Google Shape;4556;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7" name="Google Shape;4557;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8" name="Google Shape;4558;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9" name="Google Shape;4559;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0" name="Google Shape;4560;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1" name="Google Shape;4561;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2" name="Google Shape;4562;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3" name="Google Shape;4563;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4" name="Google Shape;4564;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5" name="Google Shape;4565;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6" name="Google Shape;4566;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7" name="Google Shape;4567;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8" name="Google Shape;4568;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9" name="Google Shape;4569;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0" name="Google Shape;4570;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1" name="Google Shape;4571;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2" name="Google Shape;4572;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3" name="Google Shape;4573;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4" name="Google Shape;4574;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5" name="Google Shape;4575;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6" name="Google Shape;4576;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7" name="Google Shape;4577;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8" name="Google Shape;4578;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9" name="Google Shape;4579;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0" name="Google Shape;4580;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1" name="Google Shape;4581;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2" name="Google Shape;4582;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3" name="Google Shape;4583;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4" name="Google Shape;4584;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5" name="Google Shape;4585;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6" name="Google Shape;4586;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7" name="Google Shape;4587;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8" name="Google Shape;4588;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9" name="Google Shape;4589;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0" name="Google Shape;4590;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1" name="Google Shape;4591;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2" name="Google Shape;4592;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3" name="Google Shape;4593;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4" name="Google Shape;4594;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5" name="Google Shape;4595;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6" name="Google Shape;4596;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7" name="Google Shape;4597;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8" name="Google Shape;4598;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9" name="Google Shape;4599;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0" name="Google Shape;4600;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1" name="Google Shape;4601;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2" name="Google Shape;4602;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3" name="Google Shape;4603;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4" name="Google Shape;4604;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5" name="Google Shape;4605;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6" name="Google Shape;4606;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7" name="Google Shape;4607;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8" name="Google Shape;4608;p4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9" name="Google Shape;4609;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0" name="Google Shape;4610;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1" name="Google Shape;4611;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2" name="Google Shape;4612;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3" name="Google Shape;4613;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4" name="Google Shape;4614;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5" name="Google Shape;4615;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6" name="Google Shape;4616;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7" name="Google Shape;4617;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8" name="Google Shape;4618;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9" name="Google Shape;4619;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0" name="Google Shape;4620;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1" name="Google Shape;4621;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622" name="Google Shape;4622;p4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623" name="Google Shape;4623;p4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4" name="Google Shape;4624;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5" name="Google Shape;4625;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6" name="Google Shape;4626;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27" name="Google Shape;4627;p4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28" name="Google Shape;4628;p4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629" name="Google Shape;4629;p45"/>
          <p:cNvGrpSpPr/>
          <p:nvPr/>
        </p:nvGrpSpPr>
        <p:grpSpPr>
          <a:xfrm>
            <a:off x="-1530678" y="2991542"/>
            <a:ext cx="1404225" cy="2177094"/>
            <a:chOff x="6195941" y="562596"/>
            <a:chExt cx="1872300" cy="2902792"/>
          </a:xfrm>
        </p:grpSpPr>
        <p:grpSp>
          <p:nvGrpSpPr>
            <p:cNvPr id="4630" name="Google Shape;4630;p45"/>
            <p:cNvGrpSpPr/>
            <p:nvPr/>
          </p:nvGrpSpPr>
          <p:grpSpPr>
            <a:xfrm>
              <a:off x="6195941" y="832605"/>
              <a:ext cx="1872300" cy="2632784"/>
              <a:chOff x="-1872716" y="660661"/>
              <a:chExt cx="1872300" cy="1974637"/>
            </a:xfrm>
          </p:grpSpPr>
          <p:sp>
            <p:nvSpPr>
              <p:cNvPr id="4631" name="Google Shape;4631;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32" name="Google Shape;4632;p4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3" name="Google Shape;4633;p45"/>
            <p:cNvGrpSpPr/>
            <p:nvPr/>
          </p:nvGrpSpPr>
          <p:grpSpPr>
            <a:xfrm>
              <a:off x="6303954" y="562596"/>
              <a:ext cx="540000" cy="540000"/>
              <a:chOff x="6303954" y="562596"/>
              <a:chExt cx="540000" cy="540000"/>
            </a:xfrm>
          </p:grpSpPr>
          <p:sp>
            <p:nvSpPr>
              <p:cNvPr id="4634" name="Google Shape;4634;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35" name="Google Shape;4635;p4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36" name="Google Shape;4636;p4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7" name="Google Shape;4637;p4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8" name="Google Shape;4638;p4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4639"/>
        <p:cNvGrpSpPr/>
        <p:nvPr/>
      </p:nvGrpSpPr>
      <p:grpSpPr>
        <a:xfrm>
          <a:off x="0" y="0"/>
          <a:ext cx="0" cy="0"/>
          <a:chOff x="0" y="0"/>
          <a:chExt cx="0" cy="0"/>
        </a:xfrm>
      </p:grpSpPr>
      <p:sp>
        <p:nvSpPr>
          <p:cNvPr id="4640" name="Google Shape;4640;p4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641" name="Google Shape;4641;p4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642" name="Google Shape;4642;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3" name="Google Shape;4643;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4" name="Google Shape;4644;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45" name="Google Shape;4645;p4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646" name="Google Shape;4646;p46"/>
          <p:cNvGrpSpPr/>
          <p:nvPr/>
        </p:nvGrpSpPr>
        <p:grpSpPr>
          <a:xfrm>
            <a:off x="-1530678" y="2991542"/>
            <a:ext cx="1404225" cy="2177094"/>
            <a:chOff x="6195941" y="562596"/>
            <a:chExt cx="1872300" cy="2902792"/>
          </a:xfrm>
        </p:grpSpPr>
        <p:grpSp>
          <p:nvGrpSpPr>
            <p:cNvPr id="4647" name="Google Shape;4647;p46"/>
            <p:cNvGrpSpPr/>
            <p:nvPr/>
          </p:nvGrpSpPr>
          <p:grpSpPr>
            <a:xfrm>
              <a:off x="6195941" y="832605"/>
              <a:ext cx="1872300" cy="2632784"/>
              <a:chOff x="-1872716" y="660661"/>
              <a:chExt cx="1872300" cy="1974637"/>
            </a:xfrm>
          </p:grpSpPr>
          <p:sp>
            <p:nvSpPr>
              <p:cNvPr id="4648" name="Google Shape;4648;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49" name="Google Shape;4649;p4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50" name="Google Shape;4650;p46"/>
            <p:cNvGrpSpPr/>
            <p:nvPr/>
          </p:nvGrpSpPr>
          <p:grpSpPr>
            <a:xfrm>
              <a:off x="6303954" y="562596"/>
              <a:ext cx="540000" cy="540000"/>
              <a:chOff x="6303954" y="562596"/>
              <a:chExt cx="540000" cy="540000"/>
            </a:xfrm>
          </p:grpSpPr>
          <p:sp>
            <p:nvSpPr>
              <p:cNvPr id="4651" name="Google Shape;4651;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52" name="Google Shape;4652;p4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53" name="Google Shape;4653;p46"/>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654" name="Google Shape;4654;p46"/>
          <p:cNvGrpSpPr/>
          <p:nvPr/>
        </p:nvGrpSpPr>
        <p:grpSpPr>
          <a:xfrm>
            <a:off x="7916400" y="221400"/>
            <a:ext cx="893994" cy="358950"/>
            <a:chOff x="1899" y="899"/>
            <a:chExt cx="4163" cy="1671"/>
          </a:xfrm>
        </p:grpSpPr>
        <p:sp>
          <p:nvSpPr>
            <p:cNvPr id="4655" name="Google Shape;4655;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6" name="Google Shape;4656;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7" name="Google Shape;4657;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8" name="Google Shape;4658;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9" name="Google Shape;4659;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0" name="Google Shape;4660;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1" name="Google Shape;4661;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2" name="Google Shape;4662;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3" name="Google Shape;4663;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4" name="Google Shape;4664;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5" name="Google Shape;4665;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6" name="Google Shape;4666;p4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7" name="Google Shape;4667;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8" name="Google Shape;4668;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9" name="Google Shape;4669;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0" name="Google Shape;4670;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1" name="Google Shape;4671;p4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2" name="Google Shape;4672;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3" name="Google Shape;4673;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4" name="Google Shape;4674;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5" name="Google Shape;4675;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6" name="Google Shape;4676;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7" name="Google Shape;4677;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8" name="Google Shape;4678;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9" name="Google Shape;4679;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0" name="Google Shape;4680;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1" name="Google Shape;4681;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2" name="Google Shape;4682;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3" name="Google Shape;4683;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4" name="Google Shape;4684;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5" name="Google Shape;4685;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6" name="Google Shape;4686;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7" name="Google Shape;4687;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8" name="Google Shape;4688;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9" name="Google Shape;4689;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0" name="Google Shape;4690;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1" name="Google Shape;4691;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2" name="Google Shape;4692;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3" name="Google Shape;4693;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4" name="Google Shape;4694;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5" name="Google Shape;4695;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6" name="Google Shape;4696;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7" name="Google Shape;4697;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8" name="Google Shape;4698;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9" name="Google Shape;4699;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0" name="Google Shape;4700;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1" name="Google Shape;4701;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2" name="Google Shape;4702;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3" name="Google Shape;4703;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4" name="Google Shape;4704;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5" name="Google Shape;4705;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6" name="Google Shape;4706;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7" name="Google Shape;4707;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8" name="Google Shape;4708;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9" name="Google Shape;4709;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0" name="Google Shape;4710;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1" name="Google Shape;4711;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2" name="Google Shape;4712;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3" name="Google Shape;4713;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4" name="Google Shape;4714;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5" name="Google Shape;4715;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6" name="Google Shape;4716;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7" name="Google Shape;4717;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8" name="Google Shape;4718;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9" name="Google Shape;4719;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0" name="Google Shape;4720;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1" name="Google Shape;4721;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2" name="Google Shape;4722;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3" name="Google Shape;4723;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4" name="Google Shape;4724;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5" name="Google Shape;4725;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6" name="Google Shape;4726;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7" name="Google Shape;4727;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8" name="Google Shape;4728;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9" name="Google Shape;4729;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0" name="Google Shape;4730;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1" name="Google Shape;4731;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2" name="Google Shape;4732;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3" name="Google Shape;4733;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4" name="Google Shape;4734;p4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5" name="Google Shape;4735;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6" name="Google Shape;4736;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7" name="Google Shape;4737;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8" name="Google Shape;4738;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9" name="Google Shape;4739;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0" name="Google Shape;4740;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1" name="Google Shape;4741;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2" name="Google Shape;4742;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3" name="Google Shape;4743;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4" name="Google Shape;4744;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5" name="Google Shape;4745;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6" name="Google Shape;4746;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7" name="Google Shape;4747;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748" name="Google Shape;4748;p4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4749"/>
        <p:cNvGrpSpPr/>
        <p:nvPr/>
      </p:nvGrpSpPr>
      <p:grpSpPr>
        <a:xfrm>
          <a:off x="0" y="0"/>
          <a:ext cx="0" cy="0"/>
          <a:chOff x="0" y="0"/>
          <a:chExt cx="0" cy="0"/>
        </a:xfrm>
      </p:grpSpPr>
      <p:sp>
        <p:nvSpPr>
          <p:cNvPr id="4750" name="Google Shape;4750;p4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751" name="Google Shape;4751;p4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52" name="Google Shape;4752;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3" name="Google Shape;4753;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4" name="Google Shape;4754;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755" name="Google Shape;4755;p4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756" name="Google Shape;4756;p47"/>
          <p:cNvGrpSpPr/>
          <p:nvPr/>
        </p:nvGrpSpPr>
        <p:grpSpPr>
          <a:xfrm>
            <a:off x="-1530678" y="2991542"/>
            <a:ext cx="1404225" cy="2177094"/>
            <a:chOff x="6195941" y="562596"/>
            <a:chExt cx="1872300" cy="2902792"/>
          </a:xfrm>
        </p:grpSpPr>
        <p:grpSp>
          <p:nvGrpSpPr>
            <p:cNvPr id="4757" name="Google Shape;4757;p47"/>
            <p:cNvGrpSpPr/>
            <p:nvPr/>
          </p:nvGrpSpPr>
          <p:grpSpPr>
            <a:xfrm>
              <a:off x="6195941" y="832605"/>
              <a:ext cx="1872300" cy="2632784"/>
              <a:chOff x="-1872716" y="660661"/>
              <a:chExt cx="1872300" cy="1974637"/>
            </a:xfrm>
          </p:grpSpPr>
          <p:sp>
            <p:nvSpPr>
              <p:cNvPr id="4758" name="Google Shape;4758;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759" name="Google Shape;4759;p4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60" name="Google Shape;4760;p47"/>
            <p:cNvGrpSpPr/>
            <p:nvPr/>
          </p:nvGrpSpPr>
          <p:grpSpPr>
            <a:xfrm>
              <a:off x="6303954" y="562596"/>
              <a:ext cx="540000" cy="540000"/>
              <a:chOff x="6303954" y="562596"/>
              <a:chExt cx="540000" cy="540000"/>
            </a:xfrm>
          </p:grpSpPr>
          <p:sp>
            <p:nvSpPr>
              <p:cNvPr id="4761" name="Google Shape;4761;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762" name="Google Shape;4762;p4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763" name="Google Shape;4763;p4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764" name="Google Shape;4764;p47"/>
          <p:cNvGrpSpPr/>
          <p:nvPr/>
        </p:nvGrpSpPr>
        <p:grpSpPr>
          <a:xfrm>
            <a:off x="7916400" y="221400"/>
            <a:ext cx="893994" cy="358950"/>
            <a:chOff x="1899" y="899"/>
            <a:chExt cx="4163" cy="1671"/>
          </a:xfrm>
        </p:grpSpPr>
        <p:sp>
          <p:nvSpPr>
            <p:cNvPr id="4765" name="Google Shape;4765;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6" name="Google Shape;4766;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7" name="Google Shape;4767;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8" name="Google Shape;4768;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9" name="Google Shape;4769;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0" name="Google Shape;4770;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1" name="Google Shape;4771;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2" name="Google Shape;4772;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3" name="Google Shape;4773;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4" name="Google Shape;4774;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5" name="Google Shape;4775;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6" name="Google Shape;4776;p4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7" name="Google Shape;4777;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8" name="Google Shape;4778;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9" name="Google Shape;4779;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0" name="Google Shape;4780;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1" name="Google Shape;4781;p4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2" name="Google Shape;4782;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3" name="Google Shape;4783;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4" name="Google Shape;4784;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5" name="Google Shape;4785;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6" name="Google Shape;4786;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7" name="Google Shape;4787;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8" name="Google Shape;4788;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9" name="Google Shape;4789;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0" name="Google Shape;4790;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1" name="Google Shape;4791;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2" name="Google Shape;4792;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3" name="Google Shape;4793;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4" name="Google Shape;4794;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5" name="Google Shape;4795;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6" name="Google Shape;4796;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7" name="Google Shape;4797;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8" name="Google Shape;4798;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9" name="Google Shape;4799;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0" name="Google Shape;4800;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1" name="Google Shape;4801;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2" name="Google Shape;4802;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3" name="Google Shape;4803;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4" name="Google Shape;4804;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5" name="Google Shape;4805;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6" name="Google Shape;4806;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7" name="Google Shape;4807;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8" name="Google Shape;4808;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9" name="Google Shape;4809;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0" name="Google Shape;4810;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1" name="Google Shape;4811;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2" name="Google Shape;4812;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3" name="Google Shape;4813;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4" name="Google Shape;4814;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5" name="Google Shape;4815;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6" name="Google Shape;4816;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7" name="Google Shape;4817;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8" name="Google Shape;4818;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9" name="Google Shape;4819;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0" name="Google Shape;4820;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1" name="Google Shape;4821;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2" name="Google Shape;4822;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3" name="Google Shape;4823;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4" name="Google Shape;4824;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5" name="Google Shape;4825;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6" name="Google Shape;4826;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7" name="Google Shape;4827;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8" name="Google Shape;4828;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9" name="Google Shape;4829;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0" name="Google Shape;4830;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1" name="Google Shape;4831;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2" name="Google Shape;4832;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3" name="Google Shape;4833;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4" name="Google Shape;4834;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5" name="Google Shape;4835;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6" name="Google Shape;4836;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7" name="Google Shape;4837;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8" name="Google Shape;4838;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9" name="Google Shape;4839;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0" name="Google Shape;4840;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1" name="Google Shape;4841;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2" name="Google Shape;4842;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3" name="Google Shape;4843;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4" name="Google Shape;4844;p4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5" name="Google Shape;4845;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6" name="Google Shape;4846;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7" name="Google Shape;4847;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8" name="Google Shape;4848;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9" name="Google Shape;4849;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0" name="Google Shape;4850;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1" name="Google Shape;4851;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2" name="Google Shape;4852;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3" name="Google Shape;4853;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4" name="Google Shape;4854;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5" name="Google Shape;4855;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6" name="Google Shape;4856;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7" name="Google Shape;4857;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58" name="Google Shape;4858;p4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4859"/>
        <p:cNvGrpSpPr/>
        <p:nvPr/>
      </p:nvGrpSpPr>
      <p:grpSpPr>
        <a:xfrm>
          <a:off x="0" y="0"/>
          <a:ext cx="0" cy="0"/>
          <a:chOff x="0" y="0"/>
          <a:chExt cx="0" cy="0"/>
        </a:xfrm>
      </p:grpSpPr>
      <p:sp>
        <p:nvSpPr>
          <p:cNvPr id="4860" name="Google Shape;4860;p4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861" name="Google Shape;4861;p4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862" name="Google Shape;4862;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3" name="Google Shape;4863;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4" name="Google Shape;4864;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865" name="Google Shape;4865;p48"/>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866" name="Google Shape;4866;p48"/>
          <p:cNvGrpSpPr/>
          <p:nvPr/>
        </p:nvGrpSpPr>
        <p:grpSpPr>
          <a:xfrm>
            <a:off x="-1530678" y="2991542"/>
            <a:ext cx="1404225" cy="2177094"/>
            <a:chOff x="6195941" y="562596"/>
            <a:chExt cx="1872300" cy="2902792"/>
          </a:xfrm>
        </p:grpSpPr>
        <p:grpSp>
          <p:nvGrpSpPr>
            <p:cNvPr id="4867" name="Google Shape;4867;p48"/>
            <p:cNvGrpSpPr/>
            <p:nvPr/>
          </p:nvGrpSpPr>
          <p:grpSpPr>
            <a:xfrm>
              <a:off x="6195941" y="832605"/>
              <a:ext cx="1872300" cy="2632784"/>
              <a:chOff x="-1872716" y="660661"/>
              <a:chExt cx="1872300" cy="1974637"/>
            </a:xfrm>
          </p:grpSpPr>
          <p:sp>
            <p:nvSpPr>
              <p:cNvPr id="4868" name="Google Shape;4868;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869" name="Google Shape;4869;p4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870" name="Google Shape;4870;p48"/>
            <p:cNvGrpSpPr/>
            <p:nvPr/>
          </p:nvGrpSpPr>
          <p:grpSpPr>
            <a:xfrm>
              <a:off x="6303954" y="562596"/>
              <a:ext cx="540000" cy="540000"/>
              <a:chOff x="6303954" y="562596"/>
              <a:chExt cx="540000" cy="540000"/>
            </a:xfrm>
          </p:grpSpPr>
          <p:sp>
            <p:nvSpPr>
              <p:cNvPr id="4871" name="Google Shape;4871;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872" name="Google Shape;4872;p4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73" name="Google Shape;4873;p4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74" name="Google Shape;4874;p48"/>
          <p:cNvGrpSpPr/>
          <p:nvPr/>
        </p:nvGrpSpPr>
        <p:grpSpPr>
          <a:xfrm>
            <a:off x="7916400" y="221400"/>
            <a:ext cx="893994" cy="358950"/>
            <a:chOff x="1899" y="899"/>
            <a:chExt cx="4163" cy="1671"/>
          </a:xfrm>
        </p:grpSpPr>
        <p:sp>
          <p:nvSpPr>
            <p:cNvPr id="4875" name="Google Shape;4875;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6" name="Google Shape;4876;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7" name="Google Shape;4877;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8" name="Google Shape;4878;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9" name="Google Shape;4879;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0" name="Google Shape;4880;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1" name="Google Shape;4881;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2" name="Google Shape;4882;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3" name="Google Shape;4883;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4" name="Google Shape;4884;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5" name="Google Shape;4885;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6" name="Google Shape;4886;p4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7" name="Google Shape;4887;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8" name="Google Shape;4888;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9" name="Google Shape;4889;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0" name="Google Shape;4890;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1" name="Google Shape;4891;p4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2" name="Google Shape;4892;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3" name="Google Shape;4893;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4" name="Google Shape;4894;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5" name="Google Shape;4895;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6" name="Google Shape;4896;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7" name="Google Shape;4897;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8" name="Google Shape;4898;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9" name="Google Shape;4899;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0" name="Google Shape;4900;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1" name="Google Shape;4901;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2" name="Google Shape;4902;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3" name="Google Shape;4903;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4" name="Google Shape;4904;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5" name="Google Shape;4905;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6" name="Google Shape;4906;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7" name="Google Shape;4907;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8" name="Google Shape;4908;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9" name="Google Shape;4909;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0" name="Google Shape;4910;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1" name="Google Shape;4911;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2" name="Google Shape;4912;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3" name="Google Shape;4913;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4" name="Google Shape;4914;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5" name="Google Shape;4915;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6" name="Google Shape;4916;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7" name="Google Shape;4917;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8" name="Google Shape;4918;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9" name="Google Shape;4919;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0" name="Google Shape;4920;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1" name="Google Shape;4921;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2" name="Google Shape;4922;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3" name="Google Shape;4923;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4" name="Google Shape;4924;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5" name="Google Shape;4925;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6" name="Google Shape;4926;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7" name="Google Shape;4927;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8" name="Google Shape;4928;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9" name="Google Shape;4929;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0" name="Google Shape;4930;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1" name="Google Shape;4931;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2" name="Google Shape;4932;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3" name="Google Shape;4933;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4" name="Google Shape;4934;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5" name="Google Shape;4935;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6" name="Google Shape;4936;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7" name="Google Shape;4937;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8" name="Google Shape;4938;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9" name="Google Shape;4939;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0" name="Google Shape;4940;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1" name="Google Shape;4941;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2" name="Google Shape;4942;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3" name="Google Shape;4943;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4" name="Google Shape;4944;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5" name="Google Shape;4945;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6" name="Google Shape;4946;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7" name="Google Shape;4947;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8" name="Google Shape;4948;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9" name="Google Shape;4949;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0" name="Google Shape;4950;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1" name="Google Shape;4951;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2" name="Google Shape;4952;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3" name="Google Shape;4953;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4" name="Google Shape;4954;p4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5" name="Google Shape;4955;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6" name="Google Shape;4956;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7" name="Google Shape;4957;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8" name="Google Shape;4958;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9" name="Google Shape;4959;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0" name="Google Shape;4960;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1" name="Google Shape;4961;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2" name="Google Shape;4962;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3" name="Google Shape;4963;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4" name="Google Shape;4964;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5" name="Google Shape;4965;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6" name="Google Shape;4966;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7" name="Google Shape;4967;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968" name="Google Shape;4968;p4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969" name="Google Shape;4969;p48"/>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970"/>
        <p:cNvGrpSpPr/>
        <p:nvPr/>
      </p:nvGrpSpPr>
      <p:grpSpPr>
        <a:xfrm>
          <a:off x="0" y="0"/>
          <a:ext cx="0" cy="0"/>
          <a:chOff x="0" y="0"/>
          <a:chExt cx="0" cy="0"/>
        </a:xfrm>
      </p:grpSpPr>
      <p:sp>
        <p:nvSpPr>
          <p:cNvPr id="4971" name="Google Shape;4971;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2" name="Google Shape;4972;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3" name="Google Shape;4973;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980"/>
        <p:cNvGrpSpPr/>
        <p:nvPr/>
      </p:nvGrpSpPr>
      <p:grpSpPr>
        <a:xfrm>
          <a:off x="0" y="0"/>
          <a:ext cx="0" cy="0"/>
          <a:chOff x="0" y="0"/>
          <a:chExt cx="0" cy="0"/>
        </a:xfrm>
      </p:grpSpPr>
      <p:sp>
        <p:nvSpPr>
          <p:cNvPr id="4981" name="Google Shape;4981;p5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82" name="Google Shape;4982;p5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983" name="Google Shape;4983;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4" name="Google Shape;4984;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5" name="Google Shape;4985;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86" name="Google Shape;4986;p5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87" name="Google Shape;4987;p5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88" name="Google Shape;4988;p51"/>
          <p:cNvGrpSpPr/>
          <p:nvPr/>
        </p:nvGrpSpPr>
        <p:grpSpPr>
          <a:xfrm>
            <a:off x="-1530678" y="2991542"/>
            <a:ext cx="1404225" cy="2177094"/>
            <a:chOff x="6195941" y="562596"/>
            <a:chExt cx="1872300" cy="2902792"/>
          </a:xfrm>
        </p:grpSpPr>
        <p:grpSp>
          <p:nvGrpSpPr>
            <p:cNvPr id="4989" name="Google Shape;4989;p51"/>
            <p:cNvGrpSpPr/>
            <p:nvPr/>
          </p:nvGrpSpPr>
          <p:grpSpPr>
            <a:xfrm>
              <a:off x="6195941" y="832605"/>
              <a:ext cx="1872300" cy="2632784"/>
              <a:chOff x="-1872716" y="660661"/>
              <a:chExt cx="1872300" cy="1974637"/>
            </a:xfrm>
          </p:grpSpPr>
          <p:sp>
            <p:nvSpPr>
              <p:cNvPr id="4990" name="Google Shape;4990;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91" name="Google Shape;4991;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92" name="Google Shape;4992;p51"/>
            <p:cNvGrpSpPr/>
            <p:nvPr/>
          </p:nvGrpSpPr>
          <p:grpSpPr>
            <a:xfrm>
              <a:off x="6303954" y="562596"/>
              <a:ext cx="540000" cy="540000"/>
              <a:chOff x="6303954" y="562596"/>
              <a:chExt cx="540000" cy="540000"/>
            </a:xfrm>
          </p:grpSpPr>
          <p:sp>
            <p:nvSpPr>
              <p:cNvPr id="4993" name="Google Shape;4993;p5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94" name="Google Shape;4994;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95" name="Google Shape;4995;p5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96" name="Google Shape;4996;p51"/>
          <p:cNvGrpSpPr/>
          <p:nvPr/>
        </p:nvGrpSpPr>
        <p:grpSpPr>
          <a:xfrm>
            <a:off x="7916400" y="221400"/>
            <a:ext cx="893889" cy="359014"/>
            <a:chOff x="1899" y="899"/>
            <a:chExt cx="4163" cy="1671"/>
          </a:xfrm>
        </p:grpSpPr>
        <p:sp>
          <p:nvSpPr>
            <p:cNvPr id="4997" name="Google Shape;4997;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7" name="Google Shape;5007;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8" name="Google Shape;5008;p5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9" name="Google Shape;5009;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0" name="Google Shape;5010;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1" name="Google Shape;5011;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2" name="Google Shape;5012;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3" name="Google Shape;5013;p5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4" name="Google Shape;5014;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5" name="Google Shape;5015;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6" name="Google Shape;5016;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7" name="Google Shape;5017;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8" name="Google Shape;5018;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9" name="Google Shape;5019;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0" name="Google Shape;5020;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1" name="Google Shape;5021;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2" name="Google Shape;5022;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3" name="Google Shape;5023;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4" name="Google Shape;5024;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5" name="Google Shape;5025;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6" name="Google Shape;5026;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7" name="Google Shape;5027;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8" name="Google Shape;5028;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9" name="Google Shape;5029;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0" name="Google Shape;5030;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1" name="Google Shape;5031;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2" name="Google Shape;5032;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3" name="Google Shape;5033;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4" name="Google Shape;5034;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5" name="Google Shape;5035;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6" name="Google Shape;5036;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5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8" name="Google Shape;5088;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9" name="Google Shape;5089;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90" name="Google Shape;5090;p5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091"/>
        <p:cNvGrpSpPr/>
        <p:nvPr/>
      </p:nvGrpSpPr>
      <p:grpSpPr>
        <a:xfrm>
          <a:off x="0" y="0"/>
          <a:ext cx="0" cy="0"/>
          <a:chOff x="0" y="0"/>
          <a:chExt cx="0" cy="0"/>
        </a:xfrm>
      </p:grpSpPr>
      <p:sp>
        <p:nvSpPr>
          <p:cNvPr id="5092" name="Google Shape;5092;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93" name="Google Shape;5093;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4" name="Google Shape;5094;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5" name="Google Shape;5095;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96" name="Google Shape;5096;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97" name="Google Shape;5097;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098" name="Google Shape;5098;p52"/>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099" name="Google Shape;5099;p52"/>
          <p:cNvGrpSpPr/>
          <p:nvPr/>
        </p:nvGrpSpPr>
        <p:grpSpPr>
          <a:xfrm>
            <a:off x="5221340" y="819718"/>
            <a:ext cx="1861710" cy="747722"/>
            <a:chOff x="1899" y="899"/>
            <a:chExt cx="4163" cy="1671"/>
          </a:xfrm>
        </p:grpSpPr>
        <p:sp>
          <p:nvSpPr>
            <p:cNvPr id="5100" name="Google Shape;5100;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9" name="Google Shape;5129;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0" name="Google Shape;5130;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1" name="Google Shape;5131;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2" name="Google Shape;5132;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3" name="Google Shape;5133;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4" name="Google Shape;5134;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5" name="Google Shape;5135;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6" name="Google Shape;5136;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7" name="Google Shape;5137;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8" name="Google Shape;5138;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9" name="Google Shape;5139;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1" name="Google Shape;5191;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2" name="Google Shape;5192;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93" name="Google Shape;5193;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194" name="Google Shape;5194;p52"/>
          <p:cNvGrpSpPr/>
          <p:nvPr/>
        </p:nvGrpSpPr>
        <p:grpSpPr>
          <a:xfrm>
            <a:off x="-1748095" y="135392"/>
            <a:ext cx="6661786" cy="4665596"/>
            <a:chOff x="8589113" y="1245357"/>
            <a:chExt cx="1009132" cy="706748"/>
          </a:xfrm>
        </p:grpSpPr>
        <p:sp>
          <p:nvSpPr>
            <p:cNvPr id="5195" name="Google Shape;5195;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6" name="Google Shape;5196;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7" name="Google Shape;5197;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4"/>
                                        </p:tgtEl>
                                        <p:attrNameLst>
                                          <p:attrName>style.visibility</p:attrName>
                                        </p:attrNameLst>
                                      </p:cBhvr>
                                      <p:to>
                                        <p:strVal val="visible"/>
                                      </p:to>
                                    </p:set>
                                    <p:animEffect transition="in" filter="fade">
                                      <p:cBhvr>
                                        <p:cTn id="7" dur="500"/>
                                        <p:tgtEl>
                                          <p:spTgt spid="519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99"/>
                                        </p:tgtEl>
                                        <p:attrNameLst>
                                          <p:attrName>style.visibility</p:attrName>
                                        </p:attrNameLst>
                                      </p:cBhvr>
                                      <p:to>
                                        <p:strVal val="visible"/>
                                      </p:to>
                                    </p:set>
                                    <p:animEffect transition="in" filter="fade">
                                      <p:cBhvr>
                                        <p:cTn id="11" dur="500"/>
                                        <p:tgtEl>
                                          <p:spTgt spid="5099"/>
                                        </p:tgtEl>
                                      </p:cBhvr>
                                    </p:animEffect>
                                  </p:childTnLst>
                                </p:cTn>
                              </p:par>
                              <p:par>
                                <p:cTn id="12" presetID="10" presetClass="entr" presetSubtype="0" fill="hold" nodeType="withEffect">
                                  <p:stCondLst>
                                    <p:cond delay="0"/>
                                  </p:stCondLst>
                                  <p:childTnLst>
                                    <p:set>
                                      <p:cBhvr>
                                        <p:cTn id="13" dur="1" fill="hold">
                                          <p:stCondLst>
                                            <p:cond delay="0"/>
                                          </p:stCondLst>
                                        </p:cTn>
                                        <p:tgtEl>
                                          <p:spTgt spid="5096"/>
                                        </p:tgtEl>
                                        <p:attrNameLst>
                                          <p:attrName>style.visibility</p:attrName>
                                        </p:attrNameLst>
                                      </p:cBhvr>
                                      <p:to>
                                        <p:strVal val="visible"/>
                                      </p:to>
                                    </p:set>
                                    <p:animEffect transition="in" filter="fade">
                                      <p:cBhvr>
                                        <p:cTn id="14" dur="500"/>
                                        <p:tgtEl>
                                          <p:spTgt spid="5096"/>
                                        </p:tgtEl>
                                      </p:cBhvr>
                                    </p:animEffect>
                                  </p:childTnLst>
                                </p:cTn>
                              </p:par>
                              <p:par>
                                <p:cTn id="15" presetID="10" presetClass="entr" presetSubtype="0" fill="hold" nodeType="withEffect">
                                  <p:stCondLst>
                                    <p:cond delay="0"/>
                                  </p:stCondLst>
                                  <p:childTnLst>
                                    <p:set>
                                      <p:cBhvr>
                                        <p:cTn id="16" dur="1" fill="hold">
                                          <p:stCondLst>
                                            <p:cond delay="0"/>
                                          </p:stCondLst>
                                        </p:cTn>
                                        <p:tgtEl>
                                          <p:spTgt spid="5097">
                                            <p:txEl>
                                              <p:pRg st="0" end="0"/>
                                            </p:txEl>
                                          </p:spTgt>
                                        </p:tgtEl>
                                        <p:attrNameLst>
                                          <p:attrName>style.visibility</p:attrName>
                                        </p:attrNameLst>
                                      </p:cBhvr>
                                      <p:to>
                                        <p:strVal val="visible"/>
                                      </p:to>
                                    </p:set>
                                    <p:animEffect transition="in" filter="fade">
                                      <p:cBhvr>
                                        <p:cTn id="17" dur="500"/>
                                        <p:tgtEl>
                                          <p:spTgt spid="509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097">
                                            <p:txEl>
                                              <p:pRg st="1" end="1"/>
                                            </p:txEl>
                                          </p:spTgt>
                                        </p:tgtEl>
                                        <p:attrNameLst>
                                          <p:attrName>style.visibility</p:attrName>
                                        </p:attrNameLst>
                                      </p:cBhvr>
                                      <p:to>
                                        <p:strVal val="visible"/>
                                      </p:to>
                                    </p:set>
                                    <p:animEffect transition="in" filter="fade">
                                      <p:cBhvr>
                                        <p:cTn id="20" dur="500"/>
                                        <p:tgtEl>
                                          <p:spTgt spid="509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097">
                                            <p:txEl>
                                              <p:pRg st="2" end="2"/>
                                            </p:txEl>
                                          </p:spTgt>
                                        </p:tgtEl>
                                        <p:attrNameLst>
                                          <p:attrName>style.visibility</p:attrName>
                                        </p:attrNameLst>
                                      </p:cBhvr>
                                      <p:to>
                                        <p:strVal val="visible"/>
                                      </p:to>
                                    </p:set>
                                    <p:animEffect transition="in" filter="fade">
                                      <p:cBhvr>
                                        <p:cTn id="23" dur="500"/>
                                        <p:tgtEl>
                                          <p:spTgt spid="509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097">
                                            <p:txEl>
                                              <p:pRg st="3" end="3"/>
                                            </p:txEl>
                                          </p:spTgt>
                                        </p:tgtEl>
                                        <p:attrNameLst>
                                          <p:attrName>style.visibility</p:attrName>
                                        </p:attrNameLst>
                                      </p:cBhvr>
                                      <p:to>
                                        <p:strVal val="visible"/>
                                      </p:to>
                                    </p:set>
                                    <p:animEffect transition="in" filter="fade">
                                      <p:cBhvr>
                                        <p:cTn id="26" dur="500"/>
                                        <p:tgtEl>
                                          <p:spTgt spid="509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097">
                                            <p:txEl>
                                              <p:pRg st="4" end="4"/>
                                            </p:txEl>
                                          </p:spTgt>
                                        </p:tgtEl>
                                        <p:attrNameLst>
                                          <p:attrName>style.visibility</p:attrName>
                                        </p:attrNameLst>
                                      </p:cBhvr>
                                      <p:to>
                                        <p:strVal val="visible"/>
                                      </p:to>
                                    </p:set>
                                    <p:animEffect transition="in" filter="fade">
                                      <p:cBhvr>
                                        <p:cTn id="29" dur="500"/>
                                        <p:tgtEl>
                                          <p:spTgt spid="509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097">
                                            <p:txEl>
                                              <p:pRg st="5" end="5"/>
                                            </p:txEl>
                                          </p:spTgt>
                                        </p:tgtEl>
                                        <p:attrNameLst>
                                          <p:attrName>style.visibility</p:attrName>
                                        </p:attrNameLst>
                                      </p:cBhvr>
                                      <p:to>
                                        <p:strVal val="visible"/>
                                      </p:to>
                                    </p:set>
                                    <p:animEffect transition="in" filter="fade">
                                      <p:cBhvr>
                                        <p:cTn id="32" dur="500"/>
                                        <p:tgtEl>
                                          <p:spTgt spid="509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097">
                                            <p:txEl>
                                              <p:pRg st="6" end="6"/>
                                            </p:txEl>
                                          </p:spTgt>
                                        </p:tgtEl>
                                        <p:attrNameLst>
                                          <p:attrName>style.visibility</p:attrName>
                                        </p:attrNameLst>
                                      </p:cBhvr>
                                      <p:to>
                                        <p:strVal val="visible"/>
                                      </p:to>
                                    </p:set>
                                    <p:animEffect transition="in" filter="fade">
                                      <p:cBhvr>
                                        <p:cTn id="35" dur="500"/>
                                        <p:tgtEl>
                                          <p:spTgt spid="509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097">
                                            <p:txEl>
                                              <p:pRg st="7" end="7"/>
                                            </p:txEl>
                                          </p:spTgt>
                                        </p:tgtEl>
                                        <p:attrNameLst>
                                          <p:attrName>style.visibility</p:attrName>
                                        </p:attrNameLst>
                                      </p:cBhvr>
                                      <p:to>
                                        <p:strVal val="visible"/>
                                      </p:to>
                                    </p:set>
                                    <p:animEffect transition="in" filter="fade">
                                      <p:cBhvr>
                                        <p:cTn id="38" dur="500"/>
                                        <p:tgtEl>
                                          <p:spTgt spid="509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097">
                                            <p:txEl>
                                              <p:pRg st="8" end="8"/>
                                            </p:txEl>
                                          </p:spTgt>
                                        </p:tgtEl>
                                        <p:attrNameLst>
                                          <p:attrName>style.visibility</p:attrName>
                                        </p:attrNameLst>
                                      </p:cBhvr>
                                      <p:to>
                                        <p:strVal val="visible"/>
                                      </p:to>
                                    </p:set>
                                    <p:animEffect transition="in" filter="fade">
                                      <p:cBhvr>
                                        <p:cTn id="41" dur="500"/>
                                        <p:tgtEl>
                                          <p:spTgt spid="509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098"/>
                                        </p:tgtEl>
                                        <p:attrNameLst>
                                          <p:attrName>style.visibility</p:attrName>
                                        </p:attrNameLst>
                                      </p:cBhvr>
                                      <p:to>
                                        <p:strVal val="visible"/>
                                      </p:to>
                                    </p:set>
                                    <p:animEffect transition="in" filter="fade">
                                      <p:cBhvr>
                                        <p:cTn id="45" dur="1000"/>
                                        <p:tgtEl>
                                          <p:spTgt spid="5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198"/>
        <p:cNvGrpSpPr/>
        <p:nvPr/>
      </p:nvGrpSpPr>
      <p:grpSpPr>
        <a:xfrm>
          <a:off x="0" y="0"/>
          <a:ext cx="0" cy="0"/>
          <a:chOff x="0" y="0"/>
          <a:chExt cx="0" cy="0"/>
        </a:xfrm>
      </p:grpSpPr>
      <p:sp>
        <p:nvSpPr>
          <p:cNvPr id="5199" name="Google Shape;5199;p53"/>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200" name="Google Shape;5200;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1" name="Google Shape;5201;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2" name="Google Shape;5202;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03" name="Google Shape;5203;p53"/>
          <p:cNvGrpSpPr/>
          <p:nvPr/>
        </p:nvGrpSpPr>
        <p:grpSpPr>
          <a:xfrm>
            <a:off x="5221340" y="819609"/>
            <a:ext cx="1861980" cy="747830"/>
            <a:chOff x="1899" y="899"/>
            <a:chExt cx="4163" cy="1671"/>
          </a:xfrm>
        </p:grpSpPr>
        <p:sp>
          <p:nvSpPr>
            <p:cNvPr id="5204" name="Google Shape;5204;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5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5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2" name="Google Shape;5232;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3" name="Google Shape;5233;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4" name="Google Shape;5234;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7" name="Google Shape;5237;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8" name="Google Shape;5238;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9" name="Google Shape;5239;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0" name="Google Shape;5240;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1" name="Google Shape;5241;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2" name="Google Shape;5242;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3" name="Google Shape;5243;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5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5" name="Google Shape;5295;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6" name="Google Shape;5296;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97" name="Google Shape;5297;p5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298" name="Google Shape;5298;p5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299" name="Google Shape;5299;p5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00" name="Google Shape;5300;p5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301" name="Google Shape;5301;p53"/>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02" name="Google Shape;5302;p53"/>
          <p:cNvGrpSpPr/>
          <p:nvPr/>
        </p:nvGrpSpPr>
        <p:grpSpPr>
          <a:xfrm>
            <a:off x="-1530678" y="653649"/>
            <a:ext cx="1026225" cy="1698128"/>
            <a:chOff x="-1836712" y="2937191"/>
            <a:chExt cx="1368300" cy="2264171"/>
          </a:xfrm>
        </p:grpSpPr>
        <p:pic>
          <p:nvPicPr>
            <p:cNvPr id="5303" name="Google Shape;5303;p53"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04" name="Google Shape;5304;p5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05" name="Google Shape;5305;p53"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00"/>
                                        </p:tgtEl>
                                        <p:attrNameLst>
                                          <p:attrName>style.visibility</p:attrName>
                                        </p:attrNameLst>
                                      </p:cBhvr>
                                      <p:to>
                                        <p:strVal val="visible"/>
                                      </p:to>
                                    </p:set>
                                    <p:animEffect transition="in" filter="fade">
                                      <p:cBhvr>
                                        <p:cTn id="7" dur="500"/>
                                        <p:tgtEl>
                                          <p:spTgt spid="53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03"/>
                                        </p:tgtEl>
                                        <p:attrNameLst>
                                          <p:attrName>style.visibility</p:attrName>
                                        </p:attrNameLst>
                                      </p:cBhvr>
                                      <p:to>
                                        <p:strVal val="visible"/>
                                      </p:to>
                                    </p:set>
                                    <p:animEffect transition="in" filter="fade">
                                      <p:cBhvr>
                                        <p:cTn id="11" dur="500"/>
                                        <p:tgtEl>
                                          <p:spTgt spid="5203"/>
                                        </p:tgtEl>
                                      </p:cBhvr>
                                    </p:animEffect>
                                  </p:childTnLst>
                                </p:cTn>
                              </p:par>
                              <p:par>
                                <p:cTn id="12" presetID="10" presetClass="entr" presetSubtype="0" fill="hold" nodeType="withEffect">
                                  <p:stCondLst>
                                    <p:cond delay="0"/>
                                  </p:stCondLst>
                                  <p:childTnLst>
                                    <p:set>
                                      <p:cBhvr>
                                        <p:cTn id="13" dur="1" fill="hold">
                                          <p:stCondLst>
                                            <p:cond delay="0"/>
                                          </p:stCondLst>
                                        </p:cTn>
                                        <p:tgtEl>
                                          <p:spTgt spid="5298"/>
                                        </p:tgtEl>
                                        <p:attrNameLst>
                                          <p:attrName>style.visibility</p:attrName>
                                        </p:attrNameLst>
                                      </p:cBhvr>
                                      <p:to>
                                        <p:strVal val="visible"/>
                                      </p:to>
                                    </p:set>
                                    <p:animEffect transition="in" filter="fade">
                                      <p:cBhvr>
                                        <p:cTn id="14" dur="500"/>
                                        <p:tgtEl>
                                          <p:spTgt spid="5298"/>
                                        </p:tgtEl>
                                      </p:cBhvr>
                                    </p:animEffect>
                                  </p:childTnLst>
                                </p:cTn>
                              </p:par>
                              <p:par>
                                <p:cTn id="15" presetID="10" presetClass="entr" presetSubtype="0" fill="hold" nodeType="with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500"/>
                                        <p:tgtEl>
                                          <p:spTgt spid="529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299">
                                            <p:txEl>
                                              <p:pRg st="1" end="1"/>
                                            </p:txEl>
                                          </p:spTgt>
                                        </p:tgtEl>
                                        <p:attrNameLst>
                                          <p:attrName>style.visibility</p:attrName>
                                        </p:attrNameLst>
                                      </p:cBhvr>
                                      <p:to>
                                        <p:strVal val="visible"/>
                                      </p:to>
                                    </p:set>
                                    <p:animEffect transition="in" filter="fade">
                                      <p:cBhvr>
                                        <p:cTn id="20" dur="500"/>
                                        <p:tgtEl>
                                          <p:spTgt spid="529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299">
                                            <p:txEl>
                                              <p:pRg st="2" end="2"/>
                                            </p:txEl>
                                          </p:spTgt>
                                        </p:tgtEl>
                                        <p:attrNameLst>
                                          <p:attrName>style.visibility</p:attrName>
                                        </p:attrNameLst>
                                      </p:cBhvr>
                                      <p:to>
                                        <p:strVal val="visible"/>
                                      </p:to>
                                    </p:set>
                                    <p:animEffect transition="in" filter="fade">
                                      <p:cBhvr>
                                        <p:cTn id="23" dur="500"/>
                                        <p:tgtEl>
                                          <p:spTgt spid="529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299">
                                            <p:txEl>
                                              <p:pRg st="3" end="3"/>
                                            </p:txEl>
                                          </p:spTgt>
                                        </p:tgtEl>
                                        <p:attrNameLst>
                                          <p:attrName>style.visibility</p:attrName>
                                        </p:attrNameLst>
                                      </p:cBhvr>
                                      <p:to>
                                        <p:strVal val="visible"/>
                                      </p:to>
                                    </p:set>
                                    <p:animEffect transition="in" filter="fade">
                                      <p:cBhvr>
                                        <p:cTn id="26" dur="500"/>
                                        <p:tgtEl>
                                          <p:spTgt spid="529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299">
                                            <p:txEl>
                                              <p:pRg st="4" end="4"/>
                                            </p:txEl>
                                          </p:spTgt>
                                        </p:tgtEl>
                                        <p:attrNameLst>
                                          <p:attrName>style.visibility</p:attrName>
                                        </p:attrNameLst>
                                      </p:cBhvr>
                                      <p:to>
                                        <p:strVal val="visible"/>
                                      </p:to>
                                    </p:set>
                                    <p:animEffect transition="in" filter="fade">
                                      <p:cBhvr>
                                        <p:cTn id="29" dur="500"/>
                                        <p:tgtEl>
                                          <p:spTgt spid="529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299">
                                            <p:txEl>
                                              <p:pRg st="5" end="5"/>
                                            </p:txEl>
                                          </p:spTgt>
                                        </p:tgtEl>
                                        <p:attrNameLst>
                                          <p:attrName>style.visibility</p:attrName>
                                        </p:attrNameLst>
                                      </p:cBhvr>
                                      <p:to>
                                        <p:strVal val="visible"/>
                                      </p:to>
                                    </p:set>
                                    <p:animEffect transition="in" filter="fade">
                                      <p:cBhvr>
                                        <p:cTn id="32" dur="500"/>
                                        <p:tgtEl>
                                          <p:spTgt spid="529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299">
                                            <p:txEl>
                                              <p:pRg st="6" end="6"/>
                                            </p:txEl>
                                          </p:spTgt>
                                        </p:tgtEl>
                                        <p:attrNameLst>
                                          <p:attrName>style.visibility</p:attrName>
                                        </p:attrNameLst>
                                      </p:cBhvr>
                                      <p:to>
                                        <p:strVal val="visible"/>
                                      </p:to>
                                    </p:set>
                                    <p:animEffect transition="in" filter="fade">
                                      <p:cBhvr>
                                        <p:cTn id="35" dur="500"/>
                                        <p:tgtEl>
                                          <p:spTgt spid="529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299">
                                            <p:txEl>
                                              <p:pRg st="7" end="7"/>
                                            </p:txEl>
                                          </p:spTgt>
                                        </p:tgtEl>
                                        <p:attrNameLst>
                                          <p:attrName>style.visibility</p:attrName>
                                        </p:attrNameLst>
                                      </p:cBhvr>
                                      <p:to>
                                        <p:strVal val="visible"/>
                                      </p:to>
                                    </p:set>
                                    <p:animEffect transition="in" filter="fade">
                                      <p:cBhvr>
                                        <p:cTn id="38" dur="500"/>
                                        <p:tgtEl>
                                          <p:spTgt spid="529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299">
                                            <p:txEl>
                                              <p:pRg st="8" end="8"/>
                                            </p:txEl>
                                          </p:spTgt>
                                        </p:tgtEl>
                                        <p:attrNameLst>
                                          <p:attrName>style.visibility</p:attrName>
                                        </p:attrNameLst>
                                      </p:cBhvr>
                                      <p:to>
                                        <p:strVal val="visible"/>
                                      </p:to>
                                    </p:set>
                                    <p:animEffect transition="in" filter="fade">
                                      <p:cBhvr>
                                        <p:cTn id="41" dur="500"/>
                                        <p:tgtEl>
                                          <p:spTgt spid="529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301"/>
                                        </p:tgtEl>
                                        <p:attrNameLst>
                                          <p:attrName>style.visibility</p:attrName>
                                        </p:attrNameLst>
                                      </p:cBhvr>
                                      <p:to>
                                        <p:strVal val="visible"/>
                                      </p:to>
                                    </p:set>
                                    <p:animEffect transition="in" filter="fade">
                                      <p:cBhvr>
                                        <p:cTn id="45" dur="1000"/>
                                        <p:tgtEl>
                                          <p:spTgt spid="5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452"/>
        <p:cNvGrpSpPr/>
        <p:nvPr/>
      </p:nvGrpSpPr>
      <p:grpSpPr>
        <a:xfrm>
          <a:off x="0" y="0"/>
          <a:ext cx="0" cy="0"/>
          <a:chOff x="0" y="0"/>
          <a:chExt cx="0" cy="0"/>
        </a:xfrm>
      </p:grpSpPr>
      <p:sp>
        <p:nvSpPr>
          <p:cNvPr id="453" name="Google Shape;453;p6"/>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54" name="Google Shape;454;p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5" name="Google Shape;455;p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6" name="Google Shape;456;p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7" name="Google Shape;457;p6"/>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8" name="Google Shape;458;p6"/>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59" name="Google Shape;459;p6"/>
          <p:cNvGrpSpPr/>
          <p:nvPr/>
        </p:nvGrpSpPr>
        <p:grpSpPr>
          <a:xfrm>
            <a:off x="-1530678" y="2991542"/>
            <a:ext cx="1404225" cy="2177094"/>
            <a:chOff x="6195941" y="562596"/>
            <a:chExt cx="1872300" cy="2902792"/>
          </a:xfrm>
        </p:grpSpPr>
        <p:grpSp>
          <p:nvGrpSpPr>
            <p:cNvPr id="460" name="Google Shape;460;p6"/>
            <p:cNvGrpSpPr/>
            <p:nvPr/>
          </p:nvGrpSpPr>
          <p:grpSpPr>
            <a:xfrm>
              <a:off x="6195941" y="832605"/>
              <a:ext cx="1872300" cy="2632784"/>
              <a:chOff x="-1872716" y="660661"/>
              <a:chExt cx="1872300" cy="1974637"/>
            </a:xfrm>
          </p:grpSpPr>
          <p:sp>
            <p:nvSpPr>
              <p:cNvPr id="461" name="Google Shape;461;p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462" name="Google Shape;462;p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 name="Google Shape;463;p6"/>
            <p:cNvGrpSpPr/>
            <p:nvPr/>
          </p:nvGrpSpPr>
          <p:grpSpPr>
            <a:xfrm>
              <a:off x="6303954" y="562596"/>
              <a:ext cx="540000" cy="540000"/>
              <a:chOff x="6303954" y="562596"/>
              <a:chExt cx="540000" cy="540000"/>
            </a:xfrm>
          </p:grpSpPr>
          <p:sp>
            <p:nvSpPr>
              <p:cNvPr id="464" name="Google Shape;464;p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465" name="Google Shape;465;p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466" name="Google Shape;466;p6"/>
          <p:cNvGrpSpPr/>
          <p:nvPr/>
        </p:nvGrpSpPr>
        <p:grpSpPr>
          <a:xfrm>
            <a:off x="-1449668" y="146875"/>
            <a:ext cx="1026225" cy="2044304"/>
            <a:chOff x="-1555624" y="1196393"/>
            <a:chExt cx="1368300" cy="2725739"/>
          </a:xfrm>
        </p:grpSpPr>
        <p:grpSp>
          <p:nvGrpSpPr>
            <p:cNvPr id="467" name="Google Shape;467;p6"/>
            <p:cNvGrpSpPr/>
            <p:nvPr/>
          </p:nvGrpSpPr>
          <p:grpSpPr>
            <a:xfrm>
              <a:off x="-1555624" y="1488707"/>
              <a:ext cx="1368300" cy="2433425"/>
              <a:chOff x="-1836712" y="3275837"/>
              <a:chExt cx="1368300" cy="2433425"/>
            </a:xfrm>
          </p:grpSpPr>
          <p:sp>
            <p:nvSpPr>
              <p:cNvPr id="468" name="Google Shape;468;p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69" name="Google Shape;469;p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70" name="Google Shape;470;p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71" name="Google Shape;471;p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72" name="Google Shape;472;p6"/>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73" name="Google Shape;473;p6"/>
          <p:cNvGrpSpPr/>
          <p:nvPr/>
        </p:nvGrpSpPr>
        <p:grpSpPr>
          <a:xfrm>
            <a:off x="7915032" y="222489"/>
            <a:ext cx="895960" cy="359739"/>
            <a:chOff x="1899" y="899"/>
            <a:chExt cx="4163" cy="1671"/>
          </a:xfrm>
        </p:grpSpPr>
        <p:sp>
          <p:nvSpPr>
            <p:cNvPr id="474" name="Google Shape;474;p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5" name="Google Shape;475;p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6" name="Google Shape;476;p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7" name="Google Shape;477;p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8" name="Google Shape;478;p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9" name="Google Shape;479;p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0" name="Google Shape;480;p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1" name="Google Shape;481;p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2" name="Google Shape;482;p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3" name="Google Shape;483;p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4" name="Google Shape;484;p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5" name="Google Shape;485;p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6" name="Google Shape;486;p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7" name="Google Shape;487;p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8" name="Google Shape;488;p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9" name="Google Shape;489;p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0" name="Google Shape;490;p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1" name="Google Shape;491;p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2" name="Google Shape;492;p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3" name="Google Shape;493;p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4" name="Google Shape;494;p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5" name="Google Shape;495;p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6" name="Google Shape;496;p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7" name="Google Shape;497;p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8" name="Google Shape;498;p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9" name="Google Shape;499;p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0" name="Google Shape;500;p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1" name="Google Shape;501;p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2" name="Google Shape;502;p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3" name="Google Shape;503;p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4" name="Google Shape;504;p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5" name="Google Shape;505;p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6" name="Google Shape;506;p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7" name="Google Shape;507;p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8" name="Google Shape;508;p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9" name="Google Shape;509;p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0" name="Google Shape;510;p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1" name="Google Shape;511;p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2" name="Google Shape;512;p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3" name="Google Shape;513;p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4" name="Google Shape;514;p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5" name="Google Shape;515;p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6" name="Google Shape;516;p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7" name="Google Shape;517;p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8" name="Google Shape;518;p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9" name="Google Shape;519;p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0" name="Google Shape;520;p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1" name="Google Shape;521;p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2" name="Google Shape;522;p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3" name="Google Shape;523;p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4" name="Google Shape;524;p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5" name="Google Shape;525;p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6" name="Google Shape;526;p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7" name="Google Shape;527;p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8" name="Google Shape;528;p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9" name="Google Shape;529;p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0" name="Google Shape;530;p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1" name="Google Shape;531;p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2" name="Google Shape;532;p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3" name="Google Shape;533;p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4" name="Google Shape;534;p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5" name="Google Shape;535;p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6" name="Google Shape;536;p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7" name="Google Shape;537;p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8" name="Google Shape;538;p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9" name="Google Shape;539;p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0" name="Google Shape;540;p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1" name="Google Shape;541;p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2" name="Google Shape;542;p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3" name="Google Shape;543;p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4" name="Google Shape;544;p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5" name="Google Shape;545;p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6" name="Google Shape;546;p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7" name="Google Shape;547;p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8" name="Google Shape;548;p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9" name="Google Shape;549;p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0" name="Google Shape;550;p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1" name="Google Shape;551;p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2" name="Google Shape;552;p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3" name="Google Shape;553;p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4" name="Google Shape;554;p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5" name="Google Shape;555;p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6" name="Google Shape;556;p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7" name="Google Shape;557;p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8" name="Google Shape;558;p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9" name="Google Shape;559;p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0" name="Google Shape;560;p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1" name="Google Shape;561;p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2" name="Google Shape;562;p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3" name="Google Shape;563;p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4" name="Google Shape;564;p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5" name="Google Shape;565;p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6" name="Google Shape;566;p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567" name="Google Shape;567;p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06"/>
        <p:cNvGrpSpPr/>
        <p:nvPr/>
      </p:nvGrpSpPr>
      <p:grpSpPr>
        <a:xfrm>
          <a:off x="0" y="0"/>
          <a:ext cx="0" cy="0"/>
          <a:chOff x="0" y="0"/>
          <a:chExt cx="0" cy="0"/>
        </a:xfrm>
      </p:grpSpPr>
      <p:sp>
        <p:nvSpPr>
          <p:cNvPr id="5307" name="Google Shape;5307;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8" name="Google Shape;5308;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9" name="Google Shape;5309;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10" name="Google Shape;5310;p54"/>
          <p:cNvGrpSpPr/>
          <p:nvPr/>
        </p:nvGrpSpPr>
        <p:grpSpPr>
          <a:xfrm>
            <a:off x="5221340" y="819609"/>
            <a:ext cx="1861980" cy="747830"/>
            <a:chOff x="1899" y="899"/>
            <a:chExt cx="4163" cy="1671"/>
          </a:xfrm>
        </p:grpSpPr>
        <p:sp>
          <p:nvSpPr>
            <p:cNvPr id="5311" name="Google Shape;5311;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6" name="Google Shape;5336;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7" name="Google Shape;5337;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8" name="Google Shape;5338;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9" name="Google Shape;5339;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0" name="Google Shape;5340;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1" name="Google Shape;5341;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2" name="Google Shape;5342;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3" name="Google Shape;5343;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4" name="Google Shape;5344;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5" name="Google Shape;5345;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6" name="Google Shape;5346;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7" name="Google Shape;5347;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8" name="Google Shape;5348;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9" name="Google Shape;5349;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0" name="Google Shape;5350;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2" name="Google Shape;5402;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3" name="Google Shape;5403;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04" name="Google Shape;5404;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05" name="Google Shape;5405;p5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06" name="Google Shape;5406;p5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07" name="Google Shape;5407;p5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08" name="Google Shape;5408;p54"/>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09" name="Google Shape;5409;p54"/>
          <p:cNvGrpSpPr/>
          <p:nvPr/>
        </p:nvGrpSpPr>
        <p:grpSpPr>
          <a:xfrm>
            <a:off x="-1449668" y="146875"/>
            <a:ext cx="1026225" cy="2044304"/>
            <a:chOff x="-1555624" y="1196393"/>
            <a:chExt cx="1368300" cy="2725739"/>
          </a:xfrm>
        </p:grpSpPr>
        <p:grpSp>
          <p:nvGrpSpPr>
            <p:cNvPr id="5410" name="Google Shape;5410;p54"/>
            <p:cNvGrpSpPr/>
            <p:nvPr/>
          </p:nvGrpSpPr>
          <p:grpSpPr>
            <a:xfrm>
              <a:off x="-1555624" y="1488707"/>
              <a:ext cx="1368300" cy="2433425"/>
              <a:chOff x="-1836712" y="3275837"/>
              <a:chExt cx="1368300" cy="2433425"/>
            </a:xfrm>
          </p:grpSpPr>
          <p:sp>
            <p:nvSpPr>
              <p:cNvPr id="5411" name="Google Shape;5411;p5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12" name="Google Shape;5412;p54"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13" name="Google Shape;5413;p5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14" name="Google Shape;5414;p5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07"/>
                                        </p:tgtEl>
                                        <p:attrNameLst>
                                          <p:attrName>style.visibility</p:attrName>
                                        </p:attrNameLst>
                                      </p:cBhvr>
                                      <p:to>
                                        <p:strVal val="visible"/>
                                      </p:to>
                                    </p:set>
                                    <p:animEffect transition="in" filter="fade">
                                      <p:cBhvr>
                                        <p:cTn id="7" dur="500"/>
                                        <p:tgtEl>
                                          <p:spTgt spid="540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0"/>
                                        </p:tgtEl>
                                        <p:attrNameLst>
                                          <p:attrName>style.visibility</p:attrName>
                                        </p:attrNameLst>
                                      </p:cBhvr>
                                      <p:to>
                                        <p:strVal val="visible"/>
                                      </p:to>
                                    </p:set>
                                    <p:animEffect transition="in" filter="fade">
                                      <p:cBhvr>
                                        <p:cTn id="11" dur="500"/>
                                        <p:tgtEl>
                                          <p:spTgt spid="5310"/>
                                        </p:tgtEl>
                                      </p:cBhvr>
                                    </p:animEffect>
                                  </p:childTnLst>
                                </p:cTn>
                              </p:par>
                              <p:par>
                                <p:cTn id="12" presetID="10" presetClass="entr" presetSubtype="0" fill="hold" nodeType="withEffect">
                                  <p:stCondLst>
                                    <p:cond delay="0"/>
                                  </p:stCondLst>
                                  <p:childTnLst>
                                    <p:set>
                                      <p:cBhvr>
                                        <p:cTn id="13" dur="1" fill="hold">
                                          <p:stCondLst>
                                            <p:cond delay="0"/>
                                          </p:stCondLst>
                                        </p:cTn>
                                        <p:tgtEl>
                                          <p:spTgt spid="5405"/>
                                        </p:tgtEl>
                                        <p:attrNameLst>
                                          <p:attrName>style.visibility</p:attrName>
                                        </p:attrNameLst>
                                      </p:cBhvr>
                                      <p:to>
                                        <p:strVal val="visible"/>
                                      </p:to>
                                    </p:set>
                                    <p:animEffect transition="in" filter="fade">
                                      <p:cBhvr>
                                        <p:cTn id="14" dur="500"/>
                                        <p:tgtEl>
                                          <p:spTgt spid="5405"/>
                                        </p:tgtEl>
                                      </p:cBhvr>
                                    </p:animEffect>
                                  </p:childTnLst>
                                </p:cTn>
                              </p:par>
                              <p:par>
                                <p:cTn id="15" presetID="10" presetClass="entr" presetSubtype="0" fill="hold" nodeType="withEffect">
                                  <p:stCondLst>
                                    <p:cond delay="0"/>
                                  </p:stCondLst>
                                  <p:childTnLst>
                                    <p:set>
                                      <p:cBhvr>
                                        <p:cTn id="16" dur="1" fill="hold">
                                          <p:stCondLst>
                                            <p:cond delay="0"/>
                                          </p:stCondLst>
                                        </p:cTn>
                                        <p:tgtEl>
                                          <p:spTgt spid="5406">
                                            <p:txEl>
                                              <p:pRg st="0" end="0"/>
                                            </p:txEl>
                                          </p:spTgt>
                                        </p:tgtEl>
                                        <p:attrNameLst>
                                          <p:attrName>style.visibility</p:attrName>
                                        </p:attrNameLst>
                                      </p:cBhvr>
                                      <p:to>
                                        <p:strVal val="visible"/>
                                      </p:to>
                                    </p:set>
                                    <p:animEffect transition="in" filter="fade">
                                      <p:cBhvr>
                                        <p:cTn id="17" dur="500"/>
                                        <p:tgtEl>
                                          <p:spTgt spid="540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06">
                                            <p:txEl>
                                              <p:pRg st="1" end="1"/>
                                            </p:txEl>
                                          </p:spTgt>
                                        </p:tgtEl>
                                        <p:attrNameLst>
                                          <p:attrName>style.visibility</p:attrName>
                                        </p:attrNameLst>
                                      </p:cBhvr>
                                      <p:to>
                                        <p:strVal val="visible"/>
                                      </p:to>
                                    </p:set>
                                    <p:animEffect transition="in" filter="fade">
                                      <p:cBhvr>
                                        <p:cTn id="20" dur="500"/>
                                        <p:tgtEl>
                                          <p:spTgt spid="540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06">
                                            <p:txEl>
                                              <p:pRg st="2" end="2"/>
                                            </p:txEl>
                                          </p:spTgt>
                                        </p:tgtEl>
                                        <p:attrNameLst>
                                          <p:attrName>style.visibility</p:attrName>
                                        </p:attrNameLst>
                                      </p:cBhvr>
                                      <p:to>
                                        <p:strVal val="visible"/>
                                      </p:to>
                                    </p:set>
                                    <p:animEffect transition="in" filter="fade">
                                      <p:cBhvr>
                                        <p:cTn id="23" dur="500"/>
                                        <p:tgtEl>
                                          <p:spTgt spid="540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06">
                                            <p:txEl>
                                              <p:pRg st="3" end="3"/>
                                            </p:txEl>
                                          </p:spTgt>
                                        </p:tgtEl>
                                        <p:attrNameLst>
                                          <p:attrName>style.visibility</p:attrName>
                                        </p:attrNameLst>
                                      </p:cBhvr>
                                      <p:to>
                                        <p:strVal val="visible"/>
                                      </p:to>
                                    </p:set>
                                    <p:animEffect transition="in" filter="fade">
                                      <p:cBhvr>
                                        <p:cTn id="26" dur="500"/>
                                        <p:tgtEl>
                                          <p:spTgt spid="540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06">
                                            <p:txEl>
                                              <p:pRg st="4" end="4"/>
                                            </p:txEl>
                                          </p:spTgt>
                                        </p:tgtEl>
                                        <p:attrNameLst>
                                          <p:attrName>style.visibility</p:attrName>
                                        </p:attrNameLst>
                                      </p:cBhvr>
                                      <p:to>
                                        <p:strVal val="visible"/>
                                      </p:to>
                                    </p:set>
                                    <p:animEffect transition="in" filter="fade">
                                      <p:cBhvr>
                                        <p:cTn id="29" dur="500"/>
                                        <p:tgtEl>
                                          <p:spTgt spid="540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06">
                                            <p:txEl>
                                              <p:pRg st="5" end="5"/>
                                            </p:txEl>
                                          </p:spTgt>
                                        </p:tgtEl>
                                        <p:attrNameLst>
                                          <p:attrName>style.visibility</p:attrName>
                                        </p:attrNameLst>
                                      </p:cBhvr>
                                      <p:to>
                                        <p:strVal val="visible"/>
                                      </p:to>
                                    </p:set>
                                    <p:animEffect transition="in" filter="fade">
                                      <p:cBhvr>
                                        <p:cTn id="32" dur="500"/>
                                        <p:tgtEl>
                                          <p:spTgt spid="540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06">
                                            <p:txEl>
                                              <p:pRg st="6" end="6"/>
                                            </p:txEl>
                                          </p:spTgt>
                                        </p:tgtEl>
                                        <p:attrNameLst>
                                          <p:attrName>style.visibility</p:attrName>
                                        </p:attrNameLst>
                                      </p:cBhvr>
                                      <p:to>
                                        <p:strVal val="visible"/>
                                      </p:to>
                                    </p:set>
                                    <p:animEffect transition="in" filter="fade">
                                      <p:cBhvr>
                                        <p:cTn id="35" dur="500"/>
                                        <p:tgtEl>
                                          <p:spTgt spid="540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06">
                                            <p:txEl>
                                              <p:pRg st="7" end="7"/>
                                            </p:txEl>
                                          </p:spTgt>
                                        </p:tgtEl>
                                        <p:attrNameLst>
                                          <p:attrName>style.visibility</p:attrName>
                                        </p:attrNameLst>
                                      </p:cBhvr>
                                      <p:to>
                                        <p:strVal val="visible"/>
                                      </p:to>
                                    </p:set>
                                    <p:animEffect transition="in" filter="fade">
                                      <p:cBhvr>
                                        <p:cTn id="38" dur="500"/>
                                        <p:tgtEl>
                                          <p:spTgt spid="540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06">
                                            <p:txEl>
                                              <p:pRg st="8" end="8"/>
                                            </p:txEl>
                                          </p:spTgt>
                                        </p:tgtEl>
                                        <p:attrNameLst>
                                          <p:attrName>style.visibility</p:attrName>
                                        </p:attrNameLst>
                                      </p:cBhvr>
                                      <p:to>
                                        <p:strVal val="visible"/>
                                      </p:to>
                                    </p:set>
                                    <p:animEffect transition="in" filter="fade">
                                      <p:cBhvr>
                                        <p:cTn id="41" dur="500"/>
                                        <p:tgtEl>
                                          <p:spTgt spid="540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08"/>
                                        </p:tgtEl>
                                        <p:attrNameLst>
                                          <p:attrName>style.visibility</p:attrName>
                                        </p:attrNameLst>
                                      </p:cBhvr>
                                      <p:to>
                                        <p:strVal val="visible"/>
                                      </p:to>
                                    </p:set>
                                    <p:animEffect transition="in" filter="fade">
                                      <p:cBhvr>
                                        <p:cTn id="45" dur="1000"/>
                                        <p:tgtEl>
                                          <p:spTgt spid="5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15"/>
        <p:cNvGrpSpPr/>
        <p:nvPr/>
      </p:nvGrpSpPr>
      <p:grpSpPr>
        <a:xfrm>
          <a:off x="0" y="0"/>
          <a:ext cx="0" cy="0"/>
          <a:chOff x="0" y="0"/>
          <a:chExt cx="0" cy="0"/>
        </a:xfrm>
      </p:grpSpPr>
      <p:sp>
        <p:nvSpPr>
          <p:cNvPr id="5416" name="Google Shape;5416;p5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17" name="Google Shape;5417;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8" name="Google Shape;5418;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9" name="Google Shape;5419;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20" name="Google Shape;5420;p5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21" name="Google Shape;5421;p5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22" name="Google Shape;5422;p55"/>
          <p:cNvGrpSpPr/>
          <p:nvPr/>
        </p:nvGrpSpPr>
        <p:grpSpPr>
          <a:xfrm>
            <a:off x="-1530678" y="2991542"/>
            <a:ext cx="1404225" cy="2177094"/>
            <a:chOff x="6195941" y="562596"/>
            <a:chExt cx="1872300" cy="2902792"/>
          </a:xfrm>
        </p:grpSpPr>
        <p:grpSp>
          <p:nvGrpSpPr>
            <p:cNvPr id="5423" name="Google Shape;5423;p55"/>
            <p:cNvGrpSpPr/>
            <p:nvPr/>
          </p:nvGrpSpPr>
          <p:grpSpPr>
            <a:xfrm>
              <a:off x="6195941" y="832605"/>
              <a:ext cx="1872300" cy="2632784"/>
              <a:chOff x="-1872716" y="660661"/>
              <a:chExt cx="1872300" cy="1974637"/>
            </a:xfrm>
          </p:grpSpPr>
          <p:sp>
            <p:nvSpPr>
              <p:cNvPr id="5424" name="Google Shape;5424;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25" name="Google Shape;5425;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6" name="Google Shape;5426;p55"/>
            <p:cNvGrpSpPr/>
            <p:nvPr/>
          </p:nvGrpSpPr>
          <p:grpSpPr>
            <a:xfrm>
              <a:off x="6303954" y="562596"/>
              <a:ext cx="540000" cy="540000"/>
              <a:chOff x="6303954" y="562596"/>
              <a:chExt cx="540000" cy="540000"/>
            </a:xfrm>
          </p:grpSpPr>
          <p:sp>
            <p:nvSpPr>
              <p:cNvPr id="5427" name="Google Shape;5427;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28" name="Google Shape;5428;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29" name="Google Shape;5429;p55"/>
          <p:cNvGrpSpPr/>
          <p:nvPr/>
        </p:nvGrpSpPr>
        <p:grpSpPr>
          <a:xfrm>
            <a:off x="-1449668" y="146875"/>
            <a:ext cx="1026225" cy="2044304"/>
            <a:chOff x="-1555624" y="1196393"/>
            <a:chExt cx="1368300" cy="2725739"/>
          </a:xfrm>
        </p:grpSpPr>
        <p:grpSp>
          <p:nvGrpSpPr>
            <p:cNvPr id="5430" name="Google Shape;5430;p55"/>
            <p:cNvGrpSpPr/>
            <p:nvPr/>
          </p:nvGrpSpPr>
          <p:grpSpPr>
            <a:xfrm>
              <a:off x="-1555624" y="1488707"/>
              <a:ext cx="1368300" cy="2433425"/>
              <a:chOff x="-1836712" y="3275837"/>
              <a:chExt cx="1368300" cy="2433425"/>
            </a:xfrm>
          </p:grpSpPr>
          <p:sp>
            <p:nvSpPr>
              <p:cNvPr id="5431" name="Google Shape;5431;p5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32" name="Google Shape;5432;p5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33" name="Google Shape;5433;p5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34" name="Google Shape;5434;p5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35" name="Google Shape;5435;p5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36" name="Google Shape;5436;p55"/>
          <p:cNvGrpSpPr/>
          <p:nvPr/>
        </p:nvGrpSpPr>
        <p:grpSpPr>
          <a:xfrm>
            <a:off x="7915031" y="222489"/>
            <a:ext cx="895855" cy="359804"/>
            <a:chOff x="1899" y="899"/>
            <a:chExt cx="4163" cy="1671"/>
          </a:xfrm>
        </p:grpSpPr>
        <p:sp>
          <p:nvSpPr>
            <p:cNvPr id="5437" name="Google Shape;5437;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3" name="Google Shape;5443;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4" name="Google Shape;5444;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5" name="Google Shape;5445;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6" name="Google Shape;5446;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7" name="Google Shape;5447;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8" name="Google Shape;5448;p5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9" name="Google Shape;5449;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0" name="Google Shape;5450;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1" name="Google Shape;5451;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2" name="Google Shape;5452;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3" name="Google Shape;5453;p5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4" name="Google Shape;5454;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5" name="Google Shape;5455;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6" name="Google Shape;5456;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7" name="Google Shape;5457;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8" name="Google Shape;5458;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9" name="Google Shape;5459;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0" name="Google Shape;5460;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1" name="Google Shape;5461;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2" name="Google Shape;5462;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3" name="Google Shape;5463;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4" name="Google Shape;5464;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5" name="Google Shape;5465;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6" name="Google Shape;5466;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7" name="Google Shape;5467;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8" name="Google Shape;5468;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9" name="Google Shape;5469;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0" name="Google Shape;5470;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1" name="Google Shape;5471;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2" name="Google Shape;5472;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3" name="Google Shape;5473;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4" name="Google Shape;5474;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5" name="Google Shape;5475;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6" name="Google Shape;5476;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5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8" name="Google Shape;5528;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9" name="Google Shape;5529;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30" name="Google Shape;5530;p5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31"/>
        <p:cNvGrpSpPr/>
        <p:nvPr/>
      </p:nvGrpSpPr>
      <p:grpSpPr>
        <a:xfrm>
          <a:off x="0" y="0"/>
          <a:ext cx="0" cy="0"/>
          <a:chOff x="0" y="0"/>
          <a:chExt cx="0" cy="0"/>
        </a:xfrm>
      </p:grpSpPr>
      <p:sp>
        <p:nvSpPr>
          <p:cNvPr id="5532" name="Google Shape;5532;p56"/>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33" name="Google Shape;5533;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534" name="Google Shape;5534;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5" name="Google Shape;5535;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6" name="Google Shape;5536;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37" name="Google Shape;5537;p56"/>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38" name="Google Shape;5538;p56"/>
          <p:cNvGrpSpPr/>
          <p:nvPr/>
        </p:nvGrpSpPr>
        <p:grpSpPr>
          <a:xfrm>
            <a:off x="-1530678" y="2991542"/>
            <a:ext cx="1404225" cy="2177094"/>
            <a:chOff x="6195941" y="562596"/>
            <a:chExt cx="1872300" cy="2902792"/>
          </a:xfrm>
        </p:grpSpPr>
        <p:grpSp>
          <p:nvGrpSpPr>
            <p:cNvPr id="5539" name="Google Shape;5539;p56"/>
            <p:cNvGrpSpPr/>
            <p:nvPr/>
          </p:nvGrpSpPr>
          <p:grpSpPr>
            <a:xfrm>
              <a:off x="6195941" y="832605"/>
              <a:ext cx="1872300" cy="2632784"/>
              <a:chOff x="-1872716" y="660661"/>
              <a:chExt cx="1872300" cy="1974637"/>
            </a:xfrm>
          </p:grpSpPr>
          <p:sp>
            <p:nvSpPr>
              <p:cNvPr id="5540" name="Google Shape;5540;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41" name="Google Shape;5541;p5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42" name="Google Shape;5542;p56"/>
            <p:cNvGrpSpPr/>
            <p:nvPr/>
          </p:nvGrpSpPr>
          <p:grpSpPr>
            <a:xfrm>
              <a:off x="6303954" y="562596"/>
              <a:ext cx="540000" cy="540000"/>
              <a:chOff x="6303954" y="562596"/>
              <a:chExt cx="540000" cy="540000"/>
            </a:xfrm>
          </p:grpSpPr>
          <p:sp>
            <p:nvSpPr>
              <p:cNvPr id="5543" name="Google Shape;5543;p5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44" name="Google Shape;5544;p5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45" name="Google Shape;5545;p56"/>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46" name="Google Shape;5546;p56"/>
          <p:cNvGrpSpPr/>
          <p:nvPr/>
        </p:nvGrpSpPr>
        <p:grpSpPr>
          <a:xfrm>
            <a:off x="7915031" y="222489"/>
            <a:ext cx="895855" cy="359804"/>
            <a:chOff x="1899" y="899"/>
            <a:chExt cx="4163" cy="1671"/>
          </a:xfrm>
        </p:grpSpPr>
        <p:sp>
          <p:nvSpPr>
            <p:cNvPr id="5547" name="Google Shape;5547;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5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5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9" name="Google Shape;5569;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0" name="Google Shape;5570;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1" name="Google Shape;5571;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2" name="Google Shape;5572;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3" name="Google Shape;5573;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4" name="Google Shape;5574;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5" name="Google Shape;5575;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6" name="Google Shape;5576;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7" name="Google Shape;5577;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8" name="Google Shape;5578;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9" name="Google Shape;5579;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0" name="Google Shape;5580;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1" name="Google Shape;5581;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2" name="Google Shape;5582;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3" name="Google Shape;5583;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4" name="Google Shape;5584;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5" name="Google Shape;5585;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6" name="Google Shape;5586;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5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8" name="Google Shape;5638;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9" name="Google Shape;5639;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40" name="Google Shape;5640;p5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41" name="Google Shape;5641;p56"/>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42" name="Google Shape;5642;p56"/>
          <p:cNvGrpSpPr/>
          <p:nvPr/>
        </p:nvGrpSpPr>
        <p:grpSpPr>
          <a:xfrm>
            <a:off x="-1530678" y="653649"/>
            <a:ext cx="1026225" cy="1698128"/>
            <a:chOff x="-1836712" y="2937191"/>
            <a:chExt cx="1368300" cy="2264171"/>
          </a:xfrm>
        </p:grpSpPr>
        <p:pic>
          <p:nvPicPr>
            <p:cNvPr id="5643" name="Google Shape;5643;p5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44" name="Google Shape;5644;p5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45" name="Google Shape;5645;p5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46"/>
        <p:cNvGrpSpPr/>
        <p:nvPr/>
      </p:nvGrpSpPr>
      <p:grpSpPr>
        <a:xfrm>
          <a:off x="0" y="0"/>
          <a:ext cx="0" cy="0"/>
          <a:chOff x="0" y="0"/>
          <a:chExt cx="0" cy="0"/>
        </a:xfrm>
      </p:grpSpPr>
      <p:sp>
        <p:nvSpPr>
          <p:cNvPr id="5647" name="Google Shape;5647;p57"/>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8" name="Google Shape;5648;p5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9" name="Google Shape;5649;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50" name="Google Shape;5650;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51" name="Google Shape;5651;p57"/>
          <p:cNvGrpSpPr/>
          <p:nvPr/>
        </p:nvGrpSpPr>
        <p:grpSpPr>
          <a:xfrm>
            <a:off x="7915031" y="222489"/>
            <a:ext cx="895855" cy="359804"/>
            <a:chOff x="1899" y="899"/>
            <a:chExt cx="4163" cy="1671"/>
          </a:xfrm>
        </p:grpSpPr>
        <p:sp>
          <p:nvSpPr>
            <p:cNvPr id="5652" name="Google Shape;5652;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5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5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5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3" name="Google Shape;5743;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4" name="Google Shape;5744;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45" name="Google Shape;5745;p5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46" name="Google Shape;5746;p57"/>
          <p:cNvGrpSpPr/>
          <p:nvPr/>
        </p:nvGrpSpPr>
        <p:grpSpPr>
          <a:xfrm>
            <a:off x="-1530678" y="2991542"/>
            <a:ext cx="1404225" cy="2177094"/>
            <a:chOff x="6195941" y="562596"/>
            <a:chExt cx="1872300" cy="2902792"/>
          </a:xfrm>
        </p:grpSpPr>
        <p:grpSp>
          <p:nvGrpSpPr>
            <p:cNvPr id="5747" name="Google Shape;5747;p57"/>
            <p:cNvGrpSpPr/>
            <p:nvPr/>
          </p:nvGrpSpPr>
          <p:grpSpPr>
            <a:xfrm>
              <a:off x="6195941" y="832605"/>
              <a:ext cx="1872300" cy="2632784"/>
              <a:chOff x="-1872716" y="660661"/>
              <a:chExt cx="1872300" cy="1974637"/>
            </a:xfrm>
          </p:grpSpPr>
          <p:sp>
            <p:nvSpPr>
              <p:cNvPr id="5748" name="Google Shape;5748;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49" name="Google Shape;5749;p5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50" name="Google Shape;5750;p57"/>
            <p:cNvGrpSpPr/>
            <p:nvPr/>
          </p:nvGrpSpPr>
          <p:grpSpPr>
            <a:xfrm>
              <a:off x="6303954" y="562596"/>
              <a:ext cx="540000" cy="540000"/>
              <a:chOff x="6303954" y="562596"/>
              <a:chExt cx="540000" cy="540000"/>
            </a:xfrm>
          </p:grpSpPr>
          <p:sp>
            <p:nvSpPr>
              <p:cNvPr id="5751" name="Google Shape;5751;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52" name="Google Shape;5752;p5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53" name="Google Shape;5753;p5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5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5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56" name="Google Shape;5756;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57" name="Google Shape;5757;p5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58" name="Google Shape;5758;p57"/>
          <p:cNvGrpSpPr/>
          <p:nvPr/>
        </p:nvGrpSpPr>
        <p:grpSpPr>
          <a:xfrm>
            <a:off x="-1530678" y="653649"/>
            <a:ext cx="1026225" cy="1698128"/>
            <a:chOff x="-1836712" y="2937191"/>
            <a:chExt cx="1368300" cy="2264171"/>
          </a:xfrm>
        </p:grpSpPr>
        <p:pic>
          <p:nvPicPr>
            <p:cNvPr id="5759" name="Google Shape;5759;p5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60" name="Google Shape;5760;p5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61" name="Google Shape;5761;p5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762"/>
        <p:cNvGrpSpPr/>
        <p:nvPr/>
      </p:nvGrpSpPr>
      <p:grpSpPr>
        <a:xfrm>
          <a:off x="0" y="0"/>
          <a:ext cx="0" cy="0"/>
          <a:chOff x="0" y="0"/>
          <a:chExt cx="0" cy="0"/>
        </a:xfrm>
      </p:grpSpPr>
      <p:sp>
        <p:nvSpPr>
          <p:cNvPr id="5763" name="Google Shape;5763;p5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4" name="Google Shape;5764;p5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5" name="Google Shape;5765;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66" name="Google Shape;5766;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67" name="Google Shape;5767;p58"/>
          <p:cNvGrpSpPr/>
          <p:nvPr/>
        </p:nvGrpSpPr>
        <p:grpSpPr>
          <a:xfrm>
            <a:off x="7915031" y="222489"/>
            <a:ext cx="895855" cy="359804"/>
            <a:chOff x="1899" y="899"/>
            <a:chExt cx="4163" cy="1671"/>
          </a:xfrm>
        </p:grpSpPr>
        <p:sp>
          <p:nvSpPr>
            <p:cNvPr id="5768" name="Google Shape;5768;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5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5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5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9" name="Google Shape;5859;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0" name="Google Shape;5860;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61" name="Google Shape;5861;p5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862" name="Google Shape;5862;p58"/>
          <p:cNvGrpSpPr/>
          <p:nvPr/>
        </p:nvGrpSpPr>
        <p:grpSpPr>
          <a:xfrm>
            <a:off x="-1530678" y="2991542"/>
            <a:ext cx="1404225" cy="2177094"/>
            <a:chOff x="6195941" y="562596"/>
            <a:chExt cx="1872300" cy="2902792"/>
          </a:xfrm>
        </p:grpSpPr>
        <p:grpSp>
          <p:nvGrpSpPr>
            <p:cNvPr id="5863" name="Google Shape;5863;p58"/>
            <p:cNvGrpSpPr/>
            <p:nvPr/>
          </p:nvGrpSpPr>
          <p:grpSpPr>
            <a:xfrm>
              <a:off x="6195941" y="832605"/>
              <a:ext cx="1872300" cy="2632784"/>
              <a:chOff x="-1872716" y="660661"/>
              <a:chExt cx="1872300" cy="1974637"/>
            </a:xfrm>
          </p:grpSpPr>
          <p:sp>
            <p:nvSpPr>
              <p:cNvPr id="5864" name="Google Shape;5864;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65" name="Google Shape;5865;p5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866" name="Google Shape;5866;p58"/>
            <p:cNvGrpSpPr/>
            <p:nvPr/>
          </p:nvGrpSpPr>
          <p:grpSpPr>
            <a:xfrm>
              <a:off x="6303954" y="562596"/>
              <a:ext cx="540000" cy="540000"/>
              <a:chOff x="6303954" y="562596"/>
              <a:chExt cx="540000" cy="540000"/>
            </a:xfrm>
          </p:grpSpPr>
          <p:sp>
            <p:nvSpPr>
              <p:cNvPr id="5867" name="Google Shape;5867;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8" name="Google Shape;5868;p5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869" name="Google Shape;5869;p5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0" name="Google Shape;5870;p5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1" name="Google Shape;5871;p5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72" name="Google Shape;5872;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73" name="Google Shape;5873;p5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74" name="Google Shape;5874;p58"/>
          <p:cNvGrpSpPr/>
          <p:nvPr/>
        </p:nvGrpSpPr>
        <p:grpSpPr>
          <a:xfrm>
            <a:off x="-1530678" y="653649"/>
            <a:ext cx="1026225" cy="1698128"/>
            <a:chOff x="-1836712" y="2937191"/>
            <a:chExt cx="1368300" cy="2264171"/>
          </a:xfrm>
        </p:grpSpPr>
        <p:pic>
          <p:nvPicPr>
            <p:cNvPr id="5875" name="Google Shape;5875;p5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876" name="Google Shape;5876;p5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77" name="Google Shape;5877;p5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878"/>
        <p:cNvGrpSpPr/>
        <p:nvPr/>
      </p:nvGrpSpPr>
      <p:grpSpPr>
        <a:xfrm>
          <a:off x="0" y="0"/>
          <a:ext cx="0" cy="0"/>
          <a:chOff x="0" y="0"/>
          <a:chExt cx="0" cy="0"/>
        </a:xfrm>
      </p:grpSpPr>
      <p:sp>
        <p:nvSpPr>
          <p:cNvPr id="5879" name="Google Shape;5879;p5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0" name="Google Shape;5880;p5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1" name="Google Shape;5881;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82" name="Google Shape;5882;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83" name="Google Shape;5883;p59"/>
          <p:cNvGrpSpPr/>
          <p:nvPr/>
        </p:nvGrpSpPr>
        <p:grpSpPr>
          <a:xfrm>
            <a:off x="7915031" y="222489"/>
            <a:ext cx="895855" cy="359804"/>
            <a:chOff x="1899" y="899"/>
            <a:chExt cx="4163" cy="1671"/>
          </a:xfrm>
        </p:grpSpPr>
        <p:sp>
          <p:nvSpPr>
            <p:cNvPr id="5884" name="Google Shape;5884;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5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5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5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77" name="Google Shape;5977;p5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78" name="Google Shape;5978;p59"/>
          <p:cNvGrpSpPr/>
          <p:nvPr/>
        </p:nvGrpSpPr>
        <p:grpSpPr>
          <a:xfrm>
            <a:off x="-1530678" y="2991542"/>
            <a:ext cx="1404225" cy="2177094"/>
            <a:chOff x="6195941" y="562596"/>
            <a:chExt cx="1872300" cy="2902792"/>
          </a:xfrm>
        </p:grpSpPr>
        <p:grpSp>
          <p:nvGrpSpPr>
            <p:cNvPr id="5979" name="Google Shape;5979;p59"/>
            <p:cNvGrpSpPr/>
            <p:nvPr/>
          </p:nvGrpSpPr>
          <p:grpSpPr>
            <a:xfrm>
              <a:off x="6195941" y="832605"/>
              <a:ext cx="1872300" cy="2632784"/>
              <a:chOff x="-1872716" y="660661"/>
              <a:chExt cx="1872300" cy="1974637"/>
            </a:xfrm>
          </p:grpSpPr>
          <p:sp>
            <p:nvSpPr>
              <p:cNvPr id="5980" name="Google Shape;5980;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81" name="Google Shape;5981;p5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82" name="Google Shape;5982;p59"/>
            <p:cNvGrpSpPr/>
            <p:nvPr/>
          </p:nvGrpSpPr>
          <p:grpSpPr>
            <a:xfrm>
              <a:off x="6303954" y="562596"/>
              <a:ext cx="540000" cy="540000"/>
              <a:chOff x="6303954" y="562596"/>
              <a:chExt cx="540000" cy="540000"/>
            </a:xfrm>
          </p:grpSpPr>
          <p:sp>
            <p:nvSpPr>
              <p:cNvPr id="5983" name="Google Shape;5983;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84" name="Google Shape;5984;p5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5" name="Google Shape;5985;p5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5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5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88" name="Google Shape;5988;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89" name="Google Shape;5989;p5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90" name="Google Shape;5990;p59"/>
          <p:cNvGrpSpPr/>
          <p:nvPr/>
        </p:nvGrpSpPr>
        <p:grpSpPr>
          <a:xfrm>
            <a:off x="-1530678" y="653649"/>
            <a:ext cx="1026225" cy="1698128"/>
            <a:chOff x="-1836712" y="2937191"/>
            <a:chExt cx="1368300" cy="2264171"/>
          </a:xfrm>
        </p:grpSpPr>
        <p:pic>
          <p:nvPicPr>
            <p:cNvPr id="5991" name="Google Shape;5991;p5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92" name="Google Shape;5992;p5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93" name="Google Shape;5993;p5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5994"/>
        <p:cNvGrpSpPr/>
        <p:nvPr/>
      </p:nvGrpSpPr>
      <p:grpSpPr>
        <a:xfrm>
          <a:off x="0" y="0"/>
          <a:ext cx="0" cy="0"/>
          <a:chOff x="0" y="0"/>
          <a:chExt cx="0" cy="0"/>
        </a:xfrm>
      </p:grpSpPr>
      <p:sp>
        <p:nvSpPr>
          <p:cNvPr id="5995" name="Google Shape;5995;p6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6" name="Google Shape;5996;p6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7" name="Google Shape;5997;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98" name="Google Shape;5998;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99" name="Google Shape;5999;p60"/>
          <p:cNvGrpSpPr/>
          <p:nvPr/>
        </p:nvGrpSpPr>
        <p:grpSpPr>
          <a:xfrm>
            <a:off x="7915031" y="222489"/>
            <a:ext cx="895855" cy="359804"/>
            <a:chOff x="1899" y="899"/>
            <a:chExt cx="4163" cy="1671"/>
          </a:xfrm>
        </p:grpSpPr>
        <p:sp>
          <p:nvSpPr>
            <p:cNvPr id="6000" name="Google Shape;6000;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6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1" name="Google Shape;6091;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2" name="Google Shape;6092;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93" name="Google Shape;6093;p6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94" name="Google Shape;6094;p60"/>
          <p:cNvGrpSpPr/>
          <p:nvPr/>
        </p:nvGrpSpPr>
        <p:grpSpPr>
          <a:xfrm>
            <a:off x="-1530678" y="2991542"/>
            <a:ext cx="1404225" cy="2177094"/>
            <a:chOff x="6195941" y="562596"/>
            <a:chExt cx="1872300" cy="2902792"/>
          </a:xfrm>
        </p:grpSpPr>
        <p:grpSp>
          <p:nvGrpSpPr>
            <p:cNvPr id="6095" name="Google Shape;6095;p60"/>
            <p:cNvGrpSpPr/>
            <p:nvPr/>
          </p:nvGrpSpPr>
          <p:grpSpPr>
            <a:xfrm>
              <a:off x="6195941" y="832605"/>
              <a:ext cx="1872300" cy="2632784"/>
              <a:chOff x="-1872716" y="660661"/>
              <a:chExt cx="1872300" cy="1974637"/>
            </a:xfrm>
          </p:grpSpPr>
          <p:sp>
            <p:nvSpPr>
              <p:cNvPr id="6096" name="Google Shape;6096;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7" name="Google Shape;6097;p6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8" name="Google Shape;6098;p60"/>
            <p:cNvGrpSpPr/>
            <p:nvPr/>
          </p:nvGrpSpPr>
          <p:grpSpPr>
            <a:xfrm>
              <a:off x="6303954" y="562596"/>
              <a:ext cx="540000" cy="540000"/>
              <a:chOff x="6303954" y="562596"/>
              <a:chExt cx="540000" cy="540000"/>
            </a:xfrm>
          </p:grpSpPr>
          <p:sp>
            <p:nvSpPr>
              <p:cNvPr id="6099" name="Google Shape;6099;p6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100" name="Google Shape;6100;p6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101" name="Google Shape;6101;p6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6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6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104" name="Google Shape;6104;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05" name="Google Shape;6105;p6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6" name="Google Shape;6106;p60"/>
          <p:cNvGrpSpPr/>
          <p:nvPr/>
        </p:nvGrpSpPr>
        <p:grpSpPr>
          <a:xfrm>
            <a:off x="-1530678" y="653649"/>
            <a:ext cx="1026225" cy="1698128"/>
            <a:chOff x="-1836712" y="2937191"/>
            <a:chExt cx="1368300" cy="2264171"/>
          </a:xfrm>
        </p:grpSpPr>
        <p:pic>
          <p:nvPicPr>
            <p:cNvPr id="6107" name="Google Shape;6107;p6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08" name="Google Shape;6108;p6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09" name="Google Shape;6109;p6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10"/>
        <p:cNvGrpSpPr/>
        <p:nvPr/>
      </p:nvGrpSpPr>
      <p:grpSpPr>
        <a:xfrm>
          <a:off x="0" y="0"/>
          <a:ext cx="0" cy="0"/>
          <a:chOff x="0" y="0"/>
          <a:chExt cx="0" cy="0"/>
        </a:xfrm>
      </p:grpSpPr>
      <p:sp>
        <p:nvSpPr>
          <p:cNvPr id="6111" name="Google Shape;6111;p6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2" name="Google Shape;6112;p6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3" name="Google Shape;6113;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14" name="Google Shape;6114;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5" name="Google Shape;6115;p61"/>
          <p:cNvGrpSpPr/>
          <p:nvPr/>
        </p:nvGrpSpPr>
        <p:grpSpPr>
          <a:xfrm>
            <a:off x="7915031" y="222489"/>
            <a:ext cx="895855" cy="359804"/>
            <a:chOff x="1899" y="899"/>
            <a:chExt cx="4163" cy="1671"/>
          </a:xfrm>
        </p:grpSpPr>
        <p:sp>
          <p:nvSpPr>
            <p:cNvPr id="6116" name="Google Shape;6116;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6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6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6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09" name="Google Shape;6209;p6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10" name="Google Shape;6210;p61"/>
          <p:cNvGrpSpPr/>
          <p:nvPr/>
        </p:nvGrpSpPr>
        <p:grpSpPr>
          <a:xfrm>
            <a:off x="-1530678" y="2991542"/>
            <a:ext cx="1404225" cy="2177094"/>
            <a:chOff x="6195941" y="562596"/>
            <a:chExt cx="1872300" cy="2902792"/>
          </a:xfrm>
        </p:grpSpPr>
        <p:grpSp>
          <p:nvGrpSpPr>
            <p:cNvPr id="6211" name="Google Shape;6211;p61"/>
            <p:cNvGrpSpPr/>
            <p:nvPr/>
          </p:nvGrpSpPr>
          <p:grpSpPr>
            <a:xfrm>
              <a:off x="6195941" y="832605"/>
              <a:ext cx="1872300" cy="2632784"/>
              <a:chOff x="-1872716" y="660661"/>
              <a:chExt cx="1872300" cy="1974637"/>
            </a:xfrm>
          </p:grpSpPr>
          <p:sp>
            <p:nvSpPr>
              <p:cNvPr id="6212" name="Google Shape;6212;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13" name="Google Shape;6213;p6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14" name="Google Shape;6214;p61"/>
            <p:cNvGrpSpPr/>
            <p:nvPr/>
          </p:nvGrpSpPr>
          <p:grpSpPr>
            <a:xfrm>
              <a:off x="6303954" y="562596"/>
              <a:ext cx="540000" cy="540000"/>
              <a:chOff x="6303954" y="562596"/>
              <a:chExt cx="540000" cy="540000"/>
            </a:xfrm>
          </p:grpSpPr>
          <p:sp>
            <p:nvSpPr>
              <p:cNvPr id="6215" name="Google Shape;6215;p6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16" name="Google Shape;6216;p6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17" name="Google Shape;6217;p6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6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6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20" name="Google Shape;6220;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21" name="Google Shape;6221;p6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22" name="Google Shape;6222;p61"/>
          <p:cNvGrpSpPr/>
          <p:nvPr/>
        </p:nvGrpSpPr>
        <p:grpSpPr>
          <a:xfrm>
            <a:off x="-1530678" y="653649"/>
            <a:ext cx="1026225" cy="1698128"/>
            <a:chOff x="-1836712" y="2937191"/>
            <a:chExt cx="1368300" cy="2264171"/>
          </a:xfrm>
        </p:grpSpPr>
        <p:pic>
          <p:nvPicPr>
            <p:cNvPr id="6223" name="Google Shape;6223;p6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24" name="Google Shape;6224;p6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25" name="Google Shape;6225;p6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26"/>
        <p:cNvGrpSpPr/>
        <p:nvPr/>
      </p:nvGrpSpPr>
      <p:grpSpPr>
        <a:xfrm>
          <a:off x="0" y="0"/>
          <a:ext cx="0" cy="0"/>
          <a:chOff x="0" y="0"/>
          <a:chExt cx="0" cy="0"/>
        </a:xfrm>
      </p:grpSpPr>
      <p:sp>
        <p:nvSpPr>
          <p:cNvPr id="6227" name="Google Shape;6227;p6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8" name="Google Shape;6228;p6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9" name="Google Shape;6229;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30" name="Google Shape;6230;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31" name="Google Shape;6231;p62"/>
          <p:cNvGrpSpPr/>
          <p:nvPr/>
        </p:nvGrpSpPr>
        <p:grpSpPr>
          <a:xfrm>
            <a:off x="7915031" y="222489"/>
            <a:ext cx="895855" cy="359804"/>
            <a:chOff x="1899" y="899"/>
            <a:chExt cx="4163" cy="1671"/>
          </a:xfrm>
        </p:grpSpPr>
        <p:sp>
          <p:nvSpPr>
            <p:cNvPr id="6232" name="Google Shape;6232;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6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6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6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25" name="Google Shape;6325;p6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26" name="Google Shape;6326;p62"/>
          <p:cNvGrpSpPr/>
          <p:nvPr/>
        </p:nvGrpSpPr>
        <p:grpSpPr>
          <a:xfrm>
            <a:off x="-1530678" y="2991542"/>
            <a:ext cx="1404225" cy="2177094"/>
            <a:chOff x="6195941" y="562596"/>
            <a:chExt cx="1872300" cy="2902792"/>
          </a:xfrm>
        </p:grpSpPr>
        <p:grpSp>
          <p:nvGrpSpPr>
            <p:cNvPr id="6327" name="Google Shape;6327;p62"/>
            <p:cNvGrpSpPr/>
            <p:nvPr/>
          </p:nvGrpSpPr>
          <p:grpSpPr>
            <a:xfrm>
              <a:off x="6195941" y="832605"/>
              <a:ext cx="1872300" cy="2632784"/>
              <a:chOff x="-1872716" y="660661"/>
              <a:chExt cx="1872300" cy="1974637"/>
            </a:xfrm>
          </p:grpSpPr>
          <p:sp>
            <p:nvSpPr>
              <p:cNvPr id="6328" name="Google Shape;6328;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29" name="Google Shape;6329;p6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30" name="Google Shape;6330;p62"/>
            <p:cNvGrpSpPr/>
            <p:nvPr/>
          </p:nvGrpSpPr>
          <p:grpSpPr>
            <a:xfrm>
              <a:off x="6303954" y="562596"/>
              <a:ext cx="540000" cy="540000"/>
              <a:chOff x="6303954" y="562596"/>
              <a:chExt cx="540000" cy="540000"/>
            </a:xfrm>
          </p:grpSpPr>
          <p:sp>
            <p:nvSpPr>
              <p:cNvPr id="6331" name="Google Shape;6331;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32" name="Google Shape;6332;p6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33" name="Google Shape;6333;p6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6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6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336" name="Google Shape;6336;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37" name="Google Shape;6337;p6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38" name="Google Shape;6338;p62"/>
          <p:cNvGrpSpPr/>
          <p:nvPr/>
        </p:nvGrpSpPr>
        <p:grpSpPr>
          <a:xfrm>
            <a:off x="-1530678" y="653649"/>
            <a:ext cx="1026225" cy="1698128"/>
            <a:chOff x="-1836712" y="2937191"/>
            <a:chExt cx="1368300" cy="2264171"/>
          </a:xfrm>
        </p:grpSpPr>
        <p:pic>
          <p:nvPicPr>
            <p:cNvPr id="6339" name="Google Shape;6339;p6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40" name="Google Shape;6340;p6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41" name="Google Shape;6341;p6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42"/>
        <p:cNvGrpSpPr/>
        <p:nvPr/>
      </p:nvGrpSpPr>
      <p:grpSpPr>
        <a:xfrm>
          <a:off x="0" y="0"/>
          <a:ext cx="0" cy="0"/>
          <a:chOff x="0" y="0"/>
          <a:chExt cx="0" cy="0"/>
        </a:xfrm>
      </p:grpSpPr>
      <p:sp>
        <p:nvSpPr>
          <p:cNvPr id="6343" name="Google Shape;6343;p6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5" name="Google Shape;6345;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6" name="Google Shape;6346;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47" name="Google Shape;6347;p6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48" name="Google Shape;6348;p63"/>
          <p:cNvGrpSpPr/>
          <p:nvPr/>
        </p:nvGrpSpPr>
        <p:grpSpPr>
          <a:xfrm>
            <a:off x="7915031" y="222489"/>
            <a:ext cx="895855" cy="359804"/>
            <a:chOff x="1899" y="899"/>
            <a:chExt cx="4163" cy="1671"/>
          </a:xfrm>
        </p:grpSpPr>
        <p:sp>
          <p:nvSpPr>
            <p:cNvPr id="6349" name="Google Shape;634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6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6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6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42" name="Google Shape;6442;p6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43" name="Google Shape;6443;p6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444" name="Google Shape;6444;p63"/>
          <p:cNvGrpSpPr/>
          <p:nvPr/>
        </p:nvGrpSpPr>
        <p:grpSpPr>
          <a:xfrm>
            <a:off x="-1530678" y="2991542"/>
            <a:ext cx="1404225" cy="2177094"/>
            <a:chOff x="6195941" y="562596"/>
            <a:chExt cx="1872300" cy="2902792"/>
          </a:xfrm>
        </p:grpSpPr>
        <p:grpSp>
          <p:nvGrpSpPr>
            <p:cNvPr id="6445" name="Google Shape;6445;p63"/>
            <p:cNvGrpSpPr/>
            <p:nvPr/>
          </p:nvGrpSpPr>
          <p:grpSpPr>
            <a:xfrm>
              <a:off x="6195941" y="832605"/>
              <a:ext cx="1872300" cy="2632784"/>
              <a:chOff x="-1872716" y="660661"/>
              <a:chExt cx="1872300" cy="1974637"/>
            </a:xfrm>
          </p:grpSpPr>
          <p:sp>
            <p:nvSpPr>
              <p:cNvPr id="6446" name="Google Shape;6446;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47" name="Google Shape;6447;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48" name="Google Shape;6448;p63"/>
            <p:cNvGrpSpPr/>
            <p:nvPr/>
          </p:nvGrpSpPr>
          <p:grpSpPr>
            <a:xfrm>
              <a:off x="6303954" y="562596"/>
              <a:ext cx="540000" cy="540000"/>
              <a:chOff x="6303954" y="562596"/>
              <a:chExt cx="540000" cy="540000"/>
            </a:xfrm>
          </p:grpSpPr>
          <p:sp>
            <p:nvSpPr>
              <p:cNvPr id="6449" name="Google Shape;6449;p6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50" name="Google Shape;6450;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51" name="Google Shape;6451;p6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2" name="Google Shape;6452;p6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3" name="Google Shape;6453;p6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54" name="Google Shape;6454;p63"/>
          <p:cNvGrpSpPr/>
          <p:nvPr/>
        </p:nvGrpSpPr>
        <p:grpSpPr>
          <a:xfrm>
            <a:off x="-1449668" y="146875"/>
            <a:ext cx="1026225" cy="2044304"/>
            <a:chOff x="-1555624" y="1196393"/>
            <a:chExt cx="1368300" cy="2725739"/>
          </a:xfrm>
        </p:grpSpPr>
        <p:grpSp>
          <p:nvGrpSpPr>
            <p:cNvPr id="6455" name="Google Shape;6455;p63"/>
            <p:cNvGrpSpPr/>
            <p:nvPr/>
          </p:nvGrpSpPr>
          <p:grpSpPr>
            <a:xfrm>
              <a:off x="-1555624" y="1488707"/>
              <a:ext cx="1368300" cy="2433425"/>
              <a:chOff x="-1836712" y="3275837"/>
              <a:chExt cx="1368300" cy="2433425"/>
            </a:xfrm>
          </p:grpSpPr>
          <p:sp>
            <p:nvSpPr>
              <p:cNvPr id="6456" name="Google Shape;6456;p6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57" name="Google Shape;6457;p6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58" name="Google Shape;6458;p6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59" name="Google Shape;6459;p6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568"/>
        <p:cNvGrpSpPr/>
        <p:nvPr/>
      </p:nvGrpSpPr>
      <p:grpSpPr>
        <a:xfrm>
          <a:off x="0" y="0"/>
          <a:ext cx="0" cy="0"/>
          <a:chOff x="0" y="0"/>
          <a:chExt cx="0" cy="0"/>
        </a:xfrm>
      </p:grpSpPr>
      <p:sp>
        <p:nvSpPr>
          <p:cNvPr id="569" name="Google Shape;569;p7"/>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0" name="Google Shape;570;p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1" name="Google Shape;571;p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2" name="Google Shape;572;p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573" name="Google Shape;573;p7"/>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74" name="Google Shape;574;p7"/>
          <p:cNvGrpSpPr/>
          <p:nvPr/>
        </p:nvGrpSpPr>
        <p:grpSpPr>
          <a:xfrm>
            <a:off x="7915032" y="222489"/>
            <a:ext cx="895960" cy="359739"/>
            <a:chOff x="1899" y="899"/>
            <a:chExt cx="4163" cy="1671"/>
          </a:xfrm>
        </p:grpSpPr>
        <p:sp>
          <p:nvSpPr>
            <p:cNvPr id="575" name="Google Shape;575;p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6" name="Google Shape;576;p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7" name="Google Shape;577;p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8" name="Google Shape;578;p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9" name="Google Shape;579;p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0" name="Google Shape;580;p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1" name="Google Shape;581;p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2" name="Google Shape;582;p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3" name="Google Shape;583;p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4" name="Google Shape;584;p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5" name="Google Shape;585;p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6" name="Google Shape;586;p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7" name="Google Shape;587;p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8" name="Google Shape;588;p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9" name="Google Shape;589;p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0" name="Google Shape;590;p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1" name="Google Shape;591;p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2" name="Google Shape;592;p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3" name="Google Shape;593;p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4" name="Google Shape;594;p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5" name="Google Shape;595;p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6" name="Google Shape;596;p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7" name="Google Shape;597;p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8" name="Google Shape;598;p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9" name="Google Shape;599;p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0" name="Google Shape;600;p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1" name="Google Shape;601;p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2" name="Google Shape;602;p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3" name="Google Shape;603;p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4" name="Google Shape;604;p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5" name="Google Shape;605;p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6" name="Google Shape;606;p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7" name="Google Shape;607;p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8" name="Google Shape;608;p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9" name="Google Shape;609;p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0" name="Google Shape;610;p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1" name="Google Shape;611;p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2" name="Google Shape;612;p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3" name="Google Shape;613;p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4" name="Google Shape;614;p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5" name="Google Shape;615;p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6" name="Google Shape;616;p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7" name="Google Shape;617;p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8" name="Google Shape;618;p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9" name="Google Shape;619;p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0" name="Google Shape;620;p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1" name="Google Shape;621;p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2" name="Google Shape;622;p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3" name="Google Shape;623;p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4" name="Google Shape;624;p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5" name="Google Shape;625;p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6" name="Google Shape;626;p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7" name="Google Shape;627;p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8" name="Google Shape;628;p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9" name="Google Shape;629;p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0" name="Google Shape;630;p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1" name="Google Shape;631;p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2" name="Google Shape;632;p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3" name="Google Shape;633;p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4" name="Google Shape;634;p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5" name="Google Shape;635;p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6" name="Google Shape;636;p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7" name="Google Shape;637;p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8" name="Google Shape;638;p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9" name="Google Shape;639;p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0" name="Google Shape;640;p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1" name="Google Shape;641;p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2" name="Google Shape;642;p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3" name="Google Shape;643;p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4" name="Google Shape;644;p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5" name="Google Shape;645;p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6" name="Google Shape;646;p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7" name="Google Shape;647;p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8" name="Google Shape;648;p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9" name="Google Shape;649;p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0" name="Google Shape;650;p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1" name="Google Shape;651;p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2" name="Google Shape;652;p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3" name="Google Shape;653;p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4" name="Google Shape;654;p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5" name="Google Shape;655;p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6" name="Google Shape;656;p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7" name="Google Shape;657;p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8" name="Google Shape;658;p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9" name="Google Shape;659;p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0" name="Google Shape;660;p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1" name="Google Shape;661;p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2" name="Google Shape;662;p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3" name="Google Shape;663;p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4" name="Google Shape;664;p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5" name="Google Shape;665;p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6" name="Google Shape;666;p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7" name="Google Shape;667;p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668" name="Google Shape;668;p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669" name="Google Shape;669;p7"/>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670" name="Google Shape;670;p7"/>
          <p:cNvGrpSpPr/>
          <p:nvPr/>
        </p:nvGrpSpPr>
        <p:grpSpPr>
          <a:xfrm>
            <a:off x="-1530678" y="2991542"/>
            <a:ext cx="1404225" cy="2177094"/>
            <a:chOff x="6195941" y="562596"/>
            <a:chExt cx="1872300" cy="2902792"/>
          </a:xfrm>
        </p:grpSpPr>
        <p:grpSp>
          <p:nvGrpSpPr>
            <p:cNvPr id="671" name="Google Shape;671;p7"/>
            <p:cNvGrpSpPr/>
            <p:nvPr/>
          </p:nvGrpSpPr>
          <p:grpSpPr>
            <a:xfrm>
              <a:off x="6195941" y="832605"/>
              <a:ext cx="1872300" cy="2632784"/>
              <a:chOff x="-1872716" y="660661"/>
              <a:chExt cx="1872300" cy="1974637"/>
            </a:xfrm>
          </p:grpSpPr>
          <p:sp>
            <p:nvSpPr>
              <p:cNvPr id="672" name="Google Shape;672;p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73" name="Google Shape;673;p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4" name="Google Shape;674;p7"/>
            <p:cNvGrpSpPr/>
            <p:nvPr/>
          </p:nvGrpSpPr>
          <p:grpSpPr>
            <a:xfrm>
              <a:off x="6303954" y="562596"/>
              <a:ext cx="540000" cy="540000"/>
              <a:chOff x="6303954" y="562596"/>
              <a:chExt cx="540000" cy="540000"/>
            </a:xfrm>
          </p:grpSpPr>
          <p:sp>
            <p:nvSpPr>
              <p:cNvPr id="675" name="Google Shape;675;p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76" name="Google Shape;676;p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7" name="Google Shape;677;p7"/>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8" name="Google Shape;678;p7"/>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9" name="Google Shape;679;p7"/>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80" name="Google Shape;680;p7"/>
          <p:cNvGrpSpPr/>
          <p:nvPr/>
        </p:nvGrpSpPr>
        <p:grpSpPr>
          <a:xfrm>
            <a:off x="-1449668" y="146875"/>
            <a:ext cx="1026225" cy="2044304"/>
            <a:chOff x="-1555624" y="1196393"/>
            <a:chExt cx="1368300" cy="2725739"/>
          </a:xfrm>
        </p:grpSpPr>
        <p:grpSp>
          <p:nvGrpSpPr>
            <p:cNvPr id="681" name="Google Shape;681;p7"/>
            <p:cNvGrpSpPr/>
            <p:nvPr/>
          </p:nvGrpSpPr>
          <p:grpSpPr>
            <a:xfrm>
              <a:off x="-1555624" y="1488707"/>
              <a:ext cx="1368300" cy="2433425"/>
              <a:chOff x="-1836712" y="3275837"/>
              <a:chExt cx="1368300" cy="2433425"/>
            </a:xfrm>
          </p:grpSpPr>
          <p:sp>
            <p:nvSpPr>
              <p:cNvPr id="682" name="Google Shape;682;p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683" name="Google Shape;683;p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84" name="Google Shape;684;p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85" name="Google Shape;685;p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60"/>
        <p:cNvGrpSpPr/>
        <p:nvPr/>
      </p:nvGrpSpPr>
      <p:grpSpPr>
        <a:xfrm>
          <a:off x="0" y="0"/>
          <a:ext cx="0" cy="0"/>
          <a:chOff x="0" y="0"/>
          <a:chExt cx="0" cy="0"/>
        </a:xfrm>
      </p:grpSpPr>
      <p:sp>
        <p:nvSpPr>
          <p:cNvPr id="6461" name="Google Shape;6461;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2" name="Google Shape;6462;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3" name="Google Shape;6463;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464" name="Google Shape;6464;p64"/>
          <p:cNvGrpSpPr/>
          <p:nvPr/>
        </p:nvGrpSpPr>
        <p:grpSpPr>
          <a:xfrm>
            <a:off x="4673500" y="957437"/>
            <a:ext cx="1518894" cy="610035"/>
            <a:chOff x="1899" y="899"/>
            <a:chExt cx="4163" cy="1671"/>
          </a:xfrm>
        </p:grpSpPr>
        <p:sp>
          <p:nvSpPr>
            <p:cNvPr id="6465" name="Google Shape;6465;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58" name="Google Shape;6558;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59" name="Google Shape;6559;p6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60" name="Google Shape;6560;p6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61" name="Google Shape;6561;p64"/>
          <p:cNvGrpSpPr/>
          <p:nvPr/>
        </p:nvGrpSpPr>
        <p:grpSpPr>
          <a:xfrm>
            <a:off x="-1449668" y="146875"/>
            <a:ext cx="1026225" cy="2044304"/>
            <a:chOff x="-1555624" y="1196393"/>
            <a:chExt cx="1368300" cy="2725739"/>
          </a:xfrm>
        </p:grpSpPr>
        <p:grpSp>
          <p:nvGrpSpPr>
            <p:cNvPr id="6562" name="Google Shape;6562;p64"/>
            <p:cNvGrpSpPr/>
            <p:nvPr/>
          </p:nvGrpSpPr>
          <p:grpSpPr>
            <a:xfrm>
              <a:off x="-1555624" y="1488707"/>
              <a:ext cx="1368300" cy="2433425"/>
              <a:chOff x="-1836712" y="3275837"/>
              <a:chExt cx="1368300" cy="2433425"/>
            </a:xfrm>
          </p:grpSpPr>
          <p:sp>
            <p:nvSpPr>
              <p:cNvPr id="6563" name="Google Shape;6563;p6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564" name="Google Shape;6564;p6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565" name="Google Shape;6565;p64"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566" name="Google Shape;6566;p6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567" name="Google Shape;6567;p6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568"/>
        <p:cNvGrpSpPr/>
        <p:nvPr/>
      </p:nvGrpSpPr>
      <p:grpSpPr>
        <a:xfrm>
          <a:off x="0" y="0"/>
          <a:ext cx="0" cy="0"/>
          <a:chOff x="0" y="0"/>
          <a:chExt cx="0" cy="0"/>
        </a:xfrm>
      </p:grpSpPr>
      <p:sp>
        <p:nvSpPr>
          <p:cNvPr id="6569" name="Google Shape;6569;p65"/>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0" name="Google Shape;6570;p6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1" name="Google Shape;6571;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72" name="Google Shape;6572;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73" name="Google Shape;6573;p65"/>
          <p:cNvGrpSpPr/>
          <p:nvPr/>
        </p:nvGrpSpPr>
        <p:grpSpPr>
          <a:xfrm>
            <a:off x="7915031" y="222489"/>
            <a:ext cx="895855" cy="359804"/>
            <a:chOff x="1899" y="899"/>
            <a:chExt cx="4163" cy="1671"/>
          </a:xfrm>
        </p:grpSpPr>
        <p:sp>
          <p:nvSpPr>
            <p:cNvPr id="6574" name="Google Shape;6574;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67" name="Google Shape;6667;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668" name="Google Shape;6668;p65"/>
          <p:cNvGrpSpPr/>
          <p:nvPr/>
        </p:nvGrpSpPr>
        <p:grpSpPr>
          <a:xfrm>
            <a:off x="-1530678" y="2991542"/>
            <a:ext cx="1404225" cy="2177094"/>
            <a:chOff x="6195941" y="562596"/>
            <a:chExt cx="1872300" cy="2902792"/>
          </a:xfrm>
        </p:grpSpPr>
        <p:grpSp>
          <p:nvGrpSpPr>
            <p:cNvPr id="6669" name="Google Shape;6669;p65"/>
            <p:cNvGrpSpPr/>
            <p:nvPr/>
          </p:nvGrpSpPr>
          <p:grpSpPr>
            <a:xfrm>
              <a:off x="6195941" y="832605"/>
              <a:ext cx="1872300" cy="2632784"/>
              <a:chOff x="-1872716" y="660661"/>
              <a:chExt cx="1872300" cy="1974637"/>
            </a:xfrm>
          </p:grpSpPr>
          <p:sp>
            <p:nvSpPr>
              <p:cNvPr id="6670" name="Google Shape;6670;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71" name="Google Shape;6671;p6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672" name="Google Shape;6672;p65"/>
            <p:cNvGrpSpPr/>
            <p:nvPr/>
          </p:nvGrpSpPr>
          <p:grpSpPr>
            <a:xfrm>
              <a:off x="6303954" y="562596"/>
              <a:ext cx="540000" cy="540000"/>
              <a:chOff x="6303954" y="562596"/>
              <a:chExt cx="540000" cy="540000"/>
            </a:xfrm>
          </p:grpSpPr>
          <p:sp>
            <p:nvSpPr>
              <p:cNvPr id="6673" name="Google Shape;6673;p6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74" name="Google Shape;6674;p6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675" name="Google Shape;6675;p6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6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6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678" name="Google Shape;6678;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79" name="Google Shape;6679;p6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80" name="Google Shape;6680;p65"/>
          <p:cNvGrpSpPr/>
          <p:nvPr/>
        </p:nvGrpSpPr>
        <p:grpSpPr>
          <a:xfrm>
            <a:off x="-1530678" y="653649"/>
            <a:ext cx="1026225" cy="1698128"/>
            <a:chOff x="-1836712" y="2937191"/>
            <a:chExt cx="1368300" cy="2264171"/>
          </a:xfrm>
        </p:grpSpPr>
        <p:pic>
          <p:nvPicPr>
            <p:cNvPr id="6681" name="Google Shape;6681;p6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682" name="Google Shape;6682;p6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683" name="Google Shape;6683;p6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684"/>
        <p:cNvGrpSpPr/>
        <p:nvPr/>
      </p:nvGrpSpPr>
      <p:grpSpPr>
        <a:xfrm>
          <a:off x="0" y="0"/>
          <a:ext cx="0" cy="0"/>
          <a:chOff x="0" y="0"/>
          <a:chExt cx="0" cy="0"/>
        </a:xfrm>
      </p:grpSpPr>
      <p:sp>
        <p:nvSpPr>
          <p:cNvPr id="6685" name="Google Shape;6685;p6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686" name="Google Shape;6686;p66"/>
          <p:cNvGrpSpPr/>
          <p:nvPr/>
        </p:nvGrpSpPr>
        <p:grpSpPr>
          <a:xfrm>
            <a:off x="7916400" y="221400"/>
            <a:ext cx="893889" cy="359014"/>
            <a:chOff x="1899" y="899"/>
            <a:chExt cx="4163" cy="1671"/>
          </a:xfrm>
        </p:grpSpPr>
        <p:sp>
          <p:nvSpPr>
            <p:cNvPr id="6687" name="Google Shape;6687;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6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6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6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80" name="Google Shape;6780;p6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781" name="Google Shape;6781;p6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3" name="Google Shape;6783;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4" name="Google Shape;6784;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785" name="Google Shape;6785;p6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86" name="Google Shape;6786;p6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787" name="Google Shape;6787;p66"/>
          <p:cNvGrpSpPr/>
          <p:nvPr/>
        </p:nvGrpSpPr>
        <p:grpSpPr>
          <a:xfrm>
            <a:off x="-1530678" y="2991542"/>
            <a:ext cx="1404225" cy="2177094"/>
            <a:chOff x="6195941" y="562596"/>
            <a:chExt cx="1872300" cy="2902792"/>
          </a:xfrm>
        </p:grpSpPr>
        <p:grpSp>
          <p:nvGrpSpPr>
            <p:cNvPr id="6788" name="Google Shape;6788;p66"/>
            <p:cNvGrpSpPr/>
            <p:nvPr/>
          </p:nvGrpSpPr>
          <p:grpSpPr>
            <a:xfrm>
              <a:off x="6195941" y="832605"/>
              <a:ext cx="1872300" cy="2632784"/>
              <a:chOff x="-1872716" y="660661"/>
              <a:chExt cx="1872300" cy="1974637"/>
            </a:xfrm>
          </p:grpSpPr>
          <p:sp>
            <p:nvSpPr>
              <p:cNvPr id="6789" name="Google Shape;6789;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90" name="Google Shape;6790;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91" name="Google Shape;6791;p66"/>
            <p:cNvGrpSpPr/>
            <p:nvPr/>
          </p:nvGrpSpPr>
          <p:grpSpPr>
            <a:xfrm>
              <a:off x="6303954" y="562596"/>
              <a:ext cx="540000" cy="540000"/>
              <a:chOff x="6303954" y="562596"/>
              <a:chExt cx="540000" cy="540000"/>
            </a:xfrm>
          </p:grpSpPr>
          <p:sp>
            <p:nvSpPr>
              <p:cNvPr id="6792" name="Google Shape;6792;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93" name="Google Shape;6793;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94" name="Google Shape;6794;p6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5" name="Google Shape;6795;p6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6" name="Google Shape;6796;p6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797"/>
        <p:cNvGrpSpPr/>
        <p:nvPr/>
      </p:nvGrpSpPr>
      <p:grpSpPr>
        <a:xfrm>
          <a:off x="0" y="0"/>
          <a:ext cx="0" cy="0"/>
          <a:chOff x="0" y="0"/>
          <a:chExt cx="0" cy="0"/>
        </a:xfrm>
      </p:grpSpPr>
      <p:sp>
        <p:nvSpPr>
          <p:cNvPr id="6798" name="Google Shape;6798;p6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99" name="Google Shape;6799;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1" name="Google Shape;6801;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2" name="Google Shape;6802;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3" name="Google Shape;6803;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04" name="Google Shape;6804;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05" name="Google Shape;6805;p67"/>
          <p:cNvGrpSpPr/>
          <p:nvPr/>
        </p:nvGrpSpPr>
        <p:grpSpPr>
          <a:xfrm>
            <a:off x="4673500" y="957418"/>
            <a:ext cx="1518940" cy="610054"/>
            <a:chOff x="1899" y="899"/>
            <a:chExt cx="4163" cy="1671"/>
          </a:xfrm>
        </p:grpSpPr>
        <p:sp>
          <p:nvSpPr>
            <p:cNvPr id="6806" name="Google Shape;680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6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6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3" name="Google Shape;684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4" name="Google Shape;684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5" name="Google Shape;684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6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99" name="Google Shape;6899;p6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900"/>
        <p:cNvGrpSpPr/>
        <p:nvPr/>
      </p:nvGrpSpPr>
      <p:grpSpPr>
        <a:xfrm>
          <a:off x="0" y="0"/>
          <a:ext cx="0" cy="0"/>
          <a:chOff x="0" y="0"/>
          <a:chExt cx="0" cy="0"/>
        </a:xfrm>
      </p:grpSpPr>
      <p:sp>
        <p:nvSpPr>
          <p:cNvPr id="6901" name="Google Shape;6901;p6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02" name="Google Shape;6902;p6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03" name="Google Shape;6903;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4" name="Google Shape;6904;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5" name="Google Shape;6905;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06" name="Google Shape;6906;p6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07" name="Google Shape;6907;p68"/>
          <p:cNvGrpSpPr/>
          <p:nvPr/>
        </p:nvGrpSpPr>
        <p:grpSpPr>
          <a:xfrm>
            <a:off x="-1530678" y="2991542"/>
            <a:ext cx="1404225" cy="2177094"/>
            <a:chOff x="6195941" y="562596"/>
            <a:chExt cx="1872300" cy="2902792"/>
          </a:xfrm>
        </p:grpSpPr>
        <p:grpSp>
          <p:nvGrpSpPr>
            <p:cNvPr id="6908" name="Google Shape;6908;p68"/>
            <p:cNvGrpSpPr/>
            <p:nvPr/>
          </p:nvGrpSpPr>
          <p:grpSpPr>
            <a:xfrm>
              <a:off x="6195941" y="832605"/>
              <a:ext cx="1872300" cy="2632784"/>
              <a:chOff x="-1872716" y="660661"/>
              <a:chExt cx="1872300" cy="1974637"/>
            </a:xfrm>
          </p:grpSpPr>
          <p:sp>
            <p:nvSpPr>
              <p:cNvPr id="6909" name="Google Shape;6909;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10" name="Google Shape;6910;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11" name="Google Shape;6911;p68"/>
            <p:cNvGrpSpPr/>
            <p:nvPr/>
          </p:nvGrpSpPr>
          <p:grpSpPr>
            <a:xfrm>
              <a:off x="6303954" y="562596"/>
              <a:ext cx="540000" cy="540000"/>
              <a:chOff x="6303954" y="562596"/>
              <a:chExt cx="540000" cy="540000"/>
            </a:xfrm>
          </p:grpSpPr>
          <p:sp>
            <p:nvSpPr>
              <p:cNvPr id="6912" name="Google Shape;6912;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13" name="Google Shape;6913;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14" name="Google Shape;6914;p6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15" name="Google Shape;6915;p68"/>
          <p:cNvGrpSpPr/>
          <p:nvPr/>
        </p:nvGrpSpPr>
        <p:grpSpPr>
          <a:xfrm>
            <a:off x="7916400" y="221400"/>
            <a:ext cx="893889" cy="359014"/>
            <a:chOff x="1899" y="899"/>
            <a:chExt cx="4163" cy="1671"/>
          </a:xfrm>
        </p:grpSpPr>
        <p:sp>
          <p:nvSpPr>
            <p:cNvPr id="6916" name="Google Shape;6916;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6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6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6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09" name="Google Shape;7009;p6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10"/>
        <p:cNvGrpSpPr/>
        <p:nvPr/>
      </p:nvGrpSpPr>
      <p:grpSpPr>
        <a:xfrm>
          <a:off x="0" y="0"/>
          <a:ext cx="0" cy="0"/>
          <a:chOff x="0" y="0"/>
          <a:chExt cx="0" cy="0"/>
        </a:xfrm>
      </p:grpSpPr>
      <p:sp>
        <p:nvSpPr>
          <p:cNvPr id="7011" name="Google Shape;7011;p6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12" name="Google Shape;7012;p6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13" name="Google Shape;7013;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4" name="Google Shape;7014;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5" name="Google Shape;7015;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16" name="Google Shape;7016;p6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17" name="Google Shape;7017;p69"/>
          <p:cNvGrpSpPr/>
          <p:nvPr/>
        </p:nvGrpSpPr>
        <p:grpSpPr>
          <a:xfrm>
            <a:off x="-1530678" y="2991542"/>
            <a:ext cx="1404225" cy="2177094"/>
            <a:chOff x="6195941" y="562596"/>
            <a:chExt cx="1872300" cy="2902792"/>
          </a:xfrm>
        </p:grpSpPr>
        <p:grpSp>
          <p:nvGrpSpPr>
            <p:cNvPr id="7018" name="Google Shape;7018;p69"/>
            <p:cNvGrpSpPr/>
            <p:nvPr/>
          </p:nvGrpSpPr>
          <p:grpSpPr>
            <a:xfrm>
              <a:off x="6195941" y="832605"/>
              <a:ext cx="1872300" cy="2632784"/>
              <a:chOff x="-1872716" y="660661"/>
              <a:chExt cx="1872300" cy="1974637"/>
            </a:xfrm>
          </p:grpSpPr>
          <p:sp>
            <p:nvSpPr>
              <p:cNvPr id="7019" name="Google Shape;7019;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20" name="Google Shape;7020;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21" name="Google Shape;7021;p69"/>
            <p:cNvGrpSpPr/>
            <p:nvPr/>
          </p:nvGrpSpPr>
          <p:grpSpPr>
            <a:xfrm>
              <a:off x="6303954" y="562596"/>
              <a:ext cx="540000" cy="540000"/>
              <a:chOff x="6303954" y="562596"/>
              <a:chExt cx="540000" cy="540000"/>
            </a:xfrm>
          </p:grpSpPr>
          <p:sp>
            <p:nvSpPr>
              <p:cNvPr id="7022" name="Google Shape;7022;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23" name="Google Shape;7023;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24" name="Google Shape;7024;p69"/>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25" name="Google Shape;7025;p69"/>
          <p:cNvGrpSpPr/>
          <p:nvPr/>
        </p:nvGrpSpPr>
        <p:grpSpPr>
          <a:xfrm>
            <a:off x="7916400" y="221400"/>
            <a:ext cx="893889" cy="359014"/>
            <a:chOff x="1899" y="899"/>
            <a:chExt cx="4163" cy="1671"/>
          </a:xfrm>
        </p:grpSpPr>
        <p:sp>
          <p:nvSpPr>
            <p:cNvPr id="7026" name="Google Shape;7026;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6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6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6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19" name="Google Shape;7119;p6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20"/>
        <p:cNvGrpSpPr/>
        <p:nvPr/>
      </p:nvGrpSpPr>
      <p:grpSpPr>
        <a:xfrm>
          <a:off x="0" y="0"/>
          <a:ext cx="0" cy="0"/>
          <a:chOff x="0" y="0"/>
          <a:chExt cx="0" cy="0"/>
        </a:xfrm>
      </p:grpSpPr>
      <p:sp>
        <p:nvSpPr>
          <p:cNvPr id="7121" name="Google Shape;7121;p7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22" name="Google Shape;7122;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123" name="Google Shape;7123;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4" name="Google Shape;7124;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5" name="Google Shape;7125;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26" name="Google Shape;7126;p7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27" name="Google Shape;7127;p70"/>
          <p:cNvGrpSpPr/>
          <p:nvPr/>
        </p:nvGrpSpPr>
        <p:grpSpPr>
          <a:xfrm>
            <a:off x="-1530678" y="2991542"/>
            <a:ext cx="1404225" cy="2177094"/>
            <a:chOff x="6195941" y="562596"/>
            <a:chExt cx="1872300" cy="2902792"/>
          </a:xfrm>
        </p:grpSpPr>
        <p:grpSp>
          <p:nvGrpSpPr>
            <p:cNvPr id="7128" name="Google Shape;7128;p70"/>
            <p:cNvGrpSpPr/>
            <p:nvPr/>
          </p:nvGrpSpPr>
          <p:grpSpPr>
            <a:xfrm>
              <a:off x="6195941" y="832605"/>
              <a:ext cx="1872300" cy="2632784"/>
              <a:chOff x="-1872716" y="660661"/>
              <a:chExt cx="1872300" cy="1974637"/>
            </a:xfrm>
          </p:grpSpPr>
          <p:sp>
            <p:nvSpPr>
              <p:cNvPr id="7129" name="Google Shape;7129;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30" name="Google Shape;7130;p7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31" name="Google Shape;7131;p70"/>
            <p:cNvGrpSpPr/>
            <p:nvPr/>
          </p:nvGrpSpPr>
          <p:grpSpPr>
            <a:xfrm>
              <a:off x="6303954" y="562596"/>
              <a:ext cx="540000" cy="540000"/>
              <a:chOff x="6303954" y="562596"/>
              <a:chExt cx="540000" cy="540000"/>
            </a:xfrm>
          </p:grpSpPr>
          <p:sp>
            <p:nvSpPr>
              <p:cNvPr id="7132" name="Google Shape;7132;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33" name="Google Shape;7133;p7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34" name="Google Shape;7134;p70"/>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35" name="Google Shape;7135;p70"/>
          <p:cNvGrpSpPr/>
          <p:nvPr/>
        </p:nvGrpSpPr>
        <p:grpSpPr>
          <a:xfrm>
            <a:off x="7916400" y="221400"/>
            <a:ext cx="893889" cy="359014"/>
            <a:chOff x="1899" y="899"/>
            <a:chExt cx="4163" cy="1671"/>
          </a:xfrm>
        </p:grpSpPr>
        <p:sp>
          <p:nvSpPr>
            <p:cNvPr id="7136" name="Google Shape;7136;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7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29" name="Google Shape;7229;p7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30"/>
        <p:cNvGrpSpPr/>
        <p:nvPr/>
      </p:nvGrpSpPr>
      <p:grpSpPr>
        <a:xfrm>
          <a:off x="0" y="0"/>
          <a:ext cx="0" cy="0"/>
          <a:chOff x="0" y="0"/>
          <a:chExt cx="0" cy="0"/>
        </a:xfrm>
      </p:grpSpPr>
      <p:sp>
        <p:nvSpPr>
          <p:cNvPr id="7231" name="Google Shape;7231;p7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32" name="Google Shape;7232;p7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33" name="Google Shape;7233;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4" name="Google Shape;7234;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5" name="Google Shape;7235;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36" name="Google Shape;7236;p71"/>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37" name="Google Shape;7237;p71"/>
          <p:cNvGrpSpPr/>
          <p:nvPr/>
        </p:nvGrpSpPr>
        <p:grpSpPr>
          <a:xfrm>
            <a:off x="-1530678" y="2991542"/>
            <a:ext cx="1404225" cy="2177094"/>
            <a:chOff x="6195941" y="562596"/>
            <a:chExt cx="1872300" cy="2902792"/>
          </a:xfrm>
        </p:grpSpPr>
        <p:grpSp>
          <p:nvGrpSpPr>
            <p:cNvPr id="7238" name="Google Shape;7238;p71"/>
            <p:cNvGrpSpPr/>
            <p:nvPr/>
          </p:nvGrpSpPr>
          <p:grpSpPr>
            <a:xfrm>
              <a:off x="6195941" y="832605"/>
              <a:ext cx="1872300" cy="2632784"/>
              <a:chOff x="-1872716" y="660661"/>
              <a:chExt cx="1872300" cy="1974637"/>
            </a:xfrm>
          </p:grpSpPr>
          <p:sp>
            <p:nvSpPr>
              <p:cNvPr id="7239" name="Google Shape;7239;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40" name="Google Shape;7240;p7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41" name="Google Shape;7241;p71"/>
            <p:cNvGrpSpPr/>
            <p:nvPr/>
          </p:nvGrpSpPr>
          <p:grpSpPr>
            <a:xfrm>
              <a:off x="6303954" y="562596"/>
              <a:ext cx="540000" cy="540000"/>
              <a:chOff x="6303954" y="562596"/>
              <a:chExt cx="540000" cy="540000"/>
            </a:xfrm>
          </p:grpSpPr>
          <p:sp>
            <p:nvSpPr>
              <p:cNvPr id="7242" name="Google Shape;7242;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43" name="Google Shape;7243;p7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44" name="Google Shape;7244;p71"/>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45" name="Google Shape;7245;p71"/>
          <p:cNvGrpSpPr/>
          <p:nvPr/>
        </p:nvGrpSpPr>
        <p:grpSpPr>
          <a:xfrm>
            <a:off x="7916400" y="221400"/>
            <a:ext cx="893889" cy="359014"/>
            <a:chOff x="1899" y="899"/>
            <a:chExt cx="4163" cy="1671"/>
          </a:xfrm>
        </p:grpSpPr>
        <p:sp>
          <p:nvSpPr>
            <p:cNvPr id="7246" name="Google Shape;7246;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7" name="Google Shape;7337;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8" name="Google Shape;7338;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39" name="Google Shape;7339;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40" name="Google Shape;7340;p71"/>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41"/>
        <p:cNvGrpSpPr/>
        <p:nvPr/>
      </p:nvGrpSpPr>
      <p:grpSpPr>
        <a:xfrm>
          <a:off x="0" y="0"/>
          <a:ext cx="0" cy="0"/>
          <a:chOff x="0" y="0"/>
          <a:chExt cx="0" cy="0"/>
        </a:xfrm>
      </p:grpSpPr>
      <p:sp>
        <p:nvSpPr>
          <p:cNvPr id="7342" name="Google Shape;7342;p7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43" name="Google Shape;7343;p7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44" name="Google Shape;7344;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5" name="Google Shape;7345;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6" name="Google Shape;7346;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47" name="Google Shape;7347;p7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48" name="Google Shape;7348;p72"/>
          <p:cNvGrpSpPr/>
          <p:nvPr/>
        </p:nvGrpSpPr>
        <p:grpSpPr>
          <a:xfrm>
            <a:off x="-1530678" y="2991542"/>
            <a:ext cx="1404225" cy="2177094"/>
            <a:chOff x="6195941" y="562596"/>
            <a:chExt cx="1872300" cy="2902792"/>
          </a:xfrm>
        </p:grpSpPr>
        <p:grpSp>
          <p:nvGrpSpPr>
            <p:cNvPr id="7349" name="Google Shape;7349;p72"/>
            <p:cNvGrpSpPr/>
            <p:nvPr/>
          </p:nvGrpSpPr>
          <p:grpSpPr>
            <a:xfrm>
              <a:off x="6195941" y="832605"/>
              <a:ext cx="1872300" cy="2632784"/>
              <a:chOff x="-1872716" y="660661"/>
              <a:chExt cx="1872300" cy="1974637"/>
            </a:xfrm>
          </p:grpSpPr>
          <p:sp>
            <p:nvSpPr>
              <p:cNvPr id="7350" name="Google Shape;7350;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51" name="Google Shape;7351;p7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52" name="Google Shape;7352;p72"/>
            <p:cNvGrpSpPr/>
            <p:nvPr/>
          </p:nvGrpSpPr>
          <p:grpSpPr>
            <a:xfrm>
              <a:off x="6303954" y="562596"/>
              <a:ext cx="540000" cy="540000"/>
              <a:chOff x="6303954" y="562596"/>
              <a:chExt cx="540000" cy="540000"/>
            </a:xfrm>
          </p:grpSpPr>
          <p:sp>
            <p:nvSpPr>
              <p:cNvPr id="7353" name="Google Shape;7353;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54" name="Google Shape;7354;p7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55" name="Google Shape;7355;p72"/>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56" name="Google Shape;7356;p72"/>
          <p:cNvGrpSpPr/>
          <p:nvPr/>
        </p:nvGrpSpPr>
        <p:grpSpPr>
          <a:xfrm>
            <a:off x="7916400" y="221400"/>
            <a:ext cx="893889" cy="359014"/>
            <a:chOff x="1899" y="899"/>
            <a:chExt cx="4163" cy="1671"/>
          </a:xfrm>
        </p:grpSpPr>
        <p:sp>
          <p:nvSpPr>
            <p:cNvPr id="7357" name="Google Shape;7357;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7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7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7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8" name="Google Shape;7448;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9" name="Google Shape;7449;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50" name="Google Shape;7450;p7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51"/>
        <p:cNvGrpSpPr/>
        <p:nvPr/>
      </p:nvGrpSpPr>
      <p:grpSpPr>
        <a:xfrm>
          <a:off x="0" y="0"/>
          <a:ext cx="0" cy="0"/>
          <a:chOff x="0" y="0"/>
          <a:chExt cx="0" cy="0"/>
        </a:xfrm>
      </p:grpSpPr>
      <p:sp>
        <p:nvSpPr>
          <p:cNvPr id="7452" name="Google Shape;7452;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3" name="Google Shape;7453;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4" name="Google Shape;7454;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686"/>
        <p:cNvGrpSpPr/>
        <p:nvPr/>
      </p:nvGrpSpPr>
      <p:grpSpPr>
        <a:xfrm>
          <a:off x="0" y="0"/>
          <a:ext cx="0" cy="0"/>
          <a:chOff x="0" y="0"/>
          <a:chExt cx="0" cy="0"/>
        </a:xfrm>
      </p:grpSpPr>
      <p:sp>
        <p:nvSpPr>
          <p:cNvPr id="687" name="Google Shape;687;p8"/>
          <p:cNvSpPr/>
          <p:nvPr/>
        </p:nvSpPr>
        <p:spPr>
          <a:xfrm>
            <a:off x="0" y="0"/>
            <a:ext cx="9144000" cy="5143500"/>
          </a:xfrm>
          <a:prstGeom prst="rect">
            <a:avLst/>
          </a:prstGeom>
          <a:solidFill>
            <a:srgbClr val="000000">
              <a:alpha val="69803"/>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688" name="Google Shape;688;p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689" name="Google Shape;689;p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0" name="Google Shape;690;p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1" name="Google Shape;691;p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692" name="Google Shape;692;p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93" name="Google Shape;693;p8"/>
          <p:cNvGrpSpPr/>
          <p:nvPr/>
        </p:nvGrpSpPr>
        <p:grpSpPr>
          <a:xfrm>
            <a:off x="-1530678" y="2991542"/>
            <a:ext cx="1404225" cy="2177094"/>
            <a:chOff x="6195941" y="562596"/>
            <a:chExt cx="1872300" cy="2902792"/>
          </a:xfrm>
        </p:grpSpPr>
        <p:grpSp>
          <p:nvGrpSpPr>
            <p:cNvPr id="694" name="Google Shape;694;p8"/>
            <p:cNvGrpSpPr/>
            <p:nvPr/>
          </p:nvGrpSpPr>
          <p:grpSpPr>
            <a:xfrm>
              <a:off x="6195941" y="832605"/>
              <a:ext cx="1872300" cy="2632784"/>
              <a:chOff x="-1872716" y="660661"/>
              <a:chExt cx="1872300" cy="1974637"/>
            </a:xfrm>
          </p:grpSpPr>
          <p:sp>
            <p:nvSpPr>
              <p:cNvPr id="695" name="Google Shape;695;p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96" name="Google Shape;696;p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97" name="Google Shape;697;p8"/>
            <p:cNvGrpSpPr/>
            <p:nvPr/>
          </p:nvGrpSpPr>
          <p:grpSpPr>
            <a:xfrm>
              <a:off x="6303954" y="562596"/>
              <a:ext cx="540000" cy="540000"/>
              <a:chOff x="6303954" y="562596"/>
              <a:chExt cx="540000" cy="540000"/>
            </a:xfrm>
          </p:grpSpPr>
          <p:sp>
            <p:nvSpPr>
              <p:cNvPr id="698" name="Google Shape;698;p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99" name="Google Shape;699;p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00" name="Google Shape;700;p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01" name="Google Shape;701;p8"/>
          <p:cNvGrpSpPr/>
          <p:nvPr/>
        </p:nvGrpSpPr>
        <p:grpSpPr>
          <a:xfrm>
            <a:off x="7915032" y="222489"/>
            <a:ext cx="895960" cy="359739"/>
            <a:chOff x="1899" y="899"/>
            <a:chExt cx="4163" cy="1671"/>
          </a:xfrm>
        </p:grpSpPr>
        <p:sp>
          <p:nvSpPr>
            <p:cNvPr id="702" name="Google Shape;702;p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3" name="Google Shape;703;p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4" name="Google Shape;704;p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5" name="Google Shape;705;p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6" name="Google Shape;706;p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7" name="Google Shape;707;p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8" name="Google Shape;708;p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9" name="Google Shape;709;p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0" name="Google Shape;710;p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1" name="Google Shape;711;p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2" name="Google Shape;712;p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3" name="Google Shape;713;p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4" name="Google Shape;714;p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5" name="Google Shape;715;p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6" name="Google Shape;716;p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7" name="Google Shape;717;p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8" name="Google Shape;718;p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9" name="Google Shape;719;p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0" name="Google Shape;720;p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1" name="Google Shape;721;p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2" name="Google Shape;722;p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3" name="Google Shape;723;p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4" name="Google Shape;724;p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5" name="Google Shape;725;p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6" name="Google Shape;726;p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7" name="Google Shape;727;p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8" name="Google Shape;728;p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9" name="Google Shape;729;p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0" name="Google Shape;730;p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1" name="Google Shape;731;p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2" name="Google Shape;732;p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3" name="Google Shape;733;p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4" name="Google Shape;734;p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5" name="Google Shape;735;p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6" name="Google Shape;736;p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7" name="Google Shape;737;p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8" name="Google Shape;738;p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9" name="Google Shape;739;p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0" name="Google Shape;740;p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1" name="Google Shape;741;p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2" name="Google Shape;742;p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3" name="Google Shape;743;p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4" name="Google Shape;744;p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5" name="Google Shape;745;p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6" name="Google Shape;746;p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 name="Google Shape;747;p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 name="Google Shape;748;p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 name="Google Shape;749;p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 name="Google Shape;750;p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 name="Google Shape;751;p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 name="Google Shape;752;p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 name="Google Shape;753;p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 name="Google Shape;754;p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 name="Google Shape;755;p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 name="Google Shape;756;p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 name="Google Shape;757;p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 name="Google Shape;758;p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 name="Google Shape;759;p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 name="Google Shape;760;p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 name="Google Shape;761;p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 name="Google Shape;762;p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 name="Google Shape;763;p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 name="Google Shape;764;p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 name="Google Shape;765;p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 name="Google Shape;766;p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7" name="Google Shape;767;p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 name="Google Shape;768;p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 name="Google Shape;769;p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 name="Google Shape;770;p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 name="Google Shape;771;p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 name="Google Shape;772;p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 name="Google Shape;773;p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 name="Google Shape;774;p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 name="Google Shape;775;p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 name="Google Shape;776;p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 name="Google Shape;777;p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8" name="Google Shape;778;p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9" name="Google Shape;779;p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0" name="Google Shape;780;p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 name="Google Shape;781;p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 name="Google Shape;782;p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 name="Google Shape;783;p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 name="Google Shape;784;p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 name="Google Shape;785;p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 name="Google Shape;786;p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 name="Google Shape;787;p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 name="Google Shape;788;p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 name="Google Shape;789;p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 name="Google Shape;790;p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1" name="Google Shape;791;p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 name="Google Shape;792;p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 name="Google Shape;793;p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 name="Google Shape;794;p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5" name="Google Shape;795;p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96" name="Google Shape;796;p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797" name="Google Shape;797;p8"/>
          <p:cNvGrpSpPr/>
          <p:nvPr/>
        </p:nvGrpSpPr>
        <p:grpSpPr>
          <a:xfrm>
            <a:off x="-1530678" y="653649"/>
            <a:ext cx="1026225" cy="1698128"/>
            <a:chOff x="-1836712" y="2937191"/>
            <a:chExt cx="1368300" cy="2264171"/>
          </a:xfrm>
        </p:grpSpPr>
        <p:pic>
          <p:nvPicPr>
            <p:cNvPr id="798" name="Google Shape;798;p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99" name="Google Shape;799;p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0" name="Google Shape;800;p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461"/>
        <p:cNvGrpSpPr/>
        <p:nvPr/>
      </p:nvGrpSpPr>
      <p:grpSpPr>
        <a:xfrm>
          <a:off x="0" y="0"/>
          <a:ext cx="0" cy="0"/>
          <a:chOff x="0" y="0"/>
          <a:chExt cx="0" cy="0"/>
        </a:xfrm>
      </p:grpSpPr>
      <p:sp>
        <p:nvSpPr>
          <p:cNvPr id="7462" name="Google Shape;7462;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lt1"/>
              </a:solidFill>
              <a:latin typeface="Calibri"/>
              <a:ea typeface="Calibri"/>
              <a:cs typeface="Calibri"/>
              <a:sym typeface="Calibri"/>
            </a:endParaRPr>
          </a:p>
        </p:txBody>
      </p:sp>
      <p:sp>
        <p:nvSpPr>
          <p:cNvPr id="7463" name="Google Shape;7463;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64" name="Google Shape;7464;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5" name="Google Shape;7465;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6" name="Google Shape;7466;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67" name="Google Shape;7467;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68" name="Google Shape;7468;p75"/>
          <p:cNvGrpSpPr/>
          <p:nvPr/>
        </p:nvGrpSpPr>
        <p:grpSpPr>
          <a:xfrm>
            <a:off x="-1530678" y="2991542"/>
            <a:ext cx="1404225" cy="2177094"/>
            <a:chOff x="6195941" y="562596"/>
            <a:chExt cx="1872300" cy="2902792"/>
          </a:xfrm>
        </p:grpSpPr>
        <p:grpSp>
          <p:nvGrpSpPr>
            <p:cNvPr id="7469" name="Google Shape;7469;p75"/>
            <p:cNvGrpSpPr/>
            <p:nvPr/>
          </p:nvGrpSpPr>
          <p:grpSpPr>
            <a:xfrm>
              <a:off x="6195941" y="832605"/>
              <a:ext cx="1872300" cy="2632784"/>
              <a:chOff x="-1872716" y="660661"/>
              <a:chExt cx="1872300" cy="1974637"/>
            </a:xfrm>
          </p:grpSpPr>
          <p:sp>
            <p:nvSpPr>
              <p:cNvPr id="7470" name="Google Shape;7470;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471" name="Google Shape;7471;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472" name="Google Shape;7472;p75"/>
            <p:cNvGrpSpPr/>
            <p:nvPr/>
          </p:nvGrpSpPr>
          <p:grpSpPr>
            <a:xfrm>
              <a:off x="6303954" y="562596"/>
              <a:ext cx="540000" cy="540000"/>
              <a:chOff x="6303954" y="562596"/>
              <a:chExt cx="540000" cy="540000"/>
            </a:xfrm>
          </p:grpSpPr>
          <p:sp>
            <p:nvSpPr>
              <p:cNvPr id="7473" name="Google Shape;7473;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474" name="Google Shape;7474;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475" name="Google Shape;7475;p7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476" name="Google Shape;7476;p75"/>
          <p:cNvGrpSpPr/>
          <p:nvPr/>
        </p:nvGrpSpPr>
        <p:grpSpPr>
          <a:xfrm>
            <a:off x="7916400" y="221400"/>
            <a:ext cx="893994" cy="358950"/>
            <a:chOff x="1899" y="899"/>
            <a:chExt cx="4163" cy="1671"/>
          </a:xfrm>
        </p:grpSpPr>
        <p:sp>
          <p:nvSpPr>
            <p:cNvPr id="7477" name="Google Shape;7477;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8" name="Google Shape;7478;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9" name="Google Shape;7479;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0" name="Google Shape;7480;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1" name="Google Shape;7481;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2" name="Google Shape;7482;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3" name="Google Shape;7483;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4" name="Google Shape;7484;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5" name="Google Shape;7485;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6" name="Google Shape;7486;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7" name="Google Shape;7487;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8" name="Google Shape;7488;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9" name="Google Shape;7489;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0" name="Google Shape;7490;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1" name="Google Shape;7491;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2" name="Google Shape;7492;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3" name="Google Shape;7493;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4" name="Google Shape;7494;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5" name="Google Shape;7495;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6" name="Google Shape;7496;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7" name="Google Shape;7497;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8" name="Google Shape;7498;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9" name="Google Shape;7499;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0" name="Google Shape;7500;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1" name="Google Shape;7501;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2" name="Google Shape;7502;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3" name="Google Shape;7503;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4" name="Google Shape;7504;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5" name="Google Shape;7505;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6" name="Google Shape;7506;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7" name="Google Shape;7507;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8" name="Google Shape;7508;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9" name="Google Shape;7509;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0" name="Google Shape;7510;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1" name="Google Shape;7511;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2" name="Google Shape;7512;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3" name="Google Shape;7513;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4" name="Google Shape;7514;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5" name="Google Shape;7515;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6" name="Google Shape;7516;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7" name="Google Shape;7517;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8" name="Google Shape;7518;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9" name="Google Shape;7519;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0" name="Google Shape;7520;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1" name="Google Shape;7521;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2" name="Google Shape;7522;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3" name="Google Shape;7523;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4" name="Google Shape;7524;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5" name="Google Shape;7525;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6" name="Google Shape;7526;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7" name="Google Shape;7527;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8" name="Google Shape;7528;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9" name="Google Shape;7529;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0" name="Google Shape;7530;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1" name="Google Shape;7531;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2" name="Google Shape;7532;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3" name="Google Shape;7533;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4" name="Google Shape;7534;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5" name="Google Shape;7535;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6" name="Google Shape;7536;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7" name="Google Shape;7537;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8" name="Google Shape;7538;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9" name="Google Shape;7539;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0" name="Google Shape;7540;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1" name="Google Shape;7541;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2" name="Google Shape;7542;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3" name="Google Shape;7543;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4" name="Google Shape;7544;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5" name="Google Shape;7545;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6" name="Google Shape;7546;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7" name="Google Shape;7547;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8" name="Google Shape;7548;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9" name="Google Shape;7549;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0" name="Google Shape;7550;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1" name="Google Shape;7551;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2" name="Google Shape;7552;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3" name="Google Shape;7553;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4" name="Google Shape;7554;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5" name="Google Shape;7555;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6" name="Google Shape;7556;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7" name="Google Shape;7557;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8" name="Google Shape;7558;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9" name="Google Shape;7559;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0" name="Google Shape;7560;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1" name="Google Shape;7561;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2" name="Google Shape;7562;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3" name="Google Shape;7563;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4" name="Google Shape;7564;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5" name="Google Shape;7565;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6" name="Google Shape;7566;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7" name="Google Shape;7567;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8" name="Google Shape;7568;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9" name="Google Shape;7569;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570" name="Google Shape;7570;p7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571"/>
        <p:cNvGrpSpPr/>
        <p:nvPr/>
      </p:nvGrpSpPr>
      <p:grpSpPr>
        <a:xfrm>
          <a:off x="0" y="0"/>
          <a:ext cx="0" cy="0"/>
          <a:chOff x="0" y="0"/>
          <a:chExt cx="0" cy="0"/>
        </a:xfrm>
      </p:grpSpPr>
      <p:sp>
        <p:nvSpPr>
          <p:cNvPr id="7572" name="Google Shape;7572;p76"/>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573" name="Google Shape;7573;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4" name="Google Shape;7574;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5" name="Google Shape;7575;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576" name="Google Shape;7576;p76"/>
          <p:cNvGrpSpPr/>
          <p:nvPr/>
        </p:nvGrpSpPr>
        <p:grpSpPr>
          <a:xfrm>
            <a:off x="5221340" y="819609"/>
            <a:ext cx="1862198" cy="747695"/>
            <a:chOff x="1899" y="899"/>
            <a:chExt cx="4163" cy="1671"/>
          </a:xfrm>
        </p:grpSpPr>
        <p:sp>
          <p:nvSpPr>
            <p:cNvPr id="7577" name="Google Shape;7577;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8" name="Google Shape;7578;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9" name="Google Shape;7579;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0" name="Google Shape;7580;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1" name="Google Shape;7581;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2" name="Google Shape;7582;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3" name="Google Shape;7583;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4" name="Google Shape;7584;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5" name="Google Shape;7585;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6" name="Google Shape;7586;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7" name="Google Shape;7587;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8" name="Google Shape;7588;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9" name="Google Shape;7589;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0" name="Google Shape;7590;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1" name="Google Shape;7591;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2" name="Google Shape;7592;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3" name="Google Shape;7593;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4" name="Google Shape;7594;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5" name="Google Shape;7595;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6" name="Google Shape;7596;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7" name="Google Shape;7597;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8" name="Google Shape;7598;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9" name="Google Shape;7599;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0" name="Google Shape;7600;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1" name="Google Shape;7601;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2" name="Google Shape;7602;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3" name="Google Shape;7603;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4" name="Google Shape;7604;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5" name="Google Shape;7605;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6" name="Google Shape;7606;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7" name="Google Shape;7607;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8" name="Google Shape;7608;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9" name="Google Shape;7609;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0" name="Google Shape;7610;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1" name="Google Shape;7611;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2" name="Google Shape;7612;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3" name="Google Shape;7613;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4" name="Google Shape;7614;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5" name="Google Shape;7615;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6" name="Google Shape;7616;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7" name="Google Shape;7617;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8" name="Google Shape;7618;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9" name="Google Shape;7619;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0" name="Google Shape;7620;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1" name="Google Shape;7621;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2" name="Google Shape;7622;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3" name="Google Shape;7623;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4" name="Google Shape;7624;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5" name="Google Shape;7625;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6" name="Google Shape;7626;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7" name="Google Shape;7627;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8" name="Google Shape;7628;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9" name="Google Shape;7629;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0" name="Google Shape;7630;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1" name="Google Shape;7631;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2" name="Google Shape;7632;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3" name="Google Shape;7633;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4" name="Google Shape;7634;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5" name="Google Shape;7635;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6" name="Google Shape;7636;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7" name="Google Shape;7637;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8" name="Google Shape;7638;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9" name="Google Shape;7639;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0" name="Google Shape;7640;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1" name="Google Shape;7641;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2" name="Google Shape;7642;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3" name="Google Shape;7643;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4" name="Google Shape;7644;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5" name="Google Shape;7645;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6" name="Google Shape;7646;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7" name="Google Shape;7647;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8" name="Google Shape;7648;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9" name="Google Shape;7649;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0" name="Google Shape;7650;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1" name="Google Shape;7651;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2" name="Google Shape;7652;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3" name="Google Shape;7653;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4" name="Google Shape;7654;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5" name="Google Shape;7655;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6" name="Google Shape;7656;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7" name="Google Shape;7657;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8" name="Google Shape;7658;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9" name="Google Shape;7659;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0" name="Google Shape;7660;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1" name="Google Shape;7661;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2" name="Google Shape;7662;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3" name="Google Shape;7663;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4" name="Google Shape;7664;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5" name="Google Shape;7665;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6" name="Google Shape;7666;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7" name="Google Shape;7667;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8" name="Google Shape;7668;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9" name="Google Shape;7669;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670" name="Google Shape;7670;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671" name="Google Shape;7671;p7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672" name="Google Shape;7672;p7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673" name="Google Shape;7673;p7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674" name="Google Shape;7674;p76"/>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675" name="Google Shape;7675;p76"/>
          <p:cNvGrpSpPr/>
          <p:nvPr/>
        </p:nvGrpSpPr>
        <p:grpSpPr>
          <a:xfrm>
            <a:off x="-1530678" y="653649"/>
            <a:ext cx="1026225" cy="1698128"/>
            <a:chOff x="-1836712" y="2937191"/>
            <a:chExt cx="1368300" cy="2264171"/>
          </a:xfrm>
        </p:grpSpPr>
        <p:pic>
          <p:nvPicPr>
            <p:cNvPr id="7676" name="Google Shape;7676;p76"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677" name="Google Shape;7677;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7678" name="Google Shape;7678;p76"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73"/>
                                        </p:tgtEl>
                                        <p:attrNameLst>
                                          <p:attrName>style.visibility</p:attrName>
                                        </p:attrNameLst>
                                      </p:cBhvr>
                                      <p:to>
                                        <p:strVal val="visible"/>
                                      </p:to>
                                    </p:set>
                                    <p:animEffect transition="in" filter="fade">
                                      <p:cBhvr>
                                        <p:cTn id="7" dur="500"/>
                                        <p:tgtEl>
                                          <p:spTgt spid="76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76"/>
                                        </p:tgtEl>
                                        <p:attrNameLst>
                                          <p:attrName>style.visibility</p:attrName>
                                        </p:attrNameLst>
                                      </p:cBhvr>
                                      <p:to>
                                        <p:strVal val="visible"/>
                                      </p:to>
                                    </p:set>
                                    <p:animEffect transition="in" filter="fade">
                                      <p:cBhvr>
                                        <p:cTn id="11" dur="500"/>
                                        <p:tgtEl>
                                          <p:spTgt spid="7576"/>
                                        </p:tgtEl>
                                      </p:cBhvr>
                                    </p:animEffect>
                                  </p:childTnLst>
                                </p:cTn>
                              </p:par>
                              <p:par>
                                <p:cTn id="12" presetID="10" presetClass="entr" presetSubtype="0" fill="hold" nodeType="withEffect">
                                  <p:stCondLst>
                                    <p:cond delay="0"/>
                                  </p:stCondLst>
                                  <p:childTnLst>
                                    <p:set>
                                      <p:cBhvr>
                                        <p:cTn id="13" dur="1" fill="hold">
                                          <p:stCondLst>
                                            <p:cond delay="0"/>
                                          </p:stCondLst>
                                        </p:cTn>
                                        <p:tgtEl>
                                          <p:spTgt spid="7671"/>
                                        </p:tgtEl>
                                        <p:attrNameLst>
                                          <p:attrName>style.visibility</p:attrName>
                                        </p:attrNameLst>
                                      </p:cBhvr>
                                      <p:to>
                                        <p:strVal val="visible"/>
                                      </p:to>
                                    </p:set>
                                    <p:animEffect transition="in" filter="fade">
                                      <p:cBhvr>
                                        <p:cTn id="14" dur="500"/>
                                        <p:tgtEl>
                                          <p:spTgt spid="7671"/>
                                        </p:tgtEl>
                                      </p:cBhvr>
                                    </p:animEffect>
                                  </p:childTnLst>
                                </p:cTn>
                              </p:par>
                              <p:par>
                                <p:cTn id="15" presetID="10" presetClass="entr" presetSubtype="0" fill="hold" nodeType="withEffect">
                                  <p:stCondLst>
                                    <p:cond delay="0"/>
                                  </p:stCondLst>
                                  <p:childTnLst>
                                    <p:set>
                                      <p:cBhvr>
                                        <p:cTn id="16" dur="1" fill="hold">
                                          <p:stCondLst>
                                            <p:cond delay="0"/>
                                          </p:stCondLst>
                                        </p:cTn>
                                        <p:tgtEl>
                                          <p:spTgt spid="7672">
                                            <p:txEl>
                                              <p:pRg st="0" end="0"/>
                                            </p:txEl>
                                          </p:spTgt>
                                        </p:tgtEl>
                                        <p:attrNameLst>
                                          <p:attrName>style.visibility</p:attrName>
                                        </p:attrNameLst>
                                      </p:cBhvr>
                                      <p:to>
                                        <p:strVal val="visible"/>
                                      </p:to>
                                    </p:set>
                                    <p:animEffect transition="in" filter="fade">
                                      <p:cBhvr>
                                        <p:cTn id="17" dur="500"/>
                                        <p:tgtEl>
                                          <p:spTgt spid="767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672">
                                            <p:txEl>
                                              <p:pRg st="1" end="1"/>
                                            </p:txEl>
                                          </p:spTgt>
                                        </p:tgtEl>
                                        <p:attrNameLst>
                                          <p:attrName>style.visibility</p:attrName>
                                        </p:attrNameLst>
                                      </p:cBhvr>
                                      <p:to>
                                        <p:strVal val="visible"/>
                                      </p:to>
                                    </p:set>
                                    <p:animEffect transition="in" filter="fade">
                                      <p:cBhvr>
                                        <p:cTn id="20" dur="500"/>
                                        <p:tgtEl>
                                          <p:spTgt spid="767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672">
                                            <p:txEl>
                                              <p:pRg st="2" end="2"/>
                                            </p:txEl>
                                          </p:spTgt>
                                        </p:tgtEl>
                                        <p:attrNameLst>
                                          <p:attrName>style.visibility</p:attrName>
                                        </p:attrNameLst>
                                      </p:cBhvr>
                                      <p:to>
                                        <p:strVal val="visible"/>
                                      </p:to>
                                    </p:set>
                                    <p:animEffect transition="in" filter="fade">
                                      <p:cBhvr>
                                        <p:cTn id="23" dur="500"/>
                                        <p:tgtEl>
                                          <p:spTgt spid="767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672">
                                            <p:txEl>
                                              <p:pRg st="3" end="3"/>
                                            </p:txEl>
                                          </p:spTgt>
                                        </p:tgtEl>
                                        <p:attrNameLst>
                                          <p:attrName>style.visibility</p:attrName>
                                        </p:attrNameLst>
                                      </p:cBhvr>
                                      <p:to>
                                        <p:strVal val="visible"/>
                                      </p:to>
                                    </p:set>
                                    <p:animEffect transition="in" filter="fade">
                                      <p:cBhvr>
                                        <p:cTn id="26" dur="500"/>
                                        <p:tgtEl>
                                          <p:spTgt spid="767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672">
                                            <p:txEl>
                                              <p:pRg st="4" end="4"/>
                                            </p:txEl>
                                          </p:spTgt>
                                        </p:tgtEl>
                                        <p:attrNameLst>
                                          <p:attrName>style.visibility</p:attrName>
                                        </p:attrNameLst>
                                      </p:cBhvr>
                                      <p:to>
                                        <p:strVal val="visible"/>
                                      </p:to>
                                    </p:set>
                                    <p:animEffect transition="in" filter="fade">
                                      <p:cBhvr>
                                        <p:cTn id="29" dur="500"/>
                                        <p:tgtEl>
                                          <p:spTgt spid="767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672">
                                            <p:txEl>
                                              <p:pRg st="5" end="5"/>
                                            </p:txEl>
                                          </p:spTgt>
                                        </p:tgtEl>
                                        <p:attrNameLst>
                                          <p:attrName>style.visibility</p:attrName>
                                        </p:attrNameLst>
                                      </p:cBhvr>
                                      <p:to>
                                        <p:strVal val="visible"/>
                                      </p:to>
                                    </p:set>
                                    <p:animEffect transition="in" filter="fade">
                                      <p:cBhvr>
                                        <p:cTn id="32" dur="500"/>
                                        <p:tgtEl>
                                          <p:spTgt spid="767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672">
                                            <p:txEl>
                                              <p:pRg st="6" end="6"/>
                                            </p:txEl>
                                          </p:spTgt>
                                        </p:tgtEl>
                                        <p:attrNameLst>
                                          <p:attrName>style.visibility</p:attrName>
                                        </p:attrNameLst>
                                      </p:cBhvr>
                                      <p:to>
                                        <p:strVal val="visible"/>
                                      </p:to>
                                    </p:set>
                                    <p:animEffect transition="in" filter="fade">
                                      <p:cBhvr>
                                        <p:cTn id="35" dur="500"/>
                                        <p:tgtEl>
                                          <p:spTgt spid="767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672">
                                            <p:txEl>
                                              <p:pRg st="7" end="7"/>
                                            </p:txEl>
                                          </p:spTgt>
                                        </p:tgtEl>
                                        <p:attrNameLst>
                                          <p:attrName>style.visibility</p:attrName>
                                        </p:attrNameLst>
                                      </p:cBhvr>
                                      <p:to>
                                        <p:strVal val="visible"/>
                                      </p:to>
                                    </p:set>
                                    <p:animEffect transition="in" filter="fade">
                                      <p:cBhvr>
                                        <p:cTn id="38" dur="500"/>
                                        <p:tgtEl>
                                          <p:spTgt spid="767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672">
                                            <p:txEl>
                                              <p:pRg st="8" end="8"/>
                                            </p:txEl>
                                          </p:spTgt>
                                        </p:tgtEl>
                                        <p:attrNameLst>
                                          <p:attrName>style.visibility</p:attrName>
                                        </p:attrNameLst>
                                      </p:cBhvr>
                                      <p:to>
                                        <p:strVal val="visible"/>
                                      </p:to>
                                    </p:set>
                                    <p:animEffect transition="in" filter="fade">
                                      <p:cBhvr>
                                        <p:cTn id="41" dur="500"/>
                                        <p:tgtEl>
                                          <p:spTgt spid="767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674"/>
                                        </p:tgtEl>
                                        <p:attrNameLst>
                                          <p:attrName>style.visibility</p:attrName>
                                        </p:attrNameLst>
                                      </p:cBhvr>
                                      <p:to>
                                        <p:strVal val="visible"/>
                                      </p:to>
                                    </p:set>
                                    <p:animEffect transition="in" filter="fade">
                                      <p:cBhvr>
                                        <p:cTn id="45" dur="1000"/>
                                        <p:tgtEl>
                                          <p:spTgt spid="7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679"/>
        <p:cNvGrpSpPr/>
        <p:nvPr/>
      </p:nvGrpSpPr>
      <p:grpSpPr>
        <a:xfrm>
          <a:off x="0" y="0"/>
          <a:ext cx="0" cy="0"/>
          <a:chOff x="0" y="0"/>
          <a:chExt cx="0" cy="0"/>
        </a:xfrm>
      </p:grpSpPr>
      <p:sp>
        <p:nvSpPr>
          <p:cNvPr id="7680" name="Google Shape;7680;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1" name="Google Shape;7681;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2" name="Google Shape;7682;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683" name="Google Shape;7683;p77"/>
          <p:cNvGrpSpPr/>
          <p:nvPr/>
        </p:nvGrpSpPr>
        <p:grpSpPr>
          <a:xfrm>
            <a:off x="5221340" y="819609"/>
            <a:ext cx="1862198" cy="747695"/>
            <a:chOff x="1899" y="899"/>
            <a:chExt cx="4163" cy="1671"/>
          </a:xfrm>
        </p:grpSpPr>
        <p:sp>
          <p:nvSpPr>
            <p:cNvPr id="7684" name="Google Shape;7684;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5" name="Google Shape;7685;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6" name="Google Shape;7686;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7" name="Google Shape;7687;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8" name="Google Shape;7688;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9" name="Google Shape;7689;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0" name="Google Shape;7690;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1" name="Google Shape;7691;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2" name="Google Shape;7692;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3" name="Google Shape;7693;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4" name="Google Shape;7694;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5" name="Google Shape;7695;p7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6" name="Google Shape;7696;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7" name="Google Shape;7697;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8" name="Google Shape;7698;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9" name="Google Shape;7699;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0" name="Google Shape;7700;p7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1" name="Google Shape;7701;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2" name="Google Shape;7702;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3" name="Google Shape;7703;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4" name="Google Shape;7704;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5" name="Google Shape;7705;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6" name="Google Shape;7706;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7" name="Google Shape;7707;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8" name="Google Shape;7708;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9" name="Google Shape;7709;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0" name="Google Shape;7710;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1" name="Google Shape;7711;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2" name="Google Shape;7712;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3" name="Google Shape;7713;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4" name="Google Shape;7714;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5" name="Google Shape;7715;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6" name="Google Shape;7716;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7" name="Google Shape;7717;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8" name="Google Shape;7718;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9" name="Google Shape;7719;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0" name="Google Shape;7720;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1" name="Google Shape;7721;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2" name="Google Shape;7722;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3" name="Google Shape;7723;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4" name="Google Shape;7724;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5" name="Google Shape;7725;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6" name="Google Shape;7726;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7" name="Google Shape;7727;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8" name="Google Shape;7728;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9" name="Google Shape;7729;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0" name="Google Shape;7730;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1" name="Google Shape;7731;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2" name="Google Shape;7732;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3" name="Google Shape;7733;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4" name="Google Shape;7734;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5" name="Google Shape;7735;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6" name="Google Shape;7736;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7" name="Google Shape;7737;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8" name="Google Shape;7738;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9" name="Google Shape;7739;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0" name="Google Shape;7740;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1" name="Google Shape;7741;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2" name="Google Shape;7742;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3" name="Google Shape;7743;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4" name="Google Shape;7744;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5" name="Google Shape;7745;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6" name="Google Shape;7746;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7" name="Google Shape;7747;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8" name="Google Shape;7748;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9" name="Google Shape;7749;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0" name="Google Shape;7750;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1" name="Google Shape;7751;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2" name="Google Shape;7752;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3" name="Google Shape;7753;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4" name="Google Shape;7754;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5" name="Google Shape;7755;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6" name="Google Shape;7756;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7" name="Google Shape;7757;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8" name="Google Shape;7758;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9" name="Google Shape;7759;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0" name="Google Shape;7760;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1" name="Google Shape;7761;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2" name="Google Shape;7762;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3" name="Google Shape;7763;p7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4" name="Google Shape;7764;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5" name="Google Shape;7765;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6" name="Google Shape;7766;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7" name="Google Shape;7767;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8" name="Google Shape;7768;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9" name="Google Shape;7769;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0" name="Google Shape;7770;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1" name="Google Shape;7771;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2" name="Google Shape;7772;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3" name="Google Shape;7773;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4" name="Google Shape;7774;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5" name="Google Shape;7775;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6" name="Google Shape;7776;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777" name="Google Shape;7777;p7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778" name="Google Shape;7778;p7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79" name="Google Shape;7779;p7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80" name="Google Shape;7780;p77"/>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781" name="Google Shape;7781;p7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782" name="Google Shape;7782;p77"/>
          <p:cNvGrpSpPr/>
          <p:nvPr/>
        </p:nvGrpSpPr>
        <p:grpSpPr>
          <a:xfrm>
            <a:off x="-1449668" y="146875"/>
            <a:ext cx="1026225" cy="2044304"/>
            <a:chOff x="-1555624" y="1196393"/>
            <a:chExt cx="1368300" cy="2725739"/>
          </a:xfrm>
        </p:grpSpPr>
        <p:grpSp>
          <p:nvGrpSpPr>
            <p:cNvPr id="7783" name="Google Shape;7783;p77"/>
            <p:cNvGrpSpPr/>
            <p:nvPr/>
          </p:nvGrpSpPr>
          <p:grpSpPr>
            <a:xfrm>
              <a:off x="-1555624" y="1488707"/>
              <a:ext cx="1368300" cy="2433425"/>
              <a:chOff x="-1836712" y="3275837"/>
              <a:chExt cx="1368300" cy="2433425"/>
            </a:xfrm>
          </p:grpSpPr>
          <p:sp>
            <p:nvSpPr>
              <p:cNvPr id="7784" name="Google Shape;7784;p7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785" name="Google Shape;7785;p77"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7786" name="Google Shape;7786;p7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787" name="Google Shape;7787;p7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80"/>
                                        </p:tgtEl>
                                        <p:attrNameLst>
                                          <p:attrName>style.visibility</p:attrName>
                                        </p:attrNameLst>
                                      </p:cBhvr>
                                      <p:to>
                                        <p:strVal val="visible"/>
                                      </p:to>
                                    </p:set>
                                    <p:animEffect transition="in" filter="fade">
                                      <p:cBhvr>
                                        <p:cTn id="7" dur="500"/>
                                        <p:tgtEl>
                                          <p:spTgt spid="778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683"/>
                                        </p:tgtEl>
                                        <p:attrNameLst>
                                          <p:attrName>style.visibility</p:attrName>
                                        </p:attrNameLst>
                                      </p:cBhvr>
                                      <p:to>
                                        <p:strVal val="visible"/>
                                      </p:to>
                                    </p:set>
                                    <p:animEffect transition="in" filter="fade">
                                      <p:cBhvr>
                                        <p:cTn id="11" dur="500"/>
                                        <p:tgtEl>
                                          <p:spTgt spid="7683"/>
                                        </p:tgtEl>
                                      </p:cBhvr>
                                    </p:animEffect>
                                  </p:childTnLst>
                                </p:cTn>
                              </p:par>
                              <p:par>
                                <p:cTn id="12" presetID="10" presetClass="entr" presetSubtype="0" fill="hold" nodeType="withEffect">
                                  <p:stCondLst>
                                    <p:cond delay="0"/>
                                  </p:stCondLst>
                                  <p:childTnLst>
                                    <p:set>
                                      <p:cBhvr>
                                        <p:cTn id="13" dur="1" fill="hold">
                                          <p:stCondLst>
                                            <p:cond delay="0"/>
                                          </p:stCondLst>
                                        </p:cTn>
                                        <p:tgtEl>
                                          <p:spTgt spid="7778"/>
                                        </p:tgtEl>
                                        <p:attrNameLst>
                                          <p:attrName>style.visibility</p:attrName>
                                        </p:attrNameLst>
                                      </p:cBhvr>
                                      <p:to>
                                        <p:strVal val="visible"/>
                                      </p:to>
                                    </p:set>
                                    <p:animEffect transition="in" filter="fade">
                                      <p:cBhvr>
                                        <p:cTn id="14" dur="500"/>
                                        <p:tgtEl>
                                          <p:spTgt spid="7778"/>
                                        </p:tgtEl>
                                      </p:cBhvr>
                                    </p:animEffect>
                                  </p:childTnLst>
                                </p:cTn>
                              </p:par>
                              <p:par>
                                <p:cTn id="15" presetID="10" presetClass="entr" presetSubtype="0" fill="hold" nodeType="withEffect">
                                  <p:stCondLst>
                                    <p:cond delay="0"/>
                                  </p:stCondLst>
                                  <p:childTnLst>
                                    <p:set>
                                      <p:cBhvr>
                                        <p:cTn id="16" dur="1" fill="hold">
                                          <p:stCondLst>
                                            <p:cond delay="0"/>
                                          </p:stCondLst>
                                        </p:cTn>
                                        <p:tgtEl>
                                          <p:spTgt spid="7779">
                                            <p:txEl>
                                              <p:pRg st="0" end="0"/>
                                            </p:txEl>
                                          </p:spTgt>
                                        </p:tgtEl>
                                        <p:attrNameLst>
                                          <p:attrName>style.visibility</p:attrName>
                                        </p:attrNameLst>
                                      </p:cBhvr>
                                      <p:to>
                                        <p:strVal val="visible"/>
                                      </p:to>
                                    </p:set>
                                    <p:animEffect transition="in" filter="fade">
                                      <p:cBhvr>
                                        <p:cTn id="17" dur="500"/>
                                        <p:tgtEl>
                                          <p:spTgt spid="777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779">
                                            <p:txEl>
                                              <p:pRg st="1" end="1"/>
                                            </p:txEl>
                                          </p:spTgt>
                                        </p:tgtEl>
                                        <p:attrNameLst>
                                          <p:attrName>style.visibility</p:attrName>
                                        </p:attrNameLst>
                                      </p:cBhvr>
                                      <p:to>
                                        <p:strVal val="visible"/>
                                      </p:to>
                                    </p:set>
                                    <p:animEffect transition="in" filter="fade">
                                      <p:cBhvr>
                                        <p:cTn id="20" dur="500"/>
                                        <p:tgtEl>
                                          <p:spTgt spid="777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779">
                                            <p:txEl>
                                              <p:pRg st="2" end="2"/>
                                            </p:txEl>
                                          </p:spTgt>
                                        </p:tgtEl>
                                        <p:attrNameLst>
                                          <p:attrName>style.visibility</p:attrName>
                                        </p:attrNameLst>
                                      </p:cBhvr>
                                      <p:to>
                                        <p:strVal val="visible"/>
                                      </p:to>
                                    </p:set>
                                    <p:animEffect transition="in" filter="fade">
                                      <p:cBhvr>
                                        <p:cTn id="23" dur="500"/>
                                        <p:tgtEl>
                                          <p:spTgt spid="777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779">
                                            <p:txEl>
                                              <p:pRg st="3" end="3"/>
                                            </p:txEl>
                                          </p:spTgt>
                                        </p:tgtEl>
                                        <p:attrNameLst>
                                          <p:attrName>style.visibility</p:attrName>
                                        </p:attrNameLst>
                                      </p:cBhvr>
                                      <p:to>
                                        <p:strVal val="visible"/>
                                      </p:to>
                                    </p:set>
                                    <p:animEffect transition="in" filter="fade">
                                      <p:cBhvr>
                                        <p:cTn id="26" dur="500"/>
                                        <p:tgtEl>
                                          <p:spTgt spid="777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779">
                                            <p:txEl>
                                              <p:pRg st="4" end="4"/>
                                            </p:txEl>
                                          </p:spTgt>
                                        </p:tgtEl>
                                        <p:attrNameLst>
                                          <p:attrName>style.visibility</p:attrName>
                                        </p:attrNameLst>
                                      </p:cBhvr>
                                      <p:to>
                                        <p:strVal val="visible"/>
                                      </p:to>
                                    </p:set>
                                    <p:animEffect transition="in" filter="fade">
                                      <p:cBhvr>
                                        <p:cTn id="29" dur="500"/>
                                        <p:tgtEl>
                                          <p:spTgt spid="777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779">
                                            <p:txEl>
                                              <p:pRg st="5" end="5"/>
                                            </p:txEl>
                                          </p:spTgt>
                                        </p:tgtEl>
                                        <p:attrNameLst>
                                          <p:attrName>style.visibility</p:attrName>
                                        </p:attrNameLst>
                                      </p:cBhvr>
                                      <p:to>
                                        <p:strVal val="visible"/>
                                      </p:to>
                                    </p:set>
                                    <p:animEffect transition="in" filter="fade">
                                      <p:cBhvr>
                                        <p:cTn id="32" dur="500"/>
                                        <p:tgtEl>
                                          <p:spTgt spid="777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779">
                                            <p:txEl>
                                              <p:pRg st="6" end="6"/>
                                            </p:txEl>
                                          </p:spTgt>
                                        </p:tgtEl>
                                        <p:attrNameLst>
                                          <p:attrName>style.visibility</p:attrName>
                                        </p:attrNameLst>
                                      </p:cBhvr>
                                      <p:to>
                                        <p:strVal val="visible"/>
                                      </p:to>
                                    </p:set>
                                    <p:animEffect transition="in" filter="fade">
                                      <p:cBhvr>
                                        <p:cTn id="35" dur="500"/>
                                        <p:tgtEl>
                                          <p:spTgt spid="777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779">
                                            <p:txEl>
                                              <p:pRg st="7" end="7"/>
                                            </p:txEl>
                                          </p:spTgt>
                                        </p:tgtEl>
                                        <p:attrNameLst>
                                          <p:attrName>style.visibility</p:attrName>
                                        </p:attrNameLst>
                                      </p:cBhvr>
                                      <p:to>
                                        <p:strVal val="visible"/>
                                      </p:to>
                                    </p:set>
                                    <p:animEffect transition="in" filter="fade">
                                      <p:cBhvr>
                                        <p:cTn id="38" dur="500"/>
                                        <p:tgtEl>
                                          <p:spTgt spid="777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779">
                                            <p:txEl>
                                              <p:pRg st="8" end="8"/>
                                            </p:txEl>
                                          </p:spTgt>
                                        </p:tgtEl>
                                        <p:attrNameLst>
                                          <p:attrName>style.visibility</p:attrName>
                                        </p:attrNameLst>
                                      </p:cBhvr>
                                      <p:to>
                                        <p:strVal val="visible"/>
                                      </p:to>
                                    </p:set>
                                    <p:animEffect transition="in" filter="fade">
                                      <p:cBhvr>
                                        <p:cTn id="41" dur="500"/>
                                        <p:tgtEl>
                                          <p:spTgt spid="777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781"/>
                                        </p:tgtEl>
                                        <p:attrNameLst>
                                          <p:attrName>style.visibility</p:attrName>
                                        </p:attrNameLst>
                                      </p:cBhvr>
                                      <p:to>
                                        <p:strVal val="visible"/>
                                      </p:to>
                                    </p:set>
                                    <p:animEffect transition="in" filter="fade">
                                      <p:cBhvr>
                                        <p:cTn id="45" dur="1000"/>
                                        <p:tgtEl>
                                          <p:spTgt spid="7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788"/>
        <p:cNvGrpSpPr/>
        <p:nvPr/>
      </p:nvGrpSpPr>
      <p:grpSpPr>
        <a:xfrm>
          <a:off x="0" y="0"/>
          <a:ext cx="0" cy="0"/>
          <a:chOff x="0" y="0"/>
          <a:chExt cx="0" cy="0"/>
        </a:xfrm>
      </p:grpSpPr>
      <p:sp>
        <p:nvSpPr>
          <p:cNvPr id="7789" name="Google Shape;7789;p7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90" name="Google Shape;7790;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1" name="Google Shape;7791;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2" name="Google Shape;7792;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793" name="Google Shape;7793;p7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94" name="Google Shape;7794;p7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795" name="Google Shape;7795;p78"/>
          <p:cNvGrpSpPr/>
          <p:nvPr/>
        </p:nvGrpSpPr>
        <p:grpSpPr>
          <a:xfrm>
            <a:off x="-1530678" y="2991542"/>
            <a:ext cx="1404225" cy="2177094"/>
            <a:chOff x="6195941" y="562596"/>
            <a:chExt cx="1872300" cy="2902792"/>
          </a:xfrm>
        </p:grpSpPr>
        <p:grpSp>
          <p:nvGrpSpPr>
            <p:cNvPr id="7796" name="Google Shape;7796;p78"/>
            <p:cNvGrpSpPr/>
            <p:nvPr/>
          </p:nvGrpSpPr>
          <p:grpSpPr>
            <a:xfrm>
              <a:off x="6195941" y="832605"/>
              <a:ext cx="1872300" cy="2632784"/>
              <a:chOff x="-1872716" y="660661"/>
              <a:chExt cx="1872300" cy="1974637"/>
            </a:xfrm>
          </p:grpSpPr>
          <p:sp>
            <p:nvSpPr>
              <p:cNvPr id="7797" name="Google Shape;7797;p7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798" name="Google Shape;7798;p7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799" name="Google Shape;7799;p78"/>
            <p:cNvGrpSpPr/>
            <p:nvPr/>
          </p:nvGrpSpPr>
          <p:grpSpPr>
            <a:xfrm>
              <a:off x="6303954" y="562596"/>
              <a:ext cx="540000" cy="540000"/>
              <a:chOff x="6303954" y="562596"/>
              <a:chExt cx="540000" cy="540000"/>
            </a:xfrm>
          </p:grpSpPr>
          <p:sp>
            <p:nvSpPr>
              <p:cNvPr id="7800" name="Google Shape;7800;p7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801" name="Google Shape;7801;p7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802" name="Google Shape;7802;p78"/>
          <p:cNvGrpSpPr/>
          <p:nvPr/>
        </p:nvGrpSpPr>
        <p:grpSpPr>
          <a:xfrm>
            <a:off x="-1449668" y="146875"/>
            <a:ext cx="1026225" cy="2044304"/>
            <a:chOff x="-1555624" y="1196393"/>
            <a:chExt cx="1368300" cy="2725739"/>
          </a:xfrm>
        </p:grpSpPr>
        <p:grpSp>
          <p:nvGrpSpPr>
            <p:cNvPr id="7803" name="Google Shape;7803;p78"/>
            <p:cNvGrpSpPr/>
            <p:nvPr/>
          </p:nvGrpSpPr>
          <p:grpSpPr>
            <a:xfrm>
              <a:off x="-1555624" y="1488707"/>
              <a:ext cx="1368300" cy="2433425"/>
              <a:chOff x="-1836712" y="3275837"/>
              <a:chExt cx="1368300" cy="2433425"/>
            </a:xfrm>
          </p:grpSpPr>
          <p:sp>
            <p:nvSpPr>
              <p:cNvPr id="7804" name="Google Shape;7804;p7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805" name="Google Shape;7805;p7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806" name="Google Shape;7806;p7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07" name="Google Shape;7807;p7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7808" name="Google Shape;7808;p7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809" name="Google Shape;7809;p78"/>
          <p:cNvGrpSpPr/>
          <p:nvPr/>
        </p:nvGrpSpPr>
        <p:grpSpPr>
          <a:xfrm>
            <a:off x="7915032" y="222489"/>
            <a:ext cx="895960" cy="359739"/>
            <a:chOff x="1899" y="899"/>
            <a:chExt cx="4163" cy="1671"/>
          </a:xfrm>
        </p:grpSpPr>
        <p:sp>
          <p:nvSpPr>
            <p:cNvPr id="7810" name="Google Shape;7810;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1" name="Google Shape;7811;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2" name="Google Shape;7812;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3" name="Google Shape;7813;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4" name="Google Shape;7814;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5" name="Google Shape;7815;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6" name="Google Shape;7816;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7" name="Google Shape;7817;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8" name="Google Shape;7818;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9" name="Google Shape;7819;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0" name="Google Shape;7820;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1" name="Google Shape;7821;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2" name="Google Shape;7822;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3" name="Google Shape;7823;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4" name="Google Shape;7824;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5" name="Google Shape;7825;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6" name="Google Shape;7826;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7" name="Google Shape;7827;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8" name="Google Shape;7828;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9" name="Google Shape;7829;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0" name="Google Shape;7830;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1" name="Google Shape;7831;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2" name="Google Shape;7832;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3" name="Google Shape;7833;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4" name="Google Shape;7834;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5" name="Google Shape;7835;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6" name="Google Shape;7836;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7" name="Google Shape;7837;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8" name="Google Shape;7838;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9" name="Google Shape;7839;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0" name="Google Shape;7840;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1" name="Google Shape;7841;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2" name="Google Shape;7842;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3" name="Google Shape;7843;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4" name="Google Shape;7844;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5" name="Google Shape;7845;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6" name="Google Shape;7846;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7" name="Google Shape;7847;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8" name="Google Shape;7848;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9" name="Google Shape;7849;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0" name="Google Shape;7850;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1" name="Google Shape;7851;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2" name="Google Shape;7852;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3" name="Google Shape;7853;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4" name="Google Shape;7854;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5" name="Google Shape;7855;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6" name="Google Shape;7856;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7" name="Google Shape;7857;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8" name="Google Shape;7858;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9" name="Google Shape;7859;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0" name="Google Shape;7860;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1" name="Google Shape;7861;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2" name="Google Shape;7862;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3" name="Google Shape;7863;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4" name="Google Shape;7864;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5" name="Google Shape;7865;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6" name="Google Shape;7866;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7" name="Google Shape;7867;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8" name="Google Shape;7868;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9" name="Google Shape;7869;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0" name="Google Shape;7870;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1" name="Google Shape;7871;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2" name="Google Shape;7872;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3" name="Google Shape;7873;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4" name="Google Shape;7874;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5" name="Google Shape;7875;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6" name="Google Shape;7876;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7" name="Google Shape;7877;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8" name="Google Shape;7878;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9" name="Google Shape;7879;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0" name="Google Shape;7880;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1" name="Google Shape;7881;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2" name="Google Shape;7882;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3" name="Google Shape;7883;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4" name="Google Shape;7884;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5" name="Google Shape;7885;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6" name="Google Shape;7886;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7" name="Google Shape;7887;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8" name="Google Shape;7888;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9" name="Google Shape;7889;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0" name="Google Shape;7890;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1" name="Google Shape;7891;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2" name="Google Shape;7892;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3" name="Google Shape;7893;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4" name="Google Shape;7894;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5" name="Google Shape;7895;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6" name="Google Shape;7896;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7" name="Google Shape;7897;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8" name="Google Shape;7898;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9" name="Google Shape;7899;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0" name="Google Shape;7900;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1" name="Google Shape;7901;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2" name="Google Shape;7902;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03" name="Google Shape;7903;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04"/>
        <p:cNvGrpSpPr/>
        <p:nvPr/>
      </p:nvGrpSpPr>
      <p:grpSpPr>
        <a:xfrm>
          <a:off x="0" y="0"/>
          <a:ext cx="0" cy="0"/>
          <a:chOff x="0" y="0"/>
          <a:chExt cx="0" cy="0"/>
        </a:xfrm>
      </p:grpSpPr>
      <p:sp>
        <p:nvSpPr>
          <p:cNvPr id="7905" name="Google Shape;7905;p79"/>
          <p:cNvSpPr/>
          <p:nvPr/>
        </p:nvSpPr>
        <p:spPr>
          <a:xfrm>
            <a:off x="0" y="0"/>
            <a:ext cx="9144000" cy="5143500"/>
          </a:xfrm>
          <a:prstGeom prst="rect">
            <a:avLst/>
          </a:prstGeom>
          <a:solidFill>
            <a:srgbClr val="000000">
              <a:alpha val="6980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906" name="Google Shape;7906;p7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907" name="Google Shape;7907;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8" name="Google Shape;7908;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9" name="Google Shape;7909;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10" name="Google Shape;7910;p79"/>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911" name="Google Shape;7911;p79"/>
          <p:cNvGrpSpPr/>
          <p:nvPr/>
        </p:nvGrpSpPr>
        <p:grpSpPr>
          <a:xfrm>
            <a:off x="-1530678" y="2991542"/>
            <a:ext cx="1404225" cy="2177094"/>
            <a:chOff x="6195941" y="562596"/>
            <a:chExt cx="1872300" cy="2902792"/>
          </a:xfrm>
        </p:grpSpPr>
        <p:grpSp>
          <p:nvGrpSpPr>
            <p:cNvPr id="7912" name="Google Shape;7912;p79"/>
            <p:cNvGrpSpPr/>
            <p:nvPr/>
          </p:nvGrpSpPr>
          <p:grpSpPr>
            <a:xfrm>
              <a:off x="6195941" y="832605"/>
              <a:ext cx="1872300" cy="2632784"/>
              <a:chOff x="-1872716" y="660661"/>
              <a:chExt cx="1872300" cy="1974637"/>
            </a:xfrm>
          </p:grpSpPr>
          <p:sp>
            <p:nvSpPr>
              <p:cNvPr id="7913" name="Google Shape;7913;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914" name="Google Shape;7914;p7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915" name="Google Shape;7915;p79"/>
            <p:cNvGrpSpPr/>
            <p:nvPr/>
          </p:nvGrpSpPr>
          <p:grpSpPr>
            <a:xfrm>
              <a:off x="6303954" y="562596"/>
              <a:ext cx="540000" cy="540000"/>
              <a:chOff x="6303954" y="562596"/>
              <a:chExt cx="540000" cy="540000"/>
            </a:xfrm>
          </p:grpSpPr>
          <p:sp>
            <p:nvSpPr>
              <p:cNvPr id="7916" name="Google Shape;7916;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917" name="Google Shape;7917;p7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918" name="Google Shape;7918;p79"/>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919" name="Google Shape;7919;p79"/>
          <p:cNvGrpSpPr/>
          <p:nvPr/>
        </p:nvGrpSpPr>
        <p:grpSpPr>
          <a:xfrm>
            <a:off x="7915032" y="222489"/>
            <a:ext cx="895960" cy="359739"/>
            <a:chOff x="1899" y="899"/>
            <a:chExt cx="4163" cy="1671"/>
          </a:xfrm>
        </p:grpSpPr>
        <p:sp>
          <p:nvSpPr>
            <p:cNvPr id="7920" name="Google Shape;7920;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1" name="Google Shape;7921;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2" name="Google Shape;7922;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3" name="Google Shape;7923;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4" name="Google Shape;7924;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5" name="Google Shape;7925;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6" name="Google Shape;7926;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7" name="Google Shape;7927;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8" name="Google Shape;7928;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9" name="Google Shape;7929;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0" name="Google Shape;7930;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1" name="Google Shape;7931;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2" name="Google Shape;7932;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3" name="Google Shape;7933;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4" name="Google Shape;7934;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5" name="Google Shape;7935;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6" name="Google Shape;7936;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7" name="Google Shape;7937;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8" name="Google Shape;7938;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9" name="Google Shape;7939;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0" name="Google Shape;7940;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1" name="Google Shape;7941;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2" name="Google Shape;7942;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3" name="Google Shape;7943;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4" name="Google Shape;7944;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5" name="Google Shape;7945;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6" name="Google Shape;7946;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7" name="Google Shape;7947;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8" name="Google Shape;7948;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9" name="Google Shape;7949;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0" name="Google Shape;7950;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1" name="Google Shape;7951;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2" name="Google Shape;7952;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3" name="Google Shape;7953;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4" name="Google Shape;7954;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5" name="Google Shape;7955;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6" name="Google Shape;7956;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7" name="Google Shape;7957;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8" name="Google Shape;7958;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9" name="Google Shape;7959;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0" name="Google Shape;7960;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1" name="Google Shape;7961;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2" name="Google Shape;7962;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3" name="Google Shape;7963;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4" name="Google Shape;7964;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5" name="Google Shape;7965;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6" name="Google Shape;7966;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7" name="Google Shape;7967;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8" name="Google Shape;7968;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9" name="Google Shape;7969;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0" name="Google Shape;7970;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1" name="Google Shape;7971;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2" name="Google Shape;7972;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3" name="Google Shape;7973;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4" name="Google Shape;7974;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5" name="Google Shape;7975;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6" name="Google Shape;7976;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7" name="Google Shape;7977;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8" name="Google Shape;7978;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9" name="Google Shape;7979;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0" name="Google Shape;7980;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1" name="Google Shape;7981;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2" name="Google Shape;7982;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3" name="Google Shape;7983;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4" name="Google Shape;7984;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5" name="Google Shape;7985;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6" name="Google Shape;7986;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7" name="Google Shape;7987;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8" name="Google Shape;7988;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9" name="Google Shape;7989;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0" name="Google Shape;7990;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1" name="Google Shape;7991;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2" name="Google Shape;7992;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3" name="Google Shape;7993;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4" name="Google Shape;7994;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5" name="Google Shape;7995;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6" name="Google Shape;7996;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7" name="Google Shape;7997;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8" name="Google Shape;7998;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9" name="Google Shape;7999;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0" name="Google Shape;8000;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1" name="Google Shape;8001;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2" name="Google Shape;8002;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3" name="Google Shape;8003;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4" name="Google Shape;8004;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5" name="Google Shape;8005;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6" name="Google Shape;8006;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7" name="Google Shape;8007;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8" name="Google Shape;8008;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9" name="Google Shape;8009;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0" name="Google Shape;8010;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1" name="Google Shape;8011;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2" name="Google Shape;8012;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013" name="Google Shape;8013;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014" name="Google Shape;8014;p79"/>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15" name="Google Shape;8015;p79"/>
          <p:cNvGrpSpPr/>
          <p:nvPr/>
        </p:nvGrpSpPr>
        <p:grpSpPr>
          <a:xfrm>
            <a:off x="-1530678" y="653649"/>
            <a:ext cx="1026225" cy="1698128"/>
            <a:chOff x="-1836712" y="2937191"/>
            <a:chExt cx="1368300" cy="2264171"/>
          </a:xfrm>
        </p:grpSpPr>
        <p:pic>
          <p:nvPicPr>
            <p:cNvPr id="8016" name="Google Shape;8016;p7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017" name="Google Shape;8017;p7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18" name="Google Shape;8018;p7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019"/>
        <p:cNvGrpSpPr/>
        <p:nvPr/>
      </p:nvGrpSpPr>
      <p:grpSpPr>
        <a:xfrm>
          <a:off x="0" y="0"/>
          <a:ext cx="0" cy="0"/>
          <a:chOff x="0" y="0"/>
          <a:chExt cx="0" cy="0"/>
        </a:xfrm>
      </p:grpSpPr>
      <p:sp>
        <p:nvSpPr>
          <p:cNvPr id="8020" name="Google Shape;8020;p8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1" name="Google Shape;8021;p8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2" name="Google Shape;8022;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023" name="Google Shape;8023;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024" name="Google Shape;8024;p80"/>
          <p:cNvGrpSpPr/>
          <p:nvPr/>
        </p:nvGrpSpPr>
        <p:grpSpPr>
          <a:xfrm>
            <a:off x="7915032" y="222489"/>
            <a:ext cx="895960" cy="359739"/>
            <a:chOff x="1899" y="899"/>
            <a:chExt cx="4163" cy="1671"/>
          </a:xfrm>
        </p:grpSpPr>
        <p:sp>
          <p:nvSpPr>
            <p:cNvPr id="8025" name="Google Shape;8025;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6" name="Google Shape;8026;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7" name="Google Shape;8027;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8" name="Google Shape;8028;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9" name="Google Shape;8029;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0" name="Google Shape;8030;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1" name="Google Shape;8031;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2" name="Google Shape;8032;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3" name="Google Shape;8033;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4" name="Google Shape;8034;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5" name="Google Shape;8035;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6" name="Google Shape;8036;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7" name="Google Shape;8037;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8" name="Google Shape;8038;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9" name="Google Shape;8039;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0" name="Google Shape;8040;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1" name="Google Shape;8041;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2" name="Google Shape;8042;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3" name="Google Shape;8043;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4" name="Google Shape;8044;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5" name="Google Shape;8045;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6" name="Google Shape;8046;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7" name="Google Shape;8047;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8" name="Google Shape;8048;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9" name="Google Shape;8049;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0" name="Google Shape;8050;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1" name="Google Shape;8051;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2" name="Google Shape;8052;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3" name="Google Shape;8053;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4" name="Google Shape;8054;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5" name="Google Shape;8055;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6" name="Google Shape;8056;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7" name="Google Shape;8057;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8" name="Google Shape;8058;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9" name="Google Shape;8059;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0" name="Google Shape;8060;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1" name="Google Shape;8061;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2" name="Google Shape;8062;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3" name="Google Shape;8063;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4" name="Google Shape;8064;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5" name="Google Shape;8065;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6" name="Google Shape;8066;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7" name="Google Shape;8067;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8" name="Google Shape;8068;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9" name="Google Shape;8069;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0" name="Google Shape;8070;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1" name="Google Shape;8071;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2" name="Google Shape;8072;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3" name="Google Shape;8073;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4" name="Google Shape;8074;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5" name="Google Shape;8075;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6" name="Google Shape;8076;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7" name="Google Shape;8077;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8" name="Google Shape;8078;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9" name="Google Shape;8079;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0" name="Google Shape;8080;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1" name="Google Shape;8081;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2" name="Google Shape;8082;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3" name="Google Shape;8083;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4" name="Google Shape;8084;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5" name="Google Shape;8085;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6" name="Google Shape;8086;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7" name="Google Shape;8087;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8" name="Google Shape;8088;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9" name="Google Shape;8089;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0" name="Google Shape;8090;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1" name="Google Shape;8091;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2" name="Google Shape;8092;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3" name="Google Shape;8093;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4" name="Google Shape;8094;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5" name="Google Shape;8095;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6" name="Google Shape;8096;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7" name="Google Shape;8097;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8" name="Google Shape;8098;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9" name="Google Shape;8099;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0" name="Google Shape;8100;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1" name="Google Shape;8101;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2" name="Google Shape;8102;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3" name="Google Shape;8103;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4" name="Google Shape;8104;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5" name="Google Shape;8105;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6" name="Google Shape;8106;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7" name="Google Shape;8107;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8" name="Google Shape;8108;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9" name="Google Shape;8109;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0" name="Google Shape;8110;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1" name="Google Shape;8111;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2" name="Google Shape;8112;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3" name="Google Shape;8113;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4" name="Google Shape;8114;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5" name="Google Shape;8115;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6" name="Google Shape;8116;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7" name="Google Shape;8117;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118" name="Google Shape;8118;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119" name="Google Shape;8119;p80"/>
          <p:cNvGrpSpPr/>
          <p:nvPr/>
        </p:nvGrpSpPr>
        <p:grpSpPr>
          <a:xfrm>
            <a:off x="-1530678" y="2991542"/>
            <a:ext cx="1404225" cy="2177094"/>
            <a:chOff x="6195941" y="562596"/>
            <a:chExt cx="1872300" cy="2902792"/>
          </a:xfrm>
        </p:grpSpPr>
        <p:grpSp>
          <p:nvGrpSpPr>
            <p:cNvPr id="8120" name="Google Shape;8120;p80"/>
            <p:cNvGrpSpPr/>
            <p:nvPr/>
          </p:nvGrpSpPr>
          <p:grpSpPr>
            <a:xfrm>
              <a:off x="6195941" y="832605"/>
              <a:ext cx="1872300" cy="2632784"/>
              <a:chOff x="-1872716" y="660661"/>
              <a:chExt cx="1872300" cy="1974637"/>
            </a:xfrm>
          </p:grpSpPr>
          <p:sp>
            <p:nvSpPr>
              <p:cNvPr id="8121" name="Google Shape;8121;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122" name="Google Shape;8122;p8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23" name="Google Shape;8123;p80"/>
            <p:cNvGrpSpPr/>
            <p:nvPr/>
          </p:nvGrpSpPr>
          <p:grpSpPr>
            <a:xfrm>
              <a:off x="6303954" y="562596"/>
              <a:ext cx="540000" cy="540000"/>
              <a:chOff x="6303954" y="562596"/>
              <a:chExt cx="540000" cy="540000"/>
            </a:xfrm>
          </p:grpSpPr>
          <p:sp>
            <p:nvSpPr>
              <p:cNvPr id="8124" name="Google Shape;8124;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125" name="Google Shape;8125;p8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26" name="Google Shape;8126;p8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7" name="Google Shape;8127;p8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8" name="Google Shape;8128;p8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129" name="Google Shape;8129;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0" name="Google Shape;8130;p8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31" name="Google Shape;8131;p80"/>
          <p:cNvGrpSpPr/>
          <p:nvPr/>
        </p:nvGrpSpPr>
        <p:grpSpPr>
          <a:xfrm>
            <a:off x="-1530678" y="653649"/>
            <a:ext cx="1026225" cy="1698128"/>
            <a:chOff x="-1836712" y="2937191"/>
            <a:chExt cx="1368300" cy="2264171"/>
          </a:xfrm>
        </p:grpSpPr>
        <p:pic>
          <p:nvPicPr>
            <p:cNvPr id="8132" name="Google Shape;8132;p8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133" name="Google Shape;8133;p8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134" name="Google Shape;8134;p8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135"/>
        <p:cNvGrpSpPr/>
        <p:nvPr/>
      </p:nvGrpSpPr>
      <p:grpSpPr>
        <a:xfrm>
          <a:off x="0" y="0"/>
          <a:ext cx="0" cy="0"/>
          <a:chOff x="0" y="0"/>
          <a:chExt cx="0" cy="0"/>
        </a:xfrm>
      </p:grpSpPr>
      <p:sp>
        <p:nvSpPr>
          <p:cNvPr id="8136" name="Google Shape;8136;p8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7" name="Google Shape;8137;p8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8" name="Google Shape;8138;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9" name="Google Shape;8139;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140" name="Google Shape;8140;p81"/>
          <p:cNvGrpSpPr/>
          <p:nvPr/>
        </p:nvGrpSpPr>
        <p:grpSpPr>
          <a:xfrm>
            <a:off x="7915032" y="222489"/>
            <a:ext cx="895960" cy="359739"/>
            <a:chOff x="1899" y="899"/>
            <a:chExt cx="4163" cy="1671"/>
          </a:xfrm>
        </p:grpSpPr>
        <p:sp>
          <p:nvSpPr>
            <p:cNvPr id="8141" name="Google Shape;8141;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2" name="Google Shape;8142;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3" name="Google Shape;8143;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4" name="Google Shape;8144;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5" name="Google Shape;8145;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6" name="Google Shape;8146;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7" name="Google Shape;8147;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8" name="Google Shape;8148;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9" name="Google Shape;8149;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0" name="Google Shape;8150;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1" name="Google Shape;8151;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2" name="Google Shape;8152;p8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3" name="Google Shape;8153;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4" name="Google Shape;8154;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5" name="Google Shape;8155;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6" name="Google Shape;8156;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7" name="Google Shape;8157;p8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8" name="Google Shape;8158;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9" name="Google Shape;8159;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0" name="Google Shape;8160;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1" name="Google Shape;8161;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2" name="Google Shape;8162;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3" name="Google Shape;8163;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4" name="Google Shape;8164;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5" name="Google Shape;8165;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6" name="Google Shape;8166;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7" name="Google Shape;8167;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8" name="Google Shape;8168;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9" name="Google Shape;8169;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0" name="Google Shape;8170;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1" name="Google Shape;8171;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2" name="Google Shape;8172;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3" name="Google Shape;8173;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4" name="Google Shape;8174;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5" name="Google Shape;8175;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6" name="Google Shape;8176;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7" name="Google Shape;8177;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8" name="Google Shape;8178;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9" name="Google Shape;8179;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0" name="Google Shape;8180;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1" name="Google Shape;8181;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2" name="Google Shape;8182;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3" name="Google Shape;8183;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4" name="Google Shape;8184;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5" name="Google Shape;8185;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6" name="Google Shape;8186;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7" name="Google Shape;8187;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8" name="Google Shape;8188;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9" name="Google Shape;8189;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0" name="Google Shape;8190;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1" name="Google Shape;8191;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2" name="Google Shape;8192;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3" name="Google Shape;8193;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4" name="Google Shape;8194;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5" name="Google Shape;8195;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6" name="Google Shape;8196;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7" name="Google Shape;8197;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8" name="Google Shape;8198;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9" name="Google Shape;8199;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0" name="Google Shape;8200;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1" name="Google Shape;8201;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2" name="Google Shape;8202;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3" name="Google Shape;8203;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4" name="Google Shape;8204;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5" name="Google Shape;8205;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6" name="Google Shape;8206;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7" name="Google Shape;8207;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8" name="Google Shape;8208;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9" name="Google Shape;8209;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0" name="Google Shape;8210;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1" name="Google Shape;8211;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2" name="Google Shape;8212;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3" name="Google Shape;8213;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4" name="Google Shape;8214;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5" name="Google Shape;8215;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6" name="Google Shape;8216;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7" name="Google Shape;8217;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8" name="Google Shape;8218;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9" name="Google Shape;8219;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0" name="Google Shape;8220;p8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1" name="Google Shape;8221;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2" name="Google Shape;8222;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3" name="Google Shape;8223;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4" name="Google Shape;8224;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5" name="Google Shape;8225;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6" name="Google Shape;8226;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7" name="Google Shape;8227;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8" name="Google Shape;8228;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9" name="Google Shape;8229;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0" name="Google Shape;8230;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1" name="Google Shape;8231;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2" name="Google Shape;8232;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3" name="Google Shape;8233;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234" name="Google Shape;8234;p8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235" name="Google Shape;8235;p81"/>
          <p:cNvGrpSpPr/>
          <p:nvPr/>
        </p:nvGrpSpPr>
        <p:grpSpPr>
          <a:xfrm>
            <a:off x="-1530678" y="2991542"/>
            <a:ext cx="1404225" cy="2177094"/>
            <a:chOff x="6195941" y="562596"/>
            <a:chExt cx="1872300" cy="2902792"/>
          </a:xfrm>
        </p:grpSpPr>
        <p:grpSp>
          <p:nvGrpSpPr>
            <p:cNvPr id="8236" name="Google Shape;8236;p81"/>
            <p:cNvGrpSpPr/>
            <p:nvPr/>
          </p:nvGrpSpPr>
          <p:grpSpPr>
            <a:xfrm>
              <a:off x="6195941" y="832605"/>
              <a:ext cx="1872300" cy="2632784"/>
              <a:chOff x="-1872716" y="660661"/>
              <a:chExt cx="1872300" cy="1974637"/>
            </a:xfrm>
          </p:grpSpPr>
          <p:sp>
            <p:nvSpPr>
              <p:cNvPr id="8237" name="Google Shape;8237;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238" name="Google Shape;8238;p8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239" name="Google Shape;8239;p81"/>
            <p:cNvGrpSpPr/>
            <p:nvPr/>
          </p:nvGrpSpPr>
          <p:grpSpPr>
            <a:xfrm>
              <a:off x="6303954" y="562596"/>
              <a:ext cx="540000" cy="540000"/>
              <a:chOff x="6303954" y="562596"/>
              <a:chExt cx="540000" cy="540000"/>
            </a:xfrm>
          </p:grpSpPr>
          <p:sp>
            <p:nvSpPr>
              <p:cNvPr id="8240" name="Google Shape;8240;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241" name="Google Shape;8241;p8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242" name="Google Shape;8242;p8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3" name="Google Shape;8243;p8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4" name="Google Shape;8244;p8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245" name="Google Shape;8245;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46" name="Google Shape;8246;p8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47" name="Google Shape;8247;p81"/>
          <p:cNvGrpSpPr/>
          <p:nvPr/>
        </p:nvGrpSpPr>
        <p:grpSpPr>
          <a:xfrm>
            <a:off x="-1530678" y="653649"/>
            <a:ext cx="1026225" cy="1698128"/>
            <a:chOff x="-1836712" y="2937191"/>
            <a:chExt cx="1368300" cy="2264171"/>
          </a:xfrm>
        </p:grpSpPr>
        <p:pic>
          <p:nvPicPr>
            <p:cNvPr id="8248" name="Google Shape;8248;p8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49" name="Google Shape;8249;p8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250" name="Google Shape;8250;p8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251"/>
        <p:cNvGrpSpPr/>
        <p:nvPr/>
      </p:nvGrpSpPr>
      <p:grpSpPr>
        <a:xfrm>
          <a:off x="0" y="0"/>
          <a:ext cx="0" cy="0"/>
          <a:chOff x="0" y="0"/>
          <a:chExt cx="0" cy="0"/>
        </a:xfrm>
      </p:grpSpPr>
      <p:sp>
        <p:nvSpPr>
          <p:cNvPr id="8252" name="Google Shape;8252;p8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3" name="Google Shape;8253;p8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4" name="Google Shape;8254;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55" name="Google Shape;8255;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56" name="Google Shape;8256;p82"/>
          <p:cNvGrpSpPr/>
          <p:nvPr/>
        </p:nvGrpSpPr>
        <p:grpSpPr>
          <a:xfrm>
            <a:off x="7915032" y="222489"/>
            <a:ext cx="895960" cy="359739"/>
            <a:chOff x="1899" y="899"/>
            <a:chExt cx="4163" cy="1671"/>
          </a:xfrm>
        </p:grpSpPr>
        <p:sp>
          <p:nvSpPr>
            <p:cNvPr id="8257" name="Google Shape;8257;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8" name="Google Shape;8258;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9" name="Google Shape;8259;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0" name="Google Shape;8260;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1" name="Google Shape;8261;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2" name="Google Shape;8262;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3" name="Google Shape;8263;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4" name="Google Shape;8264;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5" name="Google Shape;8265;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6" name="Google Shape;8266;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7" name="Google Shape;8267;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8" name="Google Shape;8268;p8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9" name="Google Shape;8269;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0" name="Google Shape;8270;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1" name="Google Shape;8271;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2" name="Google Shape;8272;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3" name="Google Shape;8273;p8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4" name="Google Shape;8274;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5" name="Google Shape;8275;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6" name="Google Shape;8276;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7" name="Google Shape;8277;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8" name="Google Shape;8278;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9" name="Google Shape;8279;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0" name="Google Shape;8280;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1" name="Google Shape;8281;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2" name="Google Shape;8282;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3" name="Google Shape;8283;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4" name="Google Shape;8284;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5" name="Google Shape;8285;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6" name="Google Shape;8286;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7" name="Google Shape;8287;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8" name="Google Shape;8288;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9" name="Google Shape;8289;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0" name="Google Shape;8290;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1" name="Google Shape;8291;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2" name="Google Shape;8292;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3" name="Google Shape;8293;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4" name="Google Shape;8294;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5" name="Google Shape;8295;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6" name="Google Shape;8296;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7" name="Google Shape;8297;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8" name="Google Shape;8298;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9" name="Google Shape;8299;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0" name="Google Shape;8300;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1" name="Google Shape;8301;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2" name="Google Shape;8302;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3" name="Google Shape;8303;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4" name="Google Shape;8304;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5" name="Google Shape;8305;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6" name="Google Shape;8306;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7" name="Google Shape;8307;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8" name="Google Shape;8308;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9" name="Google Shape;8309;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0" name="Google Shape;8310;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1" name="Google Shape;8311;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2" name="Google Shape;8312;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3" name="Google Shape;8313;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4" name="Google Shape;8314;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5" name="Google Shape;8315;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6" name="Google Shape;8316;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7" name="Google Shape;8317;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8" name="Google Shape;8318;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9" name="Google Shape;8319;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0" name="Google Shape;8320;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1" name="Google Shape;8321;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2" name="Google Shape;8322;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3" name="Google Shape;8323;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4" name="Google Shape;8324;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5" name="Google Shape;8325;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6" name="Google Shape;8326;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7" name="Google Shape;8327;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8" name="Google Shape;8328;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9" name="Google Shape;8329;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0" name="Google Shape;8330;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1" name="Google Shape;8331;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2" name="Google Shape;8332;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3" name="Google Shape;8333;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4" name="Google Shape;8334;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5" name="Google Shape;8335;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6" name="Google Shape;8336;p8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7" name="Google Shape;8337;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8" name="Google Shape;8338;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9" name="Google Shape;8339;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0" name="Google Shape;8340;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1" name="Google Shape;8341;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2" name="Google Shape;8342;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3" name="Google Shape;8343;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4" name="Google Shape;8344;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5" name="Google Shape;8345;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6" name="Google Shape;8346;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7" name="Google Shape;8347;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8" name="Google Shape;8348;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9" name="Google Shape;8349;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350" name="Google Shape;8350;p8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351" name="Google Shape;8351;p82"/>
          <p:cNvGrpSpPr/>
          <p:nvPr/>
        </p:nvGrpSpPr>
        <p:grpSpPr>
          <a:xfrm>
            <a:off x="-1530678" y="2991542"/>
            <a:ext cx="1404225" cy="2177094"/>
            <a:chOff x="6195941" y="562596"/>
            <a:chExt cx="1872300" cy="2902792"/>
          </a:xfrm>
        </p:grpSpPr>
        <p:grpSp>
          <p:nvGrpSpPr>
            <p:cNvPr id="8352" name="Google Shape;8352;p82"/>
            <p:cNvGrpSpPr/>
            <p:nvPr/>
          </p:nvGrpSpPr>
          <p:grpSpPr>
            <a:xfrm>
              <a:off x="6195941" y="832605"/>
              <a:ext cx="1872300" cy="2632784"/>
              <a:chOff x="-1872716" y="660661"/>
              <a:chExt cx="1872300" cy="1974637"/>
            </a:xfrm>
          </p:grpSpPr>
          <p:sp>
            <p:nvSpPr>
              <p:cNvPr id="8353" name="Google Shape;8353;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354" name="Google Shape;8354;p8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55" name="Google Shape;8355;p82"/>
            <p:cNvGrpSpPr/>
            <p:nvPr/>
          </p:nvGrpSpPr>
          <p:grpSpPr>
            <a:xfrm>
              <a:off x="6303954" y="562596"/>
              <a:ext cx="540000" cy="540000"/>
              <a:chOff x="6303954" y="562596"/>
              <a:chExt cx="540000" cy="540000"/>
            </a:xfrm>
          </p:grpSpPr>
          <p:sp>
            <p:nvSpPr>
              <p:cNvPr id="8356" name="Google Shape;8356;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357" name="Google Shape;8357;p8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58" name="Google Shape;8358;p8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9" name="Google Shape;8359;p8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0" name="Google Shape;8360;p8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361" name="Google Shape;8361;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62" name="Google Shape;8362;p8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63" name="Google Shape;8363;p82"/>
          <p:cNvGrpSpPr/>
          <p:nvPr/>
        </p:nvGrpSpPr>
        <p:grpSpPr>
          <a:xfrm>
            <a:off x="-1530678" y="653649"/>
            <a:ext cx="1026225" cy="1698128"/>
            <a:chOff x="-1836712" y="2937191"/>
            <a:chExt cx="1368300" cy="2264171"/>
          </a:xfrm>
        </p:grpSpPr>
        <p:pic>
          <p:nvPicPr>
            <p:cNvPr id="8364" name="Google Shape;8364;p8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65" name="Google Shape;8365;p8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366" name="Google Shape;8366;p8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367"/>
        <p:cNvGrpSpPr/>
        <p:nvPr/>
      </p:nvGrpSpPr>
      <p:grpSpPr>
        <a:xfrm>
          <a:off x="0" y="0"/>
          <a:ext cx="0" cy="0"/>
          <a:chOff x="0" y="0"/>
          <a:chExt cx="0" cy="0"/>
        </a:xfrm>
      </p:grpSpPr>
      <p:sp>
        <p:nvSpPr>
          <p:cNvPr id="8368" name="Google Shape;8368;p8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69" name="Google Shape;8369;p8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70" name="Google Shape;8370;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71" name="Google Shape;8371;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72" name="Google Shape;8372;p83"/>
          <p:cNvGrpSpPr/>
          <p:nvPr/>
        </p:nvGrpSpPr>
        <p:grpSpPr>
          <a:xfrm>
            <a:off x="7915032" y="222489"/>
            <a:ext cx="895960" cy="359739"/>
            <a:chOff x="1899" y="899"/>
            <a:chExt cx="4163" cy="1671"/>
          </a:xfrm>
        </p:grpSpPr>
        <p:sp>
          <p:nvSpPr>
            <p:cNvPr id="8373" name="Google Shape;8373;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4" name="Google Shape;8374;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5" name="Google Shape;8375;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6" name="Google Shape;8376;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7" name="Google Shape;8377;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8" name="Google Shape;8378;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9" name="Google Shape;8379;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0" name="Google Shape;8380;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1" name="Google Shape;8381;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2" name="Google Shape;8382;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3" name="Google Shape;8383;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4" name="Google Shape;8384;p8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5" name="Google Shape;8385;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6" name="Google Shape;8386;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7" name="Google Shape;8387;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8" name="Google Shape;8388;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9" name="Google Shape;8389;p8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0" name="Google Shape;8390;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1" name="Google Shape;8391;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2" name="Google Shape;8392;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3" name="Google Shape;8393;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4" name="Google Shape;8394;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5" name="Google Shape;8395;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6" name="Google Shape;8396;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7" name="Google Shape;8397;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8" name="Google Shape;8398;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9" name="Google Shape;8399;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0" name="Google Shape;8400;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1" name="Google Shape;8401;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2" name="Google Shape;8402;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3" name="Google Shape;8403;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4" name="Google Shape;8404;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5" name="Google Shape;8405;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6" name="Google Shape;8406;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7" name="Google Shape;8407;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8" name="Google Shape;8408;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9" name="Google Shape;8409;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0" name="Google Shape;8410;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1" name="Google Shape;8411;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2" name="Google Shape;8412;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3" name="Google Shape;8413;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4" name="Google Shape;8414;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5" name="Google Shape;8415;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6" name="Google Shape;8416;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7" name="Google Shape;8417;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8" name="Google Shape;8418;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9" name="Google Shape;8419;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0" name="Google Shape;8420;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1" name="Google Shape;8421;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2" name="Google Shape;8422;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3" name="Google Shape;8423;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4" name="Google Shape;8424;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5" name="Google Shape;8425;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6" name="Google Shape;8426;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7" name="Google Shape;8427;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8" name="Google Shape;8428;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9" name="Google Shape;8429;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0" name="Google Shape;8430;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1" name="Google Shape;8431;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2" name="Google Shape;8432;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3" name="Google Shape;8433;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4" name="Google Shape;8434;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5" name="Google Shape;8435;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6" name="Google Shape;8436;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7" name="Google Shape;8437;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8" name="Google Shape;8438;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9" name="Google Shape;8439;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0" name="Google Shape;8440;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1" name="Google Shape;8441;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2" name="Google Shape;8442;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3" name="Google Shape;8443;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4" name="Google Shape;8444;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5" name="Google Shape;8445;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6" name="Google Shape;8446;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7" name="Google Shape;8447;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8" name="Google Shape;8448;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9" name="Google Shape;8449;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0" name="Google Shape;8450;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1" name="Google Shape;8451;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2" name="Google Shape;8452;p8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3" name="Google Shape;8453;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4" name="Google Shape;8454;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5" name="Google Shape;8455;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6" name="Google Shape;8456;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7" name="Google Shape;8457;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8" name="Google Shape;8458;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9" name="Google Shape;8459;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0" name="Google Shape;8460;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1" name="Google Shape;8461;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2" name="Google Shape;8462;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3" name="Google Shape;8463;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4" name="Google Shape;8464;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5" name="Google Shape;8465;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466" name="Google Shape;8466;p8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467" name="Google Shape;8467;p83"/>
          <p:cNvGrpSpPr/>
          <p:nvPr/>
        </p:nvGrpSpPr>
        <p:grpSpPr>
          <a:xfrm>
            <a:off x="-1530678" y="2991542"/>
            <a:ext cx="1404225" cy="2177094"/>
            <a:chOff x="6195941" y="562596"/>
            <a:chExt cx="1872300" cy="2902792"/>
          </a:xfrm>
        </p:grpSpPr>
        <p:grpSp>
          <p:nvGrpSpPr>
            <p:cNvPr id="8468" name="Google Shape;8468;p83"/>
            <p:cNvGrpSpPr/>
            <p:nvPr/>
          </p:nvGrpSpPr>
          <p:grpSpPr>
            <a:xfrm>
              <a:off x="6195941" y="832605"/>
              <a:ext cx="1872300" cy="2632784"/>
              <a:chOff x="-1872716" y="660661"/>
              <a:chExt cx="1872300" cy="1974637"/>
            </a:xfrm>
          </p:grpSpPr>
          <p:sp>
            <p:nvSpPr>
              <p:cNvPr id="8469" name="Google Shape;8469;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470" name="Google Shape;8470;p8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71" name="Google Shape;8471;p83"/>
            <p:cNvGrpSpPr/>
            <p:nvPr/>
          </p:nvGrpSpPr>
          <p:grpSpPr>
            <a:xfrm>
              <a:off x="6303954" y="562596"/>
              <a:ext cx="540000" cy="540000"/>
              <a:chOff x="6303954" y="562596"/>
              <a:chExt cx="540000" cy="540000"/>
            </a:xfrm>
          </p:grpSpPr>
          <p:sp>
            <p:nvSpPr>
              <p:cNvPr id="8472" name="Google Shape;8472;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473" name="Google Shape;8473;p8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74" name="Google Shape;8474;p8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5" name="Google Shape;8475;p8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6" name="Google Shape;8476;p8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477" name="Google Shape;8477;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78" name="Google Shape;8478;p8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79" name="Google Shape;8479;p83"/>
          <p:cNvGrpSpPr/>
          <p:nvPr/>
        </p:nvGrpSpPr>
        <p:grpSpPr>
          <a:xfrm>
            <a:off x="-1530678" y="653649"/>
            <a:ext cx="1026225" cy="1698128"/>
            <a:chOff x="-1836712" y="2937191"/>
            <a:chExt cx="1368300" cy="2264171"/>
          </a:xfrm>
        </p:grpSpPr>
        <p:pic>
          <p:nvPicPr>
            <p:cNvPr id="8480" name="Google Shape;8480;p8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81" name="Google Shape;8481;p8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482" name="Google Shape;8482;p8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483"/>
        <p:cNvGrpSpPr/>
        <p:nvPr/>
      </p:nvGrpSpPr>
      <p:grpSpPr>
        <a:xfrm>
          <a:off x="0" y="0"/>
          <a:ext cx="0" cy="0"/>
          <a:chOff x="0" y="0"/>
          <a:chExt cx="0" cy="0"/>
        </a:xfrm>
      </p:grpSpPr>
      <p:sp>
        <p:nvSpPr>
          <p:cNvPr id="8484" name="Google Shape;8484;p8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5" name="Google Shape;8485;p8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6" name="Google Shape;8486;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87" name="Google Shape;8487;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88" name="Google Shape;8488;p84"/>
          <p:cNvGrpSpPr/>
          <p:nvPr/>
        </p:nvGrpSpPr>
        <p:grpSpPr>
          <a:xfrm>
            <a:off x="7915032" y="222489"/>
            <a:ext cx="895960" cy="359739"/>
            <a:chOff x="1899" y="899"/>
            <a:chExt cx="4163" cy="1671"/>
          </a:xfrm>
        </p:grpSpPr>
        <p:sp>
          <p:nvSpPr>
            <p:cNvPr id="8489" name="Google Shape;8489;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0" name="Google Shape;8490;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1" name="Google Shape;8491;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2" name="Google Shape;8492;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3" name="Google Shape;8493;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4" name="Google Shape;8494;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5" name="Google Shape;8495;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6" name="Google Shape;8496;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7" name="Google Shape;8497;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8" name="Google Shape;8498;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9" name="Google Shape;8499;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0" name="Google Shape;8500;p8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1" name="Google Shape;8501;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2" name="Google Shape;8502;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3" name="Google Shape;8503;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4" name="Google Shape;8504;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5" name="Google Shape;8505;p8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6" name="Google Shape;8506;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7" name="Google Shape;8507;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8" name="Google Shape;8508;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9" name="Google Shape;8509;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0" name="Google Shape;8510;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1" name="Google Shape;8511;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2" name="Google Shape;8512;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3" name="Google Shape;8513;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4" name="Google Shape;8514;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5" name="Google Shape;8515;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6" name="Google Shape;8516;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7" name="Google Shape;8517;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8" name="Google Shape;8518;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9" name="Google Shape;8519;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0" name="Google Shape;8520;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1" name="Google Shape;8521;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2" name="Google Shape;8522;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3" name="Google Shape;8523;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4" name="Google Shape;8524;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5" name="Google Shape;8525;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6" name="Google Shape;8526;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7" name="Google Shape;8527;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8" name="Google Shape;8528;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9" name="Google Shape;8529;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0" name="Google Shape;8530;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1" name="Google Shape;8531;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2" name="Google Shape;8532;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3" name="Google Shape;8533;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4" name="Google Shape;8534;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5" name="Google Shape;8535;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6" name="Google Shape;8536;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7" name="Google Shape;8537;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8" name="Google Shape;8538;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9" name="Google Shape;8539;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0" name="Google Shape;8540;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1" name="Google Shape;8541;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2" name="Google Shape;8542;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3" name="Google Shape;8543;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4" name="Google Shape;8544;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5" name="Google Shape;8545;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6" name="Google Shape;8546;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7" name="Google Shape;8547;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8" name="Google Shape;8548;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9" name="Google Shape;8549;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0" name="Google Shape;8550;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1" name="Google Shape;8551;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2" name="Google Shape;8552;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3" name="Google Shape;8553;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4" name="Google Shape;8554;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5" name="Google Shape;8555;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6" name="Google Shape;8556;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7" name="Google Shape;8557;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8" name="Google Shape;8558;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9" name="Google Shape;8559;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0" name="Google Shape;8560;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1" name="Google Shape;8561;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2" name="Google Shape;8562;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3" name="Google Shape;8563;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4" name="Google Shape;8564;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5" name="Google Shape;8565;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6" name="Google Shape;8566;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7" name="Google Shape;8567;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8" name="Google Shape;8568;p8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9" name="Google Shape;8569;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0" name="Google Shape;8570;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1" name="Google Shape;8571;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2" name="Google Shape;8572;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3" name="Google Shape;8573;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4" name="Google Shape;8574;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5" name="Google Shape;8575;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6" name="Google Shape;8576;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7" name="Google Shape;8577;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8" name="Google Shape;8578;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9" name="Google Shape;8579;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0" name="Google Shape;8580;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1" name="Google Shape;8581;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582" name="Google Shape;8582;p8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583" name="Google Shape;8583;p84"/>
          <p:cNvGrpSpPr/>
          <p:nvPr/>
        </p:nvGrpSpPr>
        <p:grpSpPr>
          <a:xfrm>
            <a:off x="-1530678" y="2991542"/>
            <a:ext cx="1404225" cy="2177094"/>
            <a:chOff x="6195941" y="562596"/>
            <a:chExt cx="1872300" cy="2902792"/>
          </a:xfrm>
        </p:grpSpPr>
        <p:grpSp>
          <p:nvGrpSpPr>
            <p:cNvPr id="8584" name="Google Shape;8584;p84"/>
            <p:cNvGrpSpPr/>
            <p:nvPr/>
          </p:nvGrpSpPr>
          <p:grpSpPr>
            <a:xfrm>
              <a:off x="6195941" y="832605"/>
              <a:ext cx="1872300" cy="2632784"/>
              <a:chOff x="-1872716" y="660661"/>
              <a:chExt cx="1872300" cy="1974637"/>
            </a:xfrm>
          </p:grpSpPr>
          <p:sp>
            <p:nvSpPr>
              <p:cNvPr id="8585" name="Google Shape;8585;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586" name="Google Shape;8586;p8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87" name="Google Shape;8587;p84"/>
            <p:cNvGrpSpPr/>
            <p:nvPr/>
          </p:nvGrpSpPr>
          <p:grpSpPr>
            <a:xfrm>
              <a:off x="6303954" y="562596"/>
              <a:ext cx="540000" cy="540000"/>
              <a:chOff x="6303954" y="562596"/>
              <a:chExt cx="540000" cy="540000"/>
            </a:xfrm>
          </p:grpSpPr>
          <p:sp>
            <p:nvSpPr>
              <p:cNvPr id="8588" name="Google Shape;8588;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589" name="Google Shape;8589;p8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90" name="Google Shape;8590;p8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1" name="Google Shape;8591;p8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2" name="Google Shape;8592;p8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593" name="Google Shape;8593;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594" name="Google Shape;8594;p8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95" name="Google Shape;8595;p84"/>
          <p:cNvGrpSpPr/>
          <p:nvPr/>
        </p:nvGrpSpPr>
        <p:grpSpPr>
          <a:xfrm>
            <a:off x="-1530678" y="653649"/>
            <a:ext cx="1026225" cy="1698128"/>
            <a:chOff x="-1836712" y="2937191"/>
            <a:chExt cx="1368300" cy="2264171"/>
          </a:xfrm>
        </p:grpSpPr>
        <p:pic>
          <p:nvPicPr>
            <p:cNvPr id="8596" name="Google Shape;8596;p8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97" name="Google Shape;8597;p8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598" name="Google Shape;8598;p8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01"/>
        <p:cNvGrpSpPr/>
        <p:nvPr/>
      </p:nvGrpSpPr>
      <p:grpSpPr>
        <a:xfrm>
          <a:off x="0" y="0"/>
          <a:ext cx="0" cy="0"/>
          <a:chOff x="0" y="0"/>
          <a:chExt cx="0" cy="0"/>
        </a:xfrm>
      </p:grpSpPr>
      <p:sp>
        <p:nvSpPr>
          <p:cNvPr id="802" name="Google Shape;802;p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3" name="Google Shape;803;p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4" name="Google Shape;804;p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5" name="Google Shape;805;p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806" name="Google Shape;806;p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3000"/>
              <a:buFont typeface="Calibri"/>
              <a:buNone/>
              <a:defRPr sz="3000">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807" name="Google Shape;807;p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808" name="Google Shape;808;p9"/>
          <p:cNvGrpSpPr/>
          <p:nvPr/>
        </p:nvGrpSpPr>
        <p:grpSpPr>
          <a:xfrm>
            <a:off x="5221340" y="819718"/>
            <a:ext cx="1861928" cy="747587"/>
            <a:chOff x="1899" y="899"/>
            <a:chExt cx="4163" cy="1671"/>
          </a:xfrm>
        </p:grpSpPr>
        <p:sp>
          <p:nvSpPr>
            <p:cNvPr id="809" name="Google Shape;809;p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 name="Google Shape;810;p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 name="Google Shape;811;p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 name="Google Shape;812;p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3" name="Google Shape;813;p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 name="Google Shape;814;p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 name="Google Shape;815;p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 name="Google Shape;816;p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 name="Google Shape;817;p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 name="Google Shape;818;p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 name="Google Shape;819;p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 name="Google Shape;820;p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 name="Google Shape;821;p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 name="Google Shape;822;p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 name="Google Shape;823;p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 name="Google Shape;824;p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 name="Google Shape;825;p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 name="Google Shape;826;p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 name="Google Shape;827;p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 name="Google Shape;828;p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 name="Google Shape;829;p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 name="Google Shape;830;p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 name="Google Shape;831;p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 name="Google Shape;832;p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 name="Google Shape;833;p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 name="Google Shape;834;p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 name="Google Shape;835;p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 name="Google Shape;836;p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 name="Google Shape;837;p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 name="Google Shape;838;p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 name="Google Shape;839;p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 name="Google Shape;840;p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 name="Google Shape;841;p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 name="Google Shape;842;p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 name="Google Shape;843;p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 name="Google Shape;844;p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 name="Google Shape;845;p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 name="Google Shape;846;p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 name="Google Shape;847;p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8" name="Google Shape;848;p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 name="Google Shape;849;p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 name="Google Shape;850;p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 name="Google Shape;851;p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 name="Google Shape;852;p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 name="Google Shape;853;p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 name="Google Shape;854;p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 name="Google Shape;855;p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 name="Google Shape;856;p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 name="Google Shape;857;p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 name="Google Shape;858;p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 name="Google Shape;859;p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 name="Google Shape;860;p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 name="Google Shape;861;p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 name="Google Shape;862;p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 name="Google Shape;863;p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 name="Google Shape;864;p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 name="Google Shape;865;p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 name="Google Shape;866;p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 name="Google Shape;867;p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 name="Google Shape;868;p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 name="Google Shape;869;p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 name="Google Shape;870;p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 name="Google Shape;871;p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 name="Google Shape;872;p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 name="Google Shape;873;p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 name="Google Shape;874;p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 name="Google Shape;875;p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 name="Google Shape;876;p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 name="Google Shape;877;p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 name="Google Shape;878;p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 name="Google Shape;879;p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 name="Google Shape;880;p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 name="Google Shape;881;p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2" name="Google Shape;882;p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 name="Google Shape;883;p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 name="Google Shape;884;p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 name="Google Shape;885;p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 name="Google Shape;886;p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 name="Google Shape;887;p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 name="Google Shape;888;p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 name="Google Shape;889;p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 name="Google Shape;890;p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 name="Google Shape;891;p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 name="Google Shape;892;p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 name="Google Shape;893;p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4" name="Google Shape;894;p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 name="Google Shape;895;p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 name="Google Shape;896;p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 name="Google Shape;897;p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 name="Google Shape;898;p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 name="Google Shape;899;p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 name="Google Shape;900;p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 name="Google Shape;901;p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2" name="Google Shape;902;p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3" name="Google Shape;903;p9"/>
          <p:cNvGrpSpPr/>
          <p:nvPr/>
        </p:nvGrpSpPr>
        <p:grpSpPr>
          <a:xfrm>
            <a:off x="-1748091" y="135389"/>
            <a:ext cx="6661786" cy="4665596"/>
            <a:chOff x="8589113" y="1245357"/>
            <a:chExt cx="1009132" cy="706748"/>
          </a:xfrm>
        </p:grpSpPr>
        <p:sp>
          <p:nvSpPr>
            <p:cNvPr id="904" name="Google Shape;904;p9"/>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5" name="Google Shape;905;p9"/>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 name="Google Shape;906;p9"/>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pic>
        <p:nvPicPr>
          <p:cNvPr id="907" name="Google Shape;907;p9"/>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3"/>
                                        </p:tgtEl>
                                        <p:attrNameLst>
                                          <p:attrName>style.visibility</p:attrName>
                                        </p:attrNameLst>
                                      </p:cBhvr>
                                      <p:to>
                                        <p:strVal val="visible"/>
                                      </p:to>
                                    </p:set>
                                    <p:animEffect transition="in" filter="fade">
                                      <p:cBhvr>
                                        <p:cTn id="7" dur="500"/>
                                        <p:tgtEl>
                                          <p:spTgt spid="90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8"/>
                                        </p:tgtEl>
                                        <p:attrNameLst>
                                          <p:attrName>style.visibility</p:attrName>
                                        </p:attrNameLst>
                                      </p:cBhvr>
                                      <p:to>
                                        <p:strVal val="visible"/>
                                      </p:to>
                                    </p:set>
                                    <p:animEffect transition="in" filter="fade">
                                      <p:cBhvr>
                                        <p:cTn id="11" dur="500"/>
                                        <p:tgtEl>
                                          <p:spTgt spid="808"/>
                                        </p:tgtEl>
                                      </p:cBhvr>
                                    </p:animEffect>
                                  </p:childTnLst>
                                </p:cTn>
                              </p:par>
                              <p:par>
                                <p:cTn id="12" presetID="10" presetClass="entr" presetSubtype="0" fill="hold" nodeType="withEffect">
                                  <p:stCondLst>
                                    <p:cond delay="0"/>
                                  </p:stCondLst>
                                  <p:childTnLst>
                                    <p:set>
                                      <p:cBhvr>
                                        <p:cTn id="13" dur="1" fill="hold">
                                          <p:stCondLst>
                                            <p:cond delay="0"/>
                                          </p:stCondLst>
                                        </p:cTn>
                                        <p:tgtEl>
                                          <p:spTgt spid="806"/>
                                        </p:tgtEl>
                                        <p:attrNameLst>
                                          <p:attrName>style.visibility</p:attrName>
                                        </p:attrNameLst>
                                      </p:cBhvr>
                                      <p:to>
                                        <p:strVal val="visible"/>
                                      </p:to>
                                    </p:set>
                                    <p:animEffect transition="in" filter="fade">
                                      <p:cBhvr>
                                        <p:cTn id="14" dur="500"/>
                                        <p:tgtEl>
                                          <p:spTgt spid="806"/>
                                        </p:tgtEl>
                                      </p:cBhvr>
                                    </p:animEffect>
                                  </p:childTnLst>
                                </p:cTn>
                              </p:par>
                              <p:par>
                                <p:cTn id="15" presetID="10" presetClass="entr" presetSubtype="0" fill="hold" nodeType="withEffect">
                                  <p:stCondLst>
                                    <p:cond delay="0"/>
                                  </p:stCondLst>
                                  <p:childTnLst>
                                    <p:set>
                                      <p:cBhvr>
                                        <p:cTn id="16" dur="1" fill="hold">
                                          <p:stCondLst>
                                            <p:cond delay="0"/>
                                          </p:stCondLst>
                                        </p:cTn>
                                        <p:tgtEl>
                                          <p:spTgt spid="807">
                                            <p:txEl>
                                              <p:pRg st="0" end="0"/>
                                            </p:txEl>
                                          </p:spTgt>
                                        </p:tgtEl>
                                        <p:attrNameLst>
                                          <p:attrName>style.visibility</p:attrName>
                                        </p:attrNameLst>
                                      </p:cBhvr>
                                      <p:to>
                                        <p:strVal val="visible"/>
                                      </p:to>
                                    </p:set>
                                    <p:animEffect transition="in" filter="fade">
                                      <p:cBhvr>
                                        <p:cTn id="17" dur="500"/>
                                        <p:tgtEl>
                                          <p:spTgt spid="80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07">
                                            <p:txEl>
                                              <p:pRg st="1" end="1"/>
                                            </p:txEl>
                                          </p:spTgt>
                                        </p:tgtEl>
                                        <p:attrNameLst>
                                          <p:attrName>style.visibility</p:attrName>
                                        </p:attrNameLst>
                                      </p:cBhvr>
                                      <p:to>
                                        <p:strVal val="visible"/>
                                      </p:to>
                                    </p:set>
                                    <p:animEffect transition="in" filter="fade">
                                      <p:cBhvr>
                                        <p:cTn id="20" dur="500"/>
                                        <p:tgtEl>
                                          <p:spTgt spid="80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07">
                                            <p:txEl>
                                              <p:pRg st="2" end="2"/>
                                            </p:txEl>
                                          </p:spTgt>
                                        </p:tgtEl>
                                        <p:attrNameLst>
                                          <p:attrName>style.visibility</p:attrName>
                                        </p:attrNameLst>
                                      </p:cBhvr>
                                      <p:to>
                                        <p:strVal val="visible"/>
                                      </p:to>
                                    </p:set>
                                    <p:animEffect transition="in" filter="fade">
                                      <p:cBhvr>
                                        <p:cTn id="23" dur="500"/>
                                        <p:tgtEl>
                                          <p:spTgt spid="80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07">
                                            <p:txEl>
                                              <p:pRg st="3" end="3"/>
                                            </p:txEl>
                                          </p:spTgt>
                                        </p:tgtEl>
                                        <p:attrNameLst>
                                          <p:attrName>style.visibility</p:attrName>
                                        </p:attrNameLst>
                                      </p:cBhvr>
                                      <p:to>
                                        <p:strVal val="visible"/>
                                      </p:to>
                                    </p:set>
                                    <p:animEffect transition="in" filter="fade">
                                      <p:cBhvr>
                                        <p:cTn id="26" dur="500"/>
                                        <p:tgtEl>
                                          <p:spTgt spid="80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07">
                                            <p:txEl>
                                              <p:pRg st="4" end="4"/>
                                            </p:txEl>
                                          </p:spTgt>
                                        </p:tgtEl>
                                        <p:attrNameLst>
                                          <p:attrName>style.visibility</p:attrName>
                                        </p:attrNameLst>
                                      </p:cBhvr>
                                      <p:to>
                                        <p:strVal val="visible"/>
                                      </p:to>
                                    </p:set>
                                    <p:animEffect transition="in" filter="fade">
                                      <p:cBhvr>
                                        <p:cTn id="29" dur="500"/>
                                        <p:tgtEl>
                                          <p:spTgt spid="80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07">
                                            <p:txEl>
                                              <p:pRg st="5" end="5"/>
                                            </p:txEl>
                                          </p:spTgt>
                                        </p:tgtEl>
                                        <p:attrNameLst>
                                          <p:attrName>style.visibility</p:attrName>
                                        </p:attrNameLst>
                                      </p:cBhvr>
                                      <p:to>
                                        <p:strVal val="visible"/>
                                      </p:to>
                                    </p:set>
                                    <p:animEffect transition="in" filter="fade">
                                      <p:cBhvr>
                                        <p:cTn id="32" dur="500"/>
                                        <p:tgtEl>
                                          <p:spTgt spid="80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07">
                                            <p:txEl>
                                              <p:pRg st="6" end="6"/>
                                            </p:txEl>
                                          </p:spTgt>
                                        </p:tgtEl>
                                        <p:attrNameLst>
                                          <p:attrName>style.visibility</p:attrName>
                                        </p:attrNameLst>
                                      </p:cBhvr>
                                      <p:to>
                                        <p:strVal val="visible"/>
                                      </p:to>
                                    </p:set>
                                    <p:animEffect transition="in" filter="fade">
                                      <p:cBhvr>
                                        <p:cTn id="35" dur="500"/>
                                        <p:tgtEl>
                                          <p:spTgt spid="80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07">
                                            <p:txEl>
                                              <p:pRg st="7" end="7"/>
                                            </p:txEl>
                                          </p:spTgt>
                                        </p:tgtEl>
                                        <p:attrNameLst>
                                          <p:attrName>style.visibility</p:attrName>
                                        </p:attrNameLst>
                                      </p:cBhvr>
                                      <p:to>
                                        <p:strVal val="visible"/>
                                      </p:to>
                                    </p:set>
                                    <p:animEffect transition="in" filter="fade">
                                      <p:cBhvr>
                                        <p:cTn id="38" dur="500"/>
                                        <p:tgtEl>
                                          <p:spTgt spid="80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07">
                                            <p:txEl>
                                              <p:pRg st="8" end="8"/>
                                            </p:txEl>
                                          </p:spTgt>
                                        </p:tgtEl>
                                        <p:attrNameLst>
                                          <p:attrName>style.visibility</p:attrName>
                                        </p:attrNameLst>
                                      </p:cBhvr>
                                      <p:to>
                                        <p:strVal val="visible"/>
                                      </p:to>
                                    </p:set>
                                    <p:animEffect transition="in" filter="fade">
                                      <p:cBhvr>
                                        <p:cTn id="41" dur="500"/>
                                        <p:tgtEl>
                                          <p:spTgt spid="80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07"/>
                                        </p:tgtEl>
                                        <p:attrNameLst>
                                          <p:attrName>style.visibility</p:attrName>
                                        </p:attrNameLst>
                                      </p:cBhvr>
                                      <p:to>
                                        <p:strVal val="visible"/>
                                      </p:to>
                                    </p:set>
                                    <p:animEffect transition="in" filter="fade">
                                      <p:cBhvr>
                                        <p:cTn id="45" dur="1000"/>
                                        <p:tgtEl>
                                          <p:spTgt spid="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599"/>
        <p:cNvGrpSpPr/>
        <p:nvPr/>
      </p:nvGrpSpPr>
      <p:grpSpPr>
        <a:xfrm>
          <a:off x="0" y="0"/>
          <a:ext cx="0" cy="0"/>
          <a:chOff x="0" y="0"/>
          <a:chExt cx="0" cy="0"/>
        </a:xfrm>
      </p:grpSpPr>
      <p:sp>
        <p:nvSpPr>
          <p:cNvPr id="8600" name="Google Shape;8600;p8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1" name="Google Shape;8601;p8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2" name="Google Shape;8602;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603" name="Google Shape;8603;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04" name="Google Shape;8604;p85"/>
          <p:cNvGrpSpPr/>
          <p:nvPr/>
        </p:nvGrpSpPr>
        <p:grpSpPr>
          <a:xfrm>
            <a:off x="7915032" y="222489"/>
            <a:ext cx="895960" cy="359739"/>
            <a:chOff x="1899" y="899"/>
            <a:chExt cx="4163" cy="1671"/>
          </a:xfrm>
        </p:grpSpPr>
        <p:sp>
          <p:nvSpPr>
            <p:cNvPr id="8605" name="Google Shape;8605;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6" name="Google Shape;8606;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7" name="Google Shape;8607;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8" name="Google Shape;8608;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9" name="Google Shape;8609;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0" name="Google Shape;8610;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1" name="Google Shape;8611;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2" name="Google Shape;8612;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3" name="Google Shape;8613;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4" name="Google Shape;8614;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5" name="Google Shape;8615;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6" name="Google Shape;8616;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7" name="Google Shape;8617;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8" name="Google Shape;8618;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9" name="Google Shape;8619;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0" name="Google Shape;8620;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1" name="Google Shape;8621;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2" name="Google Shape;8622;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3" name="Google Shape;8623;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4" name="Google Shape;8624;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5" name="Google Shape;8625;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6" name="Google Shape;8626;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7" name="Google Shape;8627;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8" name="Google Shape;8628;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9" name="Google Shape;8629;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0" name="Google Shape;8630;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1" name="Google Shape;8631;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2" name="Google Shape;8632;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3" name="Google Shape;8633;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4" name="Google Shape;8634;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5" name="Google Shape;8635;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6" name="Google Shape;8636;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7" name="Google Shape;8637;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8" name="Google Shape;8638;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9" name="Google Shape;8639;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0" name="Google Shape;8640;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1" name="Google Shape;8641;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2" name="Google Shape;8642;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3" name="Google Shape;8643;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4" name="Google Shape;8644;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5" name="Google Shape;8645;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6" name="Google Shape;8646;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7" name="Google Shape;8647;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8" name="Google Shape;8648;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9" name="Google Shape;8649;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0" name="Google Shape;8650;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1" name="Google Shape;8651;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2" name="Google Shape;8652;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3" name="Google Shape;8653;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4" name="Google Shape;8654;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5" name="Google Shape;8655;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6" name="Google Shape;8656;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7" name="Google Shape;8657;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8" name="Google Shape;8658;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9" name="Google Shape;8659;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0" name="Google Shape;8660;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1" name="Google Shape;8661;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2" name="Google Shape;8662;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3" name="Google Shape;8663;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4" name="Google Shape;8664;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5" name="Google Shape;8665;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6" name="Google Shape;8666;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7" name="Google Shape;8667;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8" name="Google Shape;8668;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9" name="Google Shape;8669;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0" name="Google Shape;8670;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1" name="Google Shape;8671;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2" name="Google Shape;8672;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3" name="Google Shape;8673;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4" name="Google Shape;8674;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5" name="Google Shape;8675;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6" name="Google Shape;8676;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7" name="Google Shape;8677;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8" name="Google Shape;8678;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9" name="Google Shape;8679;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0" name="Google Shape;8680;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1" name="Google Shape;8681;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2" name="Google Shape;8682;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3" name="Google Shape;8683;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4" name="Google Shape;8684;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5" name="Google Shape;8685;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6" name="Google Shape;8686;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7" name="Google Shape;8687;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8" name="Google Shape;8688;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9" name="Google Shape;8689;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0" name="Google Shape;8690;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1" name="Google Shape;8691;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2" name="Google Shape;8692;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3" name="Google Shape;8693;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4" name="Google Shape;8694;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5" name="Google Shape;8695;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6" name="Google Shape;8696;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7" name="Google Shape;8697;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698" name="Google Shape;8698;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699" name="Google Shape;8699;p85"/>
          <p:cNvGrpSpPr/>
          <p:nvPr/>
        </p:nvGrpSpPr>
        <p:grpSpPr>
          <a:xfrm>
            <a:off x="-1530678" y="2991542"/>
            <a:ext cx="1404225" cy="2177094"/>
            <a:chOff x="6195941" y="562596"/>
            <a:chExt cx="1872300" cy="2902792"/>
          </a:xfrm>
        </p:grpSpPr>
        <p:grpSp>
          <p:nvGrpSpPr>
            <p:cNvPr id="8700" name="Google Shape;8700;p85"/>
            <p:cNvGrpSpPr/>
            <p:nvPr/>
          </p:nvGrpSpPr>
          <p:grpSpPr>
            <a:xfrm>
              <a:off x="6195941" y="832605"/>
              <a:ext cx="1872300" cy="2632784"/>
              <a:chOff x="-1872716" y="660661"/>
              <a:chExt cx="1872300" cy="1974637"/>
            </a:xfrm>
          </p:grpSpPr>
          <p:sp>
            <p:nvSpPr>
              <p:cNvPr id="8701" name="Google Shape;8701;p8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702" name="Google Shape;8702;p8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03" name="Google Shape;8703;p85"/>
            <p:cNvGrpSpPr/>
            <p:nvPr/>
          </p:nvGrpSpPr>
          <p:grpSpPr>
            <a:xfrm>
              <a:off x="6303954" y="562596"/>
              <a:ext cx="540000" cy="540000"/>
              <a:chOff x="6303954" y="562596"/>
              <a:chExt cx="540000" cy="540000"/>
            </a:xfrm>
          </p:grpSpPr>
          <p:sp>
            <p:nvSpPr>
              <p:cNvPr id="8704" name="Google Shape;8704;p8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705" name="Google Shape;8705;p8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06" name="Google Shape;8706;p8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7" name="Google Shape;8707;p8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8" name="Google Shape;8708;p8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709" name="Google Shape;8709;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0" name="Google Shape;8710;p8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11" name="Google Shape;8711;p85"/>
          <p:cNvGrpSpPr/>
          <p:nvPr/>
        </p:nvGrpSpPr>
        <p:grpSpPr>
          <a:xfrm>
            <a:off x="-1530678" y="653649"/>
            <a:ext cx="1026225" cy="1698128"/>
            <a:chOff x="-1836712" y="2937191"/>
            <a:chExt cx="1368300" cy="2264171"/>
          </a:xfrm>
        </p:grpSpPr>
        <p:pic>
          <p:nvPicPr>
            <p:cNvPr id="8712" name="Google Shape;8712;p8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13" name="Google Shape;8713;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714" name="Google Shape;8714;p8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715"/>
        <p:cNvGrpSpPr/>
        <p:nvPr/>
      </p:nvGrpSpPr>
      <p:grpSpPr>
        <a:xfrm>
          <a:off x="0" y="0"/>
          <a:ext cx="0" cy="0"/>
          <a:chOff x="0" y="0"/>
          <a:chExt cx="0" cy="0"/>
        </a:xfrm>
      </p:grpSpPr>
      <p:sp>
        <p:nvSpPr>
          <p:cNvPr id="8716" name="Google Shape;8716;p8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7" name="Google Shape;8717;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8" name="Google Shape;8718;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9" name="Google Shape;8719;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720" name="Google Shape;8720;p8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21" name="Google Shape;8721;p86"/>
          <p:cNvGrpSpPr/>
          <p:nvPr/>
        </p:nvGrpSpPr>
        <p:grpSpPr>
          <a:xfrm>
            <a:off x="7915032" y="222489"/>
            <a:ext cx="895960" cy="359739"/>
            <a:chOff x="1899" y="899"/>
            <a:chExt cx="4163" cy="1671"/>
          </a:xfrm>
        </p:grpSpPr>
        <p:sp>
          <p:nvSpPr>
            <p:cNvPr id="8722" name="Google Shape;8722;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3" name="Google Shape;8723;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4" name="Google Shape;8724;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5" name="Google Shape;8725;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6" name="Google Shape;8726;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7" name="Google Shape;8727;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8" name="Google Shape;8728;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9" name="Google Shape;8729;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0" name="Google Shape;8730;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1" name="Google Shape;8731;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2" name="Google Shape;8732;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3" name="Google Shape;8733;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4" name="Google Shape;8734;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5" name="Google Shape;8735;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6" name="Google Shape;8736;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7" name="Google Shape;8737;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8" name="Google Shape;8738;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9" name="Google Shape;8739;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0" name="Google Shape;8740;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1" name="Google Shape;8741;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2" name="Google Shape;8742;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3" name="Google Shape;8743;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4" name="Google Shape;8744;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5" name="Google Shape;8745;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6" name="Google Shape;8746;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7" name="Google Shape;8747;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8" name="Google Shape;8748;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9" name="Google Shape;8749;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0" name="Google Shape;8750;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1" name="Google Shape;8751;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2" name="Google Shape;8752;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3" name="Google Shape;8753;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4" name="Google Shape;8754;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5" name="Google Shape;8755;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6" name="Google Shape;8756;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7" name="Google Shape;8757;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8" name="Google Shape;8758;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9" name="Google Shape;8759;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0" name="Google Shape;8760;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1" name="Google Shape;8761;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2" name="Google Shape;8762;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3" name="Google Shape;8763;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4" name="Google Shape;8764;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5" name="Google Shape;8765;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6" name="Google Shape;8766;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7" name="Google Shape;8767;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8" name="Google Shape;8768;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9" name="Google Shape;8769;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0" name="Google Shape;8770;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1" name="Google Shape;8771;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2" name="Google Shape;8772;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3" name="Google Shape;8773;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4" name="Google Shape;8774;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5" name="Google Shape;8775;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6" name="Google Shape;8776;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7" name="Google Shape;8777;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8" name="Google Shape;8778;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9" name="Google Shape;8779;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0" name="Google Shape;8780;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1" name="Google Shape;8781;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2" name="Google Shape;8782;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3" name="Google Shape;8783;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4" name="Google Shape;8784;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5" name="Google Shape;8785;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6" name="Google Shape;8786;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7" name="Google Shape;8787;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8" name="Google Shape;8788;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9" name="Google Shape;8789;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0" name="Google Shape;8790;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1" name="Google Shape;8791;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2" name="Google Shape;8792;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3" name="Google Shape;8793;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4" name="Google Shape;8794;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5" name="Google Shape;8795;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6" name="Google Shape;8796;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7" name="Google Shape;8797;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8" name="Google Shape;8798;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9" name="Google Shape;8799;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0" name="Google Shape;8800;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1" name="Google Shape;8801;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2" name="Google Shape;8802;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3" name="Google Shape;8803;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4" name="Google Shape;8804;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5" name="Google Shape;8805;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6" name="Google Shape;8806;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7" name="Google Shape;8807;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8" name="Google Shape;8808;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9" name="Google Shape;8809;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0" name="Google Shape;8810;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1" name="Google Shape;8811;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2" name="Google Shape;8812;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3" name="Google Shape;8813;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4" name="Google Shape;8814;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815" name="Google Shape;8815;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816" name="Google Shape;8816;p8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8817" name="Google Shape;8817;p86"/>
          <p:cNvGrpSpPr/>
          <p:nvPr/>
        </p:nvGrpSpPr>
        <p:grpSpPr>
          <a:xfrm>
            <a:off x="-1530678" y="2991542"/>
            <a:ext cx="1404225" cy="2177094"/>
            <a:chOff x="6195941" y="562596"/>
            <a:chExt cx="1872300" cy="2902792"/>
          </a:xfrm>
        </p:grpSpPr>
        <p:grpSp>
          <p:nvGrpSpPr>
            <p:cNvPr id="8818" name="Google Shape;8818;p86"/>
            <p:cNvGrpSpPr/>
            <p:nvPr/>
          </p:nvGrpSpPr>
          <p:grpSpPr>
            <a:xfrm>
              <a:off x="6195941" y="832605"/>
              <a:ext cx="1872300" cy="2632784"/>
              <a:chOff x="-1872716" y="660661"/>
              <a:chExt cx="1872300" cy="1974637"/>
            </a:xfrm>
          </p:grpSpPr>
          <p:sp>
            <p:nvSpPr>
              <p:cNvPr id="8819" name="Google Shape;881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820" name="Google Shape;8820;p8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821" name="Google Shape;8821;p86"/>
            <p:cNvGrpSpPr/>
            <p:nvPr/>
          </p:nvGrpSpPr>
          <p:grpSpPr>
            <a:xfrm>
              <a:off x="6303954" y="562596"/>
              <a:ext cx="540000" cy="540000"/>
              <a:chOff x="6303954" y="562596"/>
              <a:chExt cx="540000" cy="540000"/>
            </a:xfrm>
          </p:grpSpPr>
          <p:sp>
            <p:nvSpPr>
              <p:cNvPr id="8822" name="Google Shape;882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823" name="Google Shape;8823;p8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8824" name="Google Shape;8824;p8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5" name="Google Shape;8825;p8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6" name="Google Shape;8826;p8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27" name="Google Shape;8827;p86"/>
          <p:cNvGrpSpPr/>
          <p:nvPr/>
        </p:nvGrpSpPr>
        <p:grpSpPr>
          <a:xfrm>
            <a:off x="-1449668" y="146875"/>
            <a:ext cx="1026225" cy="2044304"/>
            <a:chOff x="-1555624" y="1196393"/>
            <a:chExt cx="1368300" cy="2725739"/>
          </a:xfrm>
        </p:grpSpPr>
        <p:grpSp>
          <p:nvGrpSpPr>
            <p:cNvPr id="8828" name="Google Shape;8828;p86"/>
            <p:cNvGrpSpPr/>
            <p:nvPr/>
          </p:nvGrpSpPr>
          <p:grpSpPr>
            <a:xfrm>
              <a:off x="-1555624" y="1488707"/>
              <a:ext cx="1368300" cy="2433425"/>
              <a:chOff x="-1836712" y="3275837"/>
              <a:chExt cx="1368300" cy="2433425"/>
            </a:xfrm>
          </p:grpSpPr>
          <p:sp>
            <p:nvSpPr>
              <p:cNvPr id="8829" name="Google Shape;8829;p8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830" name="Google Shape;8830;p8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831" name="Google Shape;8831;p8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832" name="Google Shape;8832;p8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8833"/>
        <p:cNvGrpSpPr/>
        <p:nvPr/>
      </p:nvGrpSpPr>
      <p:grpSpPr>
        <a:xfrm>
          <a:off x="0" y="0"/>
          <a:ext cx="0" cy="0"/>
          <a:chOff x="0" y="0"/>
          <a:chExt cx="0" cy="0"/>
        </a:xfrm>
      </p:grpSpPr>
      <p:sp>
        <p:nvSpPr>
          <p:cNvPr id="8834" name="Google Shape;8834;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5" name="Google Shape;8835;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6" name="Google Shape;8836;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37" name="Google Shape;8837;p87"/>
          <p:cNvGrpSpPr/>
          <p:nvPr/>
        </p:nvGrpSpPr>
        <p:grpSpPr>
          <a:xfrm>
            <a:off x="4673500" y="957436"/>
            <a:ext cx="1519071" cy="609926"/>
            <a:chOff x="1899" y="899"/>
            <a:chExt cx="4163" cy="1671"/>
          </a:xfrm>
        </p:grpSpPr>
        <p:sp>
          <p:nvSpPr>
            <p:cNvPr id="8838" name="Google Shape;8838;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9" name="Google Shape;8839;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0" name="Google Shape;8840;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1" name="Google Shape;8841;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2" name="Google Shape;8842;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3" name="Google Shape;8843;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4" name="Google Shape;8844;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5" name="Google Shape;8845;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6" name="Google Shape;8846;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7" name="Google Shape;8847;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8" name="Google Shape;8848;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9" name="Google Shape;8849;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0" name="Google Shape;8850;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1" name="Google Shape;8851;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2" name="Google Shape;8852;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3" name="Google Shape;8853;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4" name="Google Shape;8854;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5" name="Google Shape;8855;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6" name="Google Shape;8856;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7" name="Google Shape;8857;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8" name="Google Shape;8858;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9" name="Google Shape;8859;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0" name="Google Shape;8860;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1" name="Google Shape;8861;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2" name="Google Shape;8862;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3" name="Google Shape;8863;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4" name="Google Shape;8864;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5" name="Google Shape;8865;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6" name="Google Shape;8866;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7" name="Google Shape;8867;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8" name="Google Shape;8868;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9" name="Google Shape;8869;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0" name="Google Shape;8870;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1" name="Google Shape;8871;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2" name="Google Shape;8872;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3" name="Google Shape;8873;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4" name="Google Shape;8874;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5" name="Google Shape;8875;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6" name="Google Shape;8876;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7" name="Google Shape;8877;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8" name="Google Shape;8878;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9" name="Google Shape;8879;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0" name="Google Shape;8880;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1" name="Google Shape;8881;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2" name="Google Shape;8882;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3" name="Google Shape;8883;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4" name="Google Shape;8884;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5" name="Google Shape;8885;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6" name="Google Shape;8886;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7" name="Google Shape;8887;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8" name="Google Shape;8888;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9" name="Google Shape;8889;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0" name="Google Shape;8890;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1" name="Google Shape;8891;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2" name="Google Shape;8892;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3" name="Google Shape;8893;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4" name="Google Shape;8894;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5" name="Google Shape;8895;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6" name="Google Shape;8896;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7" name="Google Shape;8897;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8" name="Google Shape;8898;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9" name="Google Shape;8899;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0" name="Google Shape;8900;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1" name="Google Shape;8901;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2" name="Google Shape;8902;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3" name="Google Shape;8903;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4" name="Google Shape;8904;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5" name="Google Shape;8905;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6" name="Google Shape;8906;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7" name="Google Shape;8907;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8" name="Google Shape;8908;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9" name="Google Shape;8909;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0" name="Google Shape;8910;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1" name="Google Shape;8911;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2" name="Google Shape;8912;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3" name="Google Shape;8913;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4" name="Google Shape;8914;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5" name="Google Shape;8915;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6" name="Google Shape;8916;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7" name="Google Shape;8917;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8" name="Google Shape;8918;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9" name="Google Shape;8919;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0" name="Google Shape;8920;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1" name="Google Shape;8921;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2" name="Google Shape;8922;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3" name="Google Shape;8923;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4" name="Google Shape;8924;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5" name="Google Shape;8925;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6" name="Google Shape;8926;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7" name="Google Shape;8927;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8" name="Google Shape;8928;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9" name="Google Shape;8929;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0" name="Google Shape;8930;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931" name="Google Shape;8931;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932" name="Google Shape;8932;p8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33" name="Google Shape;8933;p8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34" name="Google Shape;8934;p87"/>
          <p:cNvGrpSpPr/>
          <p:nvPr/>
        </p:nvGrpSpPr>
        <p:grpSpPr>
          <a:xfrm>
            <a:off x="-1449668" y="146875"/>
            <a:ext cx="1026225" cy="2044304"/>
            <a:chOff x="-1555624" y="1196393"/>
            <a:chExt cx="1368300" cy="2725739"/>
          </a:xfrm>
        </p:grpSpPr>
        <p:grpSp>
          <p:nvGrpSpPr>
            <p:cNvPr id="8935" name="Google Shape;8935;p87"/>
            <p:cNvGrpSpPr/>
            <p:nvPr/>
          </p:nvGrpSpPr>
          <p:grpSpPr>
            <a:xfrm>
              <a:off x="-1555624" y="1488707"/>
              <a:ext cx="1368300" cy="2433425"/>
              <a:chOff x="-1836712" y="3275837"/>
              <a:chExt cx="1368300" cy="2433425"/>
            </a:xfrm>
          </p:grpSpPr>
          <p:sp>
            <p:nvSpPr>
              <p:cNvPr id="8936" name="Google Shape;8936;p8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937" name="Google Shape;8937;p8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938" name="Google Shape;8938;p87"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8939" name="Google Shape;8939;p8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8940" name="Google Shape;8940;p8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941"/>
        <p:cNvGrpSpPr/>
        <p:nvPr/>
      </p:nvGrpSpPr>
      <p:grpSpPr>
        <a:xfrm>
          <a:off x="0" y="0"/>
          <a:ext cx="0" cy="0"/>
          <a:chOff x="0" y="0"/>
          <a:chExt cx="0" cy="0"/>
        </a:xfrm>
      </p:grpSpPr>
      <p:sp>
        <p:nvSpPr>
          <p:cNvPr id="8942" name="Google Shape;8942;p8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943" name="Google Shape;8943;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4" name="Google Shape;8944;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5" name="Google Shape;8945;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46" name="Google Shape;8946;p8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47" name="Google Shape;8947;p8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8948" name="Google Shape;8948;p88"/>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8949" name="Google Shape;8949;p88"/>
          <p:cNvGrpSpPr/>
          <p:nvPr/>
        </p:nvGrpSpPr>
        <p:grpSpPr>
          <a:xfrm>
            <a:off x="5221340" y="819718"/>
            <a:ext cx="1861928" cy="747587"/>
            <a:chOff x="1899" y="899"/>
            <a:chExt cx="4163" cy="1671"/>
          </a:xfrm>
        </p:grpSpPr>
        <p:sp>
          <p:nvSpPr>
            <p:cNvPr id="8950" name="Google Shape;8950;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1" name="Google Shape;8951;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2" name="Google Shape;8952;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3" name="Google Shape;8953;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4" name="Google Shape;8954;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5" name="Google Shape;8955;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6" name="Google Shape;8956;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7" name="Google Shape;8957;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8" name="Google Shape;8958;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9" name="Google Shape;8959;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0" name="Google Shape;8960;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1" name="Google Shape;8961;p8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2" name="Google Shape;8962;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3" name="Google Shape;8963;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4" name="Google Shape;8964;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5" name="Google Shape;8965;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6" name="Google Shape;8966;p8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7" name="Google Shape;8967;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8" name="Google Shape;8968;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9" name="Google Shape;8969;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0" name="Google Shape;8970;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1" name="Google Shape;8971;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2" name="Google Shape;8972;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3" name="Google Shape;8973;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4" name="Google Shape;8974;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5" name="Google Shape;8975;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6" name="Google Shape;8976;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7" name="Google Shape;8977;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8" name="Google Shape;8978;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9" name="Google Shape;8979;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0" name="Google Shape;8980;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1" name="Google Shape;8981;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2" name="Google Shape;8982;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3" name="Google Shape;8983;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4" name="Google Shape;8984;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5" name="Google Shape;8985;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6" name="Google Shape;8986;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7" name="Google Shape;8987;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8" name="Google Shape;8988;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9" name="Google Shape;8989;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0" name="Google Shape;8990;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1" name="Google Shape;8991;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2" name="Google Shape;8992;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3" name="Google Shape;8993;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4" name="Google Shape;8994;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5" name="Google Shape;8995;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6" name="Google Shape;8996;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7" name="Google Shape;8997;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8" name="Google Shape;8998;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9" name="Google Shape;8999;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0" name="Google Shape;9000;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1" name="Google Shape;9001;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2" name="Google Shape;9002;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3" name="Google Shape;9003;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4" name="Google Shape;9004;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5" name="Google Shape;9005;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6" name="Google Shape;9006;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7" name="Google Shape;9007;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8" name="Google Shape;9008;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9" name="Google Shape;9009;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0" name="Google Shape;9010;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1" name="Google Shape;9011;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2" name="Google Shape;9012;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3" name="Google Shape;9013;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4" name="Google Shape;9014;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5" name="Google Shape;9015;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6" name="Google Shape;9016;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7" name="Google Shape;9017;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8" name="Google Shape;9018;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9" name="Google Shape;9019;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0" name="Google Shape;9020;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1" name="Google Shape;9021;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2" name="Google Shape;9022;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3" name="Google Shape;9023;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4" name="Google Shape;9024;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5" name="Google Shape;9025;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6" name="Google Shape;9026;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7" name="Google Shape;9027;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8" name="Google Shape;9028;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9" name="Google Shape;9029;p8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0" name="Google Shape;9030;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1" name="Google Shape;9031;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2" name="Google Shape;9032;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3" name="Google Shape;9033;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4" name="Google Shape;9034;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5" name="Google Shape;9035;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6" name="Google Shape;9036;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7" name="Google Shape;9037;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8" name="Google Shape;9038;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9" name="Google Shape;9039;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0" name="Google Shape;9040;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1" name="Google Shape;9041;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2" name="Google Shape;9042;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43" name="Google Shape;9043;p8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44" name="Google Shape;9044;p88"/>
          <p:cNvGrpSpPr/>
          <p:nvPr/>
        </p:nvGrpSpPr>
        <p:grpSpPr>
          <a:xfrm>
            <a:off x="-1748091" y="135389"/>
            <a:ext cx="6661786" cy="4665596"/>
            <a:chOff x="8589113" y="1245357"/>
            <a:chExt cx="1009132" cy="706748"/>
          </a:xfrm>
        </p:grpSpPr>
        <p:sp>
          <p:nvSpPr>
            <p:cNvPr id="9045" name="Google Shape;9045;p88"/>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6" name="Google Shape;9046;p88"/>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7" name="Google Shape;9047;p88"/>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44"/>
                                        </p:tgtEl>
                                        <p:attrNameLst>
                                          <p:attrName>style.visibility</p:attrName>
                                        </p:attrNameLst>
                                      </p:cBhvr>
                                      <p:to>
                                        <p:strVal val="visible"/>
                                      </p:to>
                                    </p:set>
                                    <p:animEffect transition="in" filter="fade">
                                      <p:cBhvr>
                                        <p:cTn id="7" dur="500"/>
                                        <p:tgtEl>
                                          <p:spTgt spid="90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949"/>
                                        </p:tgtEl>
                                        <p:attrNameLst>
                                          <p:attrName>style.visibility</p:attrName>
                                        </p:attrNameLst>
                                      </p:cBhvr>
                                      <p:to>
                                        <p:strVal val="visible"/>
                                      </p:to>
                                    </p:set>
                                    <p:animEffect transition="in" filter="fade">
                                      <p:cBhvr>
                                        <p:cTn id="11" dur="500"/>
                                        <p:tgtEl>
                                          <p:spTgt spid="8949"/>
                                        </p:tgtEl>
                                      </p:cBhvr>
                                    </p:animEffect>
                                  </p:childTnLst>
                                </p:cTn>
                              </p:par>
                              <p:par>
                                <p:cTn id="12" presetID="10" presetClass="entr" presetSubtype="0" fill="hold" nodeType="withEffect">
                                  <p:stCondLst>
                                    <p:cond delay="0"/>
                                  </p:stCondLst>
                                  <p:childTnLst>
                                    <p:set>
                                      <p:cBhvr>
                                        <p:cTn id="13" dur="1" fill="hold">
                                          <p:stCondLst>
                                            <p:cond delay="0"/>
                                          </p:stCondLst>
                                        </p:cTn>
                                        <p:tgtEl>
                                          <p:spTgt spid="8946"/>
                                        </p:tgtEl>
                                        <p:attrNameLst>
                                          <p:attrName>style.visibility</p:attrName>
                                        </p:attrNameLst>
                                      </p:cBhvr>
                                      <p:to>
                                        <p:strVal val="visible"/>
                                      </p:to>
                                    </p:set>
                                    <p:animEffect transition="in" filter="fade">
                                      <p:cBhvr>
                                        <p:cTn id="14" dur="500"/>
                                        <p:tgtEl>
                                          <p:spTgt spid="8946"/>
                                        </p:tgtEl>
                                      </p:cBhvr>
                                    </p:animEffect>
                                  </p:childTnLst>
                                </p:cTn>
                              </p:par>
                              <p:par>
                                <p:cTn id="15" presetID="10" presetClass="entr" presetSubtype="0" fill="hold" nodeType="withEffect">
                                  <p:stCondLst>
                                    <p:cond delay="0"/>
                                  </p:stCondLst>
                                  <p:childTnLst>
                                    <p:set>
                                      <p:cBhvr>
                                        <p:cTn id="16" dur="1" fill="hold">
                                          <p:stCondLst>
                                            <p:cond delay="0"/>
                                          </p:stCondLst>
                                        </p:cTn>
                                        <p:tgtEl>
                                          <p:spTgt spid="8947">
                                            <p:txEl>
                                              <p:pRg st="0" end="0"/>
                                            </p:txEl>
                                          </p:spTgt>
                                        </p:tgtEl>
                                        <p:attrNameLst>
                                          <p:attrName>style.visibility</p:attrName>
                                        </p:attrNameLst>
                                      </p:cBhvr>
                                      <p:to>
                                        <p:strVal val="visible"/>
                                      </p:to>
                                    </p:set>
                                    <p:animEffect transition="in" filter="fade">
                                      <p:cBhvr>
                                        <p:cTn id="17" dur="500"/>
                                        <p:tgtEl>
                                          <p:spTgt spid="894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947">
                                            <p:txEl>
                                              <p:pRg st="1" end="1"/>
                                            </p:txEl>
                                          </p:spTgt>
                                        </p:tgtEl>
                                        <p:attrNameLst>
                                          <p:attrName>style.visibility</p:attrName>
                                        </p:attrNameLst>
                                      </p:cBhvr>
                                      <p:to>
                                        <p:strVal val="visible"/>
                                      </p:to>
                                    </p:set>
                                    <p:animEffect transition="in" filter="fade">
                                      <p:cBhvr>
                                        <p:cTn id="20" dur="500"/>
                                        <p:tgtEl>
                                          <p:spTgt spid="894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947">
                                            <p:txEl>
                                              <p:pRg st="2" end="2"/>
                                            </p:txEl>
                                          </p:spTgt>
                                        </p:tgtEl>
                                        <p:attrNameLst>
                                          <p:attrName>style.visibility</p:attrName>
                                        </p:attrNameLst>
                                      </p:cBhvr>
                                      <p:to>
                                        <p:strVal val="visible"/>
                                      </p:to>
                                    </p:set>
                                    <p:animEffect transition="in" filter="fade">
                                      <p:cBhvr>
                                        <p:cTn id="23" dur="500"/>
                                        <p:tgtEl>
                                          <p:spTgt spid="894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947">
                                            <p:txEl>
                                              <p:pRg st="3" end="3"/>
                                            </p:txEl>
                                          </p:spTgt>
                                        </p:tgtEl>
                                        <p:attrNameLst>
                                          <p:attrName>style.visibility</p:attrName>
                                        </p:attrNameLst>
                                      </p:cBhvr>
                                      <p:to>
                                        <p:strVal val="visible"/>
                                      </p:to>
                                    </p:set>
                                    <p:animEffect transition="in" filter="fade">
                                      <p:cBhvr>
                                        <p:cTn id="26" dur="500"/>
                                        <p:tgtEl>
                                          <p:spTgt spid="894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947">
                                            <p:txEl>
                                              <p:pRg st="4" end="4"/>
                                            </p:txEl>
                                          </p:spTgt>
                                        </p:tgtEl>
                                        <p:attrNameLst>
                                          <p:attrName>style.visibility</p:attrName>
                                        </p:attrNameLst>
                                      </p:cBhvr>
                                      <p:to>
                                        <p:strVal val="visible"/>
                                      </p:to>
                                    </p:set>
                                    <p:animEffect transition="in" filter="fade">
                                      <p:cBhvr>
                                        <p:cTn id="29" dur="500"/>
                                        <p:tgtEl>
                                          <p:spTgt spid="894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947">
                                            <p:txEl>
                                              <p:pRg st="5" end="5"/>
                                            </p:txEl>
                                          </p:spTgt>
                                        </p:tgtEl>
                                        <p:attrNameLst>
                                          <p:attrName>style.visibility</p:attrName>
                                        </p:attrNameLst>
                                      </p:cBhvr>
                                      <p:to>
                                        <p:strVal val="visible"/>
                                      </p:to>
                                    </p:set>
                                    <p:animEffect transition="in" filter="fade">
                                      <p:cBhvr>
                                        <p:cTn id="32" dur="500"/>
                                        <p:tgtEl>
                                          <p:spTgt spid="894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947">
                                            <p:txEl>
                                              <p:pRg st="6" end="6"/>
                                            </p:txEl>
                                          </p:spTgt>
                                        </p:tgtEl>
                                        <p:attrNameLst>
                                          <p:attrName>style.visibility</p:attrName>
                                        </p:attrNameLst>
                                      </p:cBhvr>
                                      <p:to>
                                        <p:strVal val="visible"/>
                                      </p:to>
                                    </p:set>
                                    <p:animEffect transition="in" filter="fade">
                                      <p:cBhvr>
                                        <p:cTn id="35" dur="500"/>
                                        <p:tgtEl>
                                          <p:spTgt spid="894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947">
                                            <p:txEl>
                                              <p:pRg st="7" end="7"/>
                                            </p:txEl>
                                          </p:spTgt>
                                        </p:tgtEl>
                                        <p:attrNameLst>
                                          <p:attrName>style.visibility</p:attrName>
                                        </p:attrNameLst>
                                      </p:cBhvr>
                                      <p:to>
                                        <p:strVal val="visible"/>
                                      </p:to>
                                    </p:set>
                                    <p:animEffect transition="in" filter="fade">
                                      <p:cBhvr>
                                        <p:cTn id="38" dur="500"/>
                                        <p:tgtEl>
                                          <p:spTgt spid="894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947">
                                            <p:txEl>
                                              <p:pRg st="8" end="8"/>
                                            </p:txEl>
                                          </p:spTgt>
                                        </p:tgtEl>
                                        <p:attrNameLst>
                                          <p:attrName>style.visibility</p:attrName>
                                        </p:attrNameLst>
                                      </p:cBhvr>
                                      <p:to>
                                        <p:strVal val="visible"/>
                                      </p:to>
                                    </p:set>
                                    <p:animEffect transition="in" filter="fade">
                                      <p:cBhvr>
                                        <p:cTn id="41" dur="500"/>
                                        <p:tgtEl>
                                          <p:spTgt spid="894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8948"/>
                                        </p:tgtEl>
                                        <p:attrNameLst>
                                          <p:attrName>style.visibility</p:attrName>
                                        </p:attrNameLst>
                                      </p:cBhvr>
                                      <p:to>
                                        <p:strVal val="visible"/>
                                      </p:to>
                                    </p:set>
                                    <p:animEffect transition="in" filter="fade">
                                      <p:cBhvr>
                                        <p:cTn id="45" dur="1000"/>
                                        <p:tgtEl>
                                          <p:spTgt spid="8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48"/>
        <p:cNvGrpSpPr/>
        <p:nvPr/>
      </p:nvGrpSpPr>
      <p:grpSpPr>
        <a:xfrm>
          <a:off x="0" y="0"/>
          <a:ext cx="0" cy="0"/>
          <a:chOff x="0" y="0"/>
          <a:chExt cx="0" cy="0"/>
        </a:xfrm>
      </p:grpSpPr>
      <p:sp>
        <p:nvSpPr>
          <p:cNvPr id="9049" name="Google Shape;9049;p8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050" name="Google Shape;9050;p89"/>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051" name="Google Shape;9051;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2" name="Google Shape;9052;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3" name="Google Shape;9053;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054" name="Google Shape;9054;p89"/>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55" name="Google Shape;9055;p89"/>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56" name="Google Shape;9056;p89"/>
          <p:cNvGrpSpPr/>
          <p:nvPr/>
        </p:nvGrpSpPr>
        <p:grpSpPr>
          <a:xfrm>
            <a:off x="-1530678" y="2991542"/>
            <a:ext cx="1404225" cy="2177094"/>
            <a:chOff x="6195941" y="562596"/>
            <a:chExt cx="1872300" cy="2902792"/>
          </a:xfrm>
        </p:grpSpPr>
        <p:grpSp>
          <p:nvGrpSpPr>
            <p:cNvPr id="9057" name="Google Shape;9057;p89"/>
            <p:cNvGrpSpPr/>
            <p:nvPr/>
          </p:nvGrpSpPr>
          <p:grpSpPr>
            <a:xfrm>
              <a:off x="6195941" y="832605"/>
              <a:ext cx="1872300" cy="2632784"/>
              <a:chOff x="-1872716" y="660661"/>
              <a:chExt cx="1872300" cy="1974637"/>
            </a:xfrm>
          </p:grpSpPr>
          <p:sp>
            <p:nvSpPr>
              <p:cNvPr id="9058" name="Google Shape;9058;p8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059" name="Google Shape;9059;p8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60" name="Google Shape;9060;p89"/>
            <p:cNvGrpSpPr/>
            <p:nvPr/>
          </p:nvGrpSpPr>
          <p:grpSpPr>
            <a:xfrm>
              <a:off x="6303954" y="562596"/>
              <a:ext cx="540000" cy="540000"/>
              <a:chOff x="6303954" y="562596"/>
              <a:chExt cx="540000" cy="540000"/>
            </a:xfrm>
          </p:grpSpPr>
          <p:sp>
            <p:nvSpPr>
              <p:cNvPr id="9061" name="Google Shape;9061;p8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062" name="Google Shape;9062;p8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63" name="Google Shape;9063;p89"/>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064" name="Google Shape;9064;p89"/>
          <p:cNvGrpSpPr/>
          <p:nvPr/>
        </p:nvGrpSpPr>
        <p:grpSpPr>
          <a:xfrm>
            <a:off x="7916400" y="221400"/>
            <a:ext cx="893994" cy="358950"/>
            <a:chOff x="1899" y="899"/>
            <a:chExt cx="4163" cy="1671"/>
          </a:xfrm>
        </p:grpSpPr>
        <p:sp>
          <p:nvSpPr>
            <p:cNvPr id="9065" name="Google Shape;9065;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6" name="Google Shape;9066;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7" name="Google Shape;9067;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8" name="Google Shape;9068;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9" name="Google Shape;9069;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0" name="Google Shape;9070;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1" name="Google Shape;9071;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2" name="Google Shape;9072;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3" name="Google Shape;9073;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4" name="Google Shape;9074;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5" name="Google Shape;9075;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6" name="Google Shape;9076;p8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7" name="Google Shape;9077;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8" name="Google Shape;9078;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9" name="Google Shape;9079;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0" name="Google Shape;9080;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1" name="Google Shape;9081;p8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2" name="Google Shape;9082;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3" name="Google Shape;9083;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4" name="Google Shape;9084;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5" name="Google Shape;9085;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6" name="Google Shape;9086;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7" name="Google Shape;9087;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8" name="Google Shape;9088;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9" name="Google Shape;9089;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0" name="Google Shape;9090;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1" name="Google Shape;9091;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2" name="Google Shape;9092;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3" name="Google Shape;9093;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4" name="Google Shape;9094;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5" name="Google Shape;9095;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6" name="Google Shape;9096;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7" name="Google Shape;9097;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8" name="Google Shape;9098;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9" name="Google Shape;9099;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0" name="Google Shape;9100;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1" name="Google Shape;9101;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2" name="Google Shape;9102;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3" name="Google Shape;9103;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4" name="Google Shape;9104;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5" name="Google Shape;9105;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6" name="Google Shape;9106;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7" name="Google Shape;9107;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8" name="Google Shape;9108;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9" name="Google Shape;9109;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0" name="Google Shape;9110;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1" name="Google Shape;9111;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2" name="Google Shape;9112;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3" name="Google Shape;9113;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4" name="Google Shape;9114;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5" name="Google Shape;9115;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6" name="Google Shape;9116;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7" name="Google Shape;9117;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8" name="Google Shape;9118;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9" name="Google Shape;9119;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0" name="Google Shape;9120;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1" name="Google Shape;9121;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2" name="Google Shape;9122;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3" name="Google Shape;9123;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4" name="Google Shape;9124;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5" name="Google Shape;9125;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6" name="Google Shape;9126;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7" name="Google Shape;9127;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8" name="Google Shape;9128;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9" name="Google Shape;9129;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0" name="Google Shape;9130;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1" name="Google Shape;9131;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2" name="Google Shape;9132;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3" name="Google Shape;9133;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4" name="Google Shape;9134;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5" name="Google Shape;9135;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6" name="Google Shape;9136;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7" name="Google Shape;9137;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8" name="Google Shape;9138;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9" name="Google Shape;9139;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0" name="Google Shape;9140;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1" name="Google Shape;9141;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2" name="Google Shape;9142;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3" name="Google Shape;9143;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4" name="Google Shape;9144;p8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5" name="Google Shape;9145;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6" name="Google Shape;9146;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7" name="Google Shape;9147;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8" name="Google Shape;9148;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9" name="Google Shape;9149;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0" name="Google Shape;9150;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1" name="Google Shape;9151;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2" name="Google Shape;9152;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3" name="Google Shape;9153;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4" name="Google Shape;9154;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5" name="Google Shape;9155;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6" name="Google Shape;9156;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7" name="Google Shape;9157;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158" name="Google Shape;9158;p8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159"/>
        <p:cNvGrpSpPr/>
        <p:nvPr/>
      </p:nvGrpSpPr>
      <p:grpSpPr>
        <a:xfrm>
          <a:off x="0" y="0"/>
          <a:ext cx="0" cy="0"/>
          <a:chOff x="0" y="0"/>
          <a:chExt cx="0" cy="0"/>
        </a:xfrm>
      </p:grpSpPr>
      <p:sp>
        <p:nvSpPr>
          <p:cNvPr id="9160" name="Google Shape;9160;p9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1" name="Google Shape;9161;p9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2" name="Google Shape;9162;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163" name="Google Shape;9163;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164" name="Google Shape;9164;p90"/>
          <p:cNvGrpSpPr/>
          <p:nvPr/>
        </p:nvGrpSpPr>
        <p:grpSpPr>
          <a:xfrm>
            <a:off x="7915032" y="222489"/>
            <a:ext cx="895960" cy="359739"/>
            <a:chOff x="1899" y="899"/>
            <a:chExt cx="4163" cy="1671"/>
          </a:xfrm>
        </p:grpSpPr>
        <p:sp>
          <p:nvSpPr>
            <p:cNvPr id="9165" name="Google Shape;9165;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6" name="Google Shape;9166;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7" name="Google Shape;9167;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8" name="Google Shape;9168;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9" name="Google Shape;9169;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0" name="Google Shape;9170;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1" name="Google Shape;9171;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2" name="Google Shape;9172;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3" name="Google Shape;9173;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4" name="Google Shape;9174;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5" name="Google Shape;9175;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6" name="Google Shape;9176;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7" name="Google Shape;9177;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8" name="Google Shape;9178;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9" name="Google Shape;9179;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0" name="Google Shape;9180;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1" name="Google Shape;9181;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2" name="Google Shape;9182;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3" name="Google Shape;9183;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4" name="Google Shape;9184;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5" name="Google Shape;9185;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6" name="Google Shape;9186;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7" name="Google Shape;9187;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8" name="Google Shape;9188;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9" name="Google Shape;9189;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0" name="Google Shape;9190;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1" name="Google Shape;9191;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2" name="Google Shape;9192;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3" name="Google Shape;9193;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4" name="Google Shape;9194;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5" name="Google Shape;9195;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6" name="Google Shape;9196;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7" name="Google Shape;9197;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8" name="Google Shape;9198;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9" name="Google Shape;9199;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0" name="Google Shape;9200;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1" name="Google Shape;9201;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2" name="Google Shape;9202;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3" name="Google Shape;9203;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4" name="Google Shape;9204;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5" name="Google Shape;9205;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6" name="Google Shape;9206;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7" name="Google Shape;9207;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8" name="Google Shape;9208;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9" name="Google Shape;9209;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0" name="Google Shape;9210;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1" name="Google Shape;9211;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2" name="Google Shape;9212;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3" name="Google Shape;9213;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4" name="Google Shape;9214;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5" name="Google Shape;9215;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6" name="Google Shape;9216;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7" name="Google Shape;9217;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8" name="Google Shape;9218;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9" name="Google Shape;9219;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0" name="Google Shape;9220;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1" name="Google Shape;9221;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2" name="Google Shape;9222;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3" name="Google Shape;9223;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4" name="Google Shape;9224;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5" name="Google Shape;9225;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6" name="Google Shape;9226;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7" name="Google Shape;9227;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8" name="Google Shape;9228;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9" name="Google Shape;9229;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0" name="Google Shape;9230;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1" name="Google Shape;9231;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2" name="Google Shape;9232;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3" name="Google Shape;9233;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4" name="Google Shape;9234;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5" name="Google Shape;9235;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6" name="Google Shape;9236;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7" name="Google Shape;9237;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8" name="Google Shape;9238;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9" name="Google Shape;9239;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0" name="Google Shape;9240;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1" name="Google Shape;9241;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2" name="Google Shape;9242;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3" name="Google Shape;9243;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4" name="Google Shape;9244;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5" name="Google Shape;9245;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6" name="Google Shape;9246;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7" name="Google Shape;9247;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8" name="Google Shape;9248;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9" name="Google Shape;9249;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0" name="Google Shape;9250;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1" name="Google Shape;9251;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2" name="Google Shape;9252;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3" name="Google Shape;9253;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4" name="Google Shape;9254;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5" name="Google Shape;9255;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6" name="Google Shape;9256;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7" name="Google Shape;9257;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258" name="Google Shape;9258;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9259" name="Google Shape;9259;p90"/>
          <p:cNvGrpSpPr/>
          <p:nvPr/>
        </p:nvGrpSpPr>
        <p:grpSpPr>
          <a:xfrm>
            <a:off x="-1530678" y="2991542"/>
            <a:ext cx="1404225" cy="2177094"/>
            <a:chOff x="6195941" y="562596"/>
            <a:chExt cx="1872300" cy="2902792"/>
          </a:xfrm>
        </p:grpSpPr>
        <p:grpSp>
          <p:nvGrpSpPr>
            <p:cNvPr id="9260" name="Google Shape;9260;p90"/>
            <p:cNvGrpSpPr/>
            <p:nvPr/>
          </p:nvGrpSpPr>
          <p:grpSpPr>
            <a:xfrm>
              <a:off x="6195941" y="832605"/>
              <a:ext cx="1872300" cy="2632784"/>
              <a:chOff x="-1872716" y="660661"/>
              <a:chExt cx="1872300" cy="1974637"/>
            </a:xfrm>
          </p:grpSpPr>
          <p:sp>
            <p:nvSpPr>
              <p:cNvPr id="9261" name="Google Shape;9261;p9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262" name="Google Shape;9262;p9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263" name="Google Shape;9263;p90"/>
            <p:cNvGrpSpPr/>
            <p:nvPr/>
          </p:nvGrpSpPr>
          <p:grpSpPr>
            <a:xfrm>
              <a:off x="6303954" y="562596"/>
              <a:ext cx="540000" cy="540000"/>
              <a:chOff x="6303954" y="562596"/>
              <a:chExt cx="540000" cy="540000"/>
            </a:xfrm>
          </p:grpSpPr>
          <p:sp>
            <p:nvSpPr>
              <p:cNvPr id="9264" name="Google Shape;9264;p9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65" name="Google Shape;9265;p9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266" name="Google Shape;9266;p9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7" name="Google Shape;9267;p9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8" name="Google Shape;9268;p9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269" name="Google Shape;9269;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270" name="Google Shape;9270;p9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271" name="Google Shape;9271;p90"/>
          <p:cNvGrpSpPr/>
          <p:nvPr/>
        </p:nvGrpSpPr>
        <p:grpSpPr>
          <a:xfrm>
            <a:off x="-1530678" y="653649"/>
            <a:ext cx="1026225" cy="1698128"/>
            <a:chOff x="-1836712" y="2937191"/>
            <a:chExt cx="1368300" cy="2264171"/>
          </a:xfrm>
        </p:grpSpPr>
        <p:pic>
          <p:nvPicPr>
            <p:cNvPr id="9272" name="Google Shape;9272;p9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273" name="Google Shape;9273;p9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9274" name="Google Shape;9274;p9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275"/>
        <p:cNvGrpSpPr/>
        <p:nvPr/>
      </p:nvGrpSpPr>
      <p:grpSpPr>
        <a:xfrm>
          <a:off x="0" y="0"/>
          <a:ext cx="0" cy="0"/>
          <a:chOff x="0" y="0"/>
          <a:chExt cx="0" cy="0"/>
        </a:xfrm>
      </p:grpSpPr>
      <p:sp>
        <p:nvSpPr>
          <p:cNvPr id="9276" name="Google Shape;9276;p9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9277" name="Google Shape;9277;p91"/>
          <p:cNvGrpSpPr/>
          <p:nvPr/>
        </p:nvGrpSpPr>
        <p:grpSpPr>
          <a:xfrm>
            <a:off x="7916400" y="221400"/>
            <a:ext cx="893994" cy="358950"/>
            <a:chOff x="1899" y="899"/>
            <a:chExt cx="4163" cy="1671"/>
          </a:xfrm>
        </p:grpSpPr>
        <p:sp>
          <p:nvSpPr>
            <p:cNvPr id="9278" name="Google Shape;9278;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9" name="Google Shape;9279;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0" name="Google Shape;9280;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1" name="Google Shape;9281;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2" name="Google Shape;9282;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3" name="Google Shape;9283;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4" name="Google Shape;9284;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5" name="Google Shape;9285;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6" name="Google Shape;9286;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7" name="Google Shape;9287;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8" name="Google Shape;9288;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9" name="Google Shape;9289;p9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0" name="Google Shape;9290;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1" name="Google Shape;9291;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2" name="Google Shape;9292;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3" name="Google Shape;9293;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4" name="Google Shape;9294;p9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5" name="Google Shape;9295;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6" name="Google Shape;9296;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7" name="Google Shape;9297;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8" name="Google Shape;9298;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9" name="Google Shape;9299;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0" name="Google Shape;9300;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1" name="Google Shape;9301;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2" name="Google Shape;9302;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3" name="Google Shape;9303;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4" name="Google Shape;9304;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5" name="Google Shape;9305;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6" name="Google Shape;9306;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7" name="Google Shape;9307;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8" name="Google Shape;9308;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9" name="Google Shape;9309;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0" name="Google Shape;9310;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1" name="Google Shape;9311;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2" name="Google Shape;9312;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3" name="Google Shape;9313;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4" name="Google Shape;9314;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5" name="Google Shape;9315;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6" name="Google Shape;9316;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7" name="Google Shape;9317;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8" name="Google Shape;9318;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9" name="Google Shape;9319;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0" name="Google Shape;9320;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1" name="Google Shape;9321;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2" name="Google Shape;9322;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3" name="Google Shape;9323;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4" name="Google Shape;9324;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5" name="Google Shape;9325;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6" name="Google Shape;9326;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7" name="Google Shape;9327;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8" name="Google Shape;9328;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9" name="Google Shape;9329;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0" name="Google Shape;9330;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1" name="Google Shape;9331;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2" name="Google Shape;9332;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3" name="Google Shape;9333;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4" name="Google Shape;9334;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5" name="Google Shape;9335;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6" name="Google Shape;9336;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7" name="Google Shape;9337;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8" name="Google Shape;9338;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9" name="Google Shape;9339;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0" name="Google Shape;9340;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1" name="Google Shape;9341;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2" name="Google Shape;9342;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3" name="Google Shape;9343;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4" name="Google Shape;9344;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5" name="Google Shape;9345;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6" name="Google Shape;9346;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7" name="Google Shape;9347;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8" name="Google Shape;9348;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9" name="Google Shape;9349;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0" name="Google Shape;9350;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1" name="Google Shape;9351;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2" name="Google Shape;9352;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3" name="Google Shape;9353;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4" name="Google Shape;9354;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5" name="Google Shape;9355;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6" name="Google Shape;9356;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7" name="Google Shape;9357;p9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8" name="Google Shape;9358;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9" name="Google Shape;9359;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0" name="Google Shape;9360;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1" name="Google Shape;9361;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2" name="Google Shape;9362;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3" name="Google Shape;9363;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4" name="Google Shape;9364;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5" name="Google Shape;9365;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6" name="Google Shape;9366;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7" name="Google Shape;9367;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8" name="Google Shape;9368;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9" name="Google Shape;9369;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0" name="Google Shape;9370;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371" name="Google Shape;9371;p9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372" name="Google Shape;9372;p9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3" name="Google Shape;9373;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4" name="Google Shape;9374;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5" name="Google Shape;9375;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76" name="Google Shape;9376;p9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77" name="Google Shape;9377;p9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9378" name="Google Shape;9378;p91"/>
          <p:cNvGrpSpPr/>
          <p:nvPr/>
        </p:nvGrpSpPr>
        <p:grpSpPr>
          <a:xfrm>
            <a:off x="-1530678" y="2991542"/>
            <a:ext cx="1404225" cy="2177094"/>
            <a:chOff x="6195941" y="562596"/>
            <a:chExt cx="1872300" cy="2902792"/>
          </a:xfrm>
        </p:grpSpPr>
        <p:grpSp>
          <p:nvGrpSpPr>
            <p:cNvPr id="9379" name="Google Shape;9379;p91"/>
            <p:cNvGrpSpPr/>
            <p:nvPr/>
          </p:nvGrpSpPr>
          <p:grpSpPr>
            <a:xfrm>
              <a:off x="6195941" y="832605"/>
              <a:ext cx="1872300" cy="2632784"/>
              <a:chOff x="-1872716" y="660661"/>
              <a:chExt cx="1872300" cy="1974637"/>
            </a:xfrm>
          </p:grpSpPr>
          <p:sp>
            <p:nvSpPr>
              <p:cNvPr id="9380" name="Google Shape;9380;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381" name="Google Shape;9381;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82" name="Google Shape;9382;p91"/>
            <p:cNvGrpSpPr/>
            <p:nvPr/>
          </p:nvGrpSpPr>
          <p:grpSpPr>
            <a:xfrm>
              <a:off x="6303954" y="562596"/>
              <a:ext cx="540000" cy="540000"/>
              <a:chOff x="6303954" y="562596"/>
              <a:chExt cx="540000" cy="540000"/>
            </a:xfrm>
          </p:grpSpPr>
          <p:sp>
            <p:nvSpPr>
              <p:cNvPr id="9383" name="Google Shape;9383;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384" name="Google Shape;9384;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385" name="Google Shape;9385;p9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6" name="Google Shape;9386;p9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7" name="Google Shape;9387;p9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9388"/>
        <p:cNvGrpSpPr/>
        <p:nvPr/>
      </p:nvGrpSpPr>
      <p:grpSpPr>
        <a:xfrm>
          <a:off x="0" y="0"/>
          <a:ext cx="0" cy="0"/>
          <a:chOff x="0" y="0"/>
          <a:chExt cx="0" cy="0"/>
        </a:xfrm>
      </p:grpSpPr>
      <p:sp>
        <p:nvSpPr>
          <p:cNvPr id="9389" name="Google Shape;9389;p9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390" name="Google Shape;9390;p92"/>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1" name="Google Shape;9391;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2" name="Google Shape;9392;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3" name="Google Shape;9393;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dk1"/>
                </a:solidFill>
                <a:latin typeface="Calibri"/>
                <a:ea typeface="Calibri"/>
                <a:cs typeface="Calibri"/>
                <a:sym typeface="Calibri"/>
              </a:defRPr>
            </a:lvl1pPr>
            <a:lvl2pPr marL="0" marR="0" lvl="1" indent="0" algn="r" rtl="0">
              <a:spcBef>
                <a:spcPts val="0"/>
              </a:spcBef>
              <a:buNone/>
              <a:defRPr sz="1200" b="1">
                <a:solidFill>
                  <a:schemeClr val="dk1"/>
                </a:solidFill>
                <a:latin typeface="Calibri"/>
                <a:ea typeface="Calibri"/>
                <a:cs typeface="Calibri"/>
                <a:sym typeface="Calibri"/>
              </a:defRPr>
            </a:lvl2pPr>
            <a:lvl3pPr marL="0" marR="0" lvl="2" indent="0" algn="r" rtl="0">
              <a:spcBef>
                <a:spcPts val="0"/>
              </a:spcBef>
              <a:buNone/>
              <a:defRPr sz="1200" b="1">
                <a:solidFill>
                  <a:schemeClr val="dk1"/>
                </a:solidFill>
                <a:latin typeface="Calibri"/>
                <a:ea typeface="Calibri"/>
                <a:cs typeface="Calibri"/>
                <a:sym typeface="Calibri"/>
              </a:defRPr>
            </a:lvl3pPr>
            <a:lvl4pPr marL="0" marR="0" lvl="3" indent="0" algn="r" rtl="0">
              <a:spcBef>
                <a:spcPts val="0"/>
              </a:spcBef>
              <a:buNone/>
              <a:defRPr sz="1200" b="1">
                <a:solidFill>
                  <a:schemeClr val="dk1"/>
                </a:solidFill>
                <a:latin typeface="Calibri"/>
                <a:ea typeface="Calibri"/>
                <a:cs typeface="Calibri"/>
                <a:sym typeface="Calibri"/>
              </a:defRPr>
            </a:lvl4pPr>
            <a:lvl5pPr marL="0" marR="0" lvl="4" indent="0" algn="r" rtl="0">
              <a:spcBef>
                <a:spcPts val="0"/>
              </a:spcBef>
              <a:buNone/>
              <a:defRPr sz="1200" b="1">
                <a:solidFill>
                  <a:schemeClr val="dk1"/>
                </a:solidFill>
                <a:latin typeface="Calibri"/>
                <a:ea typeface="Calibri"/>
                <a:cs typeface="Calibri"/>
                <a:sym typeface="Calibri"/>
              </a:defRPr>
            </a:lvl5pPr>
            <a:lvl6pPr marL="0" marR="0" lvl="5" indent="0" algn="r" rtl="0">
              <a:spcBef>
                <a:spcPts val="0"/>
              </a:spcBef>
              <a:buNone/>
              <a:defRPr sz="1200" b="1">
                <a:solidFill>
                  <a:schemeClr val="dk1"/>
                </a:solidFill>
                <a:latin typeface="Calibri"/>
                <a:ea typeface="Calibri"/>
                <a:cs typeface="Calibri"/>
                <a:sym typeface="Calibri"/>
              </a:defRPr>
            </a:lvl6pPr>
            <a:lvl7pPr marL="0" marR="0" lvl="6" indent="0" algn="r" rtl="0">
              <a:spcBef>
                <a:spcPts val="0"/>
              </a:spcBef>
              <a:buNone/>
              <a:defRPr sz="1200" b="1">
                <a:solidFill>
                  <a:schemeClr val="dk1"/>
                </a:solidFill>
                <a:latin typeface="Calibri"/>
                <a:ea typeface="Calibri"/>
                <a:cs typeface="Calibri"/>
                <a:sym typeface="Calibri"/>
              </a:defRPr>
            </a:lvl7pPr>
            <a:lvl8pPr marL="0" marR="0" lvl="7" indent="0" algn="r" rtl="0">
              <a:spcBef>
                <a:spcPts val="0"/>
              </a:spcBef>
              <a:buNone/>
              <a:defRPr sz="1200" b="1">
                <a:solidFill>
                  <a:schemeClr val="dk1"/>
                </a:solidFill>
                <a:latin typeface="Calibri"/>
                <a:ea typeface="Calibri"/>
                <a:cs typeface="Calibri"/>
                <a:sym typeface="Calibri"/>
              </a:defRPr>
            </a:lvl8pPr>
            <a:lvl9pPr marL="0" marR="0" lvl="8" indent="0" algn="r" rtl="0">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94" name="Google Shape;9394;p92"/>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395" name="Google Shape;9395;p92"/>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96" name="Google Shape;9396;p92"/>
          <p:cNvGrpSpPr/>
          <p:nvPr/>
        </p:nvGrpSpPr>
        <p:grpSpPr>
          <a:xfrm>
            <a:off x="4673500" y="957418"/>
            <a:ext cx="1519119" cy="609945"/>
            <a:chOff x="1899" y="899"/>
            <a:chExt cx="4163" cy="1671"/>
          </a:xfrm>
        </p:grpSpPr>
        <p:sp>
          <p:nvSpPr>
            <p:cNvPr id="9397" name="Google Shape;9397;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8" name="Google Shape;9398;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9" name="Google Shape;9399;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0" name="Google Shape;9400;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1" name="Google Shape;9401;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2" name="Google Shape;9402;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3" name="Google Shape;9403;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4" name="Google Shape;9404;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5" name="Google Shape;9405;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6" name="Google Shape;9406;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7" name="Google Shape;9407;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8" name="Google Shape;9408;p9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9" name="Google Shape;9409;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0" name="Google Shape;9410;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1" name="Google Shape;9411;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2" name="Google Shape;9412;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3" name="Google Shape;9413;p9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4" name="Google Shape;9414;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5" name="Google Shape;9415;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6" name="Google Shape;9416;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7" name="Google Shape;9417;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8" name="Google Shape;9418;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9" name="Google Shape;9419;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0" name="Google Shape;9420;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1" name="Google Shape;9421;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2" name="Google Shape;9422;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3" name="Google Shape;9423;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4" name="Google Shape;9424;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5" name="Google Shape;9425;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6" name="Google Shape;9426;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7" name="Google Shape;9427;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8" name="Google Shape;9428;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9" name="Google Shape;9429;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0" name="Google Shape;9430;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1" name="Google Shape;9431;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2" name="Google Shape;9432;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3" name="Google Shape;9433;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4" name="Google Shape;9434;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5" name="Google Shape;9435;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6" name="Google Shape;9436;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7" name="Google Shape;9437;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8" name="Google Shape;9438;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9" name="Google Shape;9439;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0" name="Google Shape;9440;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1" name="Google Shape;9441;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2" name="Google Shape;9442;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3" name="Google Shape;9443;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4" name="Google Shape;9444;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5" name="Google Shape;9445;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6" name="Google Shape;9446;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7" name="Google Shape;9447;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8" name="Google Shape;9448;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9" name="Google Shape;9449;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0" name="Google Shape;9450;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1" name="Google Shape;9451;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2" name="Google Shape;9452;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3" name="Google Shape;9453;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4" name="Google Shape;9454;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5" name="Google Shape;9455;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6" name="Google Shape;9456;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7" name="Google Shape;9457;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8" name="Google Shape;9458;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9" name="Google Shape;9459;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0" name="Google Shape;9460;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1" name="Google Shape;9461;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2" name="Google Shape;9462;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3" name="Google Shape;9463;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4" name="Google Shape;9464;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5" name="Google Shape;9465;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6" name="Google Shape;9466;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7" name="Google Shape;9467;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8" name="Google Shape;9468;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9" name="Google Shape;9469;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0" name="Google Shape;9470;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1" name="Google Shape;9471;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2" name="Google Shape;9472;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3" name="Google Shape;9473;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4" name="Google Shape;9474;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5" name="Google Shape;9475;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6" name="Google Shape;9476;p9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7" name="Google Shape;9477;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8" name="Google Shape;9478;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9" name="Google Shape;9479;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0" name="Google Shape;9480;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1" name="Google Shape;9481;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2" name="Google Shape;9482;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3" name="Google Shape;9483;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4" name="Google Shape;9484;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5" name="Google Shape;9485;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6" name="Google Shape;9486;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7" name="Google Shape;9487;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8" name="Google Shape;9488;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9" name="Google Shape;9489;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490" name="Google Shape;9490;p9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491"/>
        <p:cNvGrpSpPr/>
        <p:nvPr/>
      </p:nvGrpSpPr>
      <p:grpSpPr>
        <a:xfrm>
          <a:off x="0" y="0"/>
          <a:ext cx="0" cy="0"/>
          <a:chOff x="0" y="0"/>
          <a:chExt cx="0" cy="0"/>
        </a:xfrm>
      </p:grpSpPr>
      <p:sp>
        <p:nvSpPr>
          <p:cNvPr id="9492" name="Google Shape;9492;p9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493" name="Google Shape;9493;p9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494" name="Google Shape;9494;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5" name="Google Shape;9495;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6" name="Google Shape;9496;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497" name="Google Shape;9497;p9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498" name="Google Shape;9498;p93"/>
          <p:cNvGrpSpPr/>
          <p:nvPr/>
        </p:nvGrpSpPr>
        <p:grpSpPr>
          <a:xfrm>
            <a:off x="-1530678" y="2991542"/>
            <a:ext cx="1404225" cy="2177094"/>
            <a:chOff x="6195941" y="562596"/>
            <a:chExt cx="1872300" cy="2902792"/>
          </a:xfrm>
        </p:grpSpPr>
        <p:grpSp>
          <p:nvGrpSpPr>
            <p:cNvPr id="9499" name="Google Shape;9499;p93"/>
            <p:cNvGrpSpPr/>
            <p:nvPr/>
          </p:nvGrpSpPr>
          <p:grpSpPr>
            <a:xfrm>
              <a:off x="6195941" y="832605"/>
              <a:ext cx="1872300" cy="2632784"/>
              <a:chOff x="-1872716" y="660661"/>
              <a:chExt cx="1872300" cy="1974637"/>
            </a:xfrm>
          </p:grpSpPr>
          <p:sp>
            <p:nvSpPr>
              <p:cNvPr id="9500" name="Google Shape;9500;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501" name="Google Shape;9501;p9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502" name="Google Shape;9502;p93"/>
            <p:cNvGrpSpPr/>
            <p:nvPr/>
          </p:nvGrpSpPr>
          <p:grpSpPr>
            <a:xfrm>
              <a:off x="6303954" y="562596"/>
              <a:ext cx="540000" cy="540000"/>
              <a:chOff x="6303954" y="562596"/>
              <a:chExt cx="540000" cy="540000"/>
            </a:xfrm>
          </p:grpSpPr>
          <p:sp>
            <p:nvSpPr>
              <p:cNvPr id="9503" name="Google Shape;9503;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504" name="Google Shape;9504;p9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505" name="Google Shape;9505;p93"/>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506" name="Google Shape;9506;p93"/>
          <p:cNvGrpSpPr/>
          <p:nvPr/>
        </p:nvGrpSpPr>
        <p:grpSpPr>
          <a:xfrm>
            <a:off x="7916400" y="221400"/>
            <a:ext cx="893994" cy="358950"/>
            <a:chOff x="1899" y="899"/>
            <a:chExt cx="4163" cy="1671"/>
          </a:xfrm>
        </p:grpSpPr>
        <p:sp>
          <p:nvSpPr>
            <p:cNvPr id="9507" name="Google Shape;9507;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8" name="Google Shape;9508;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9" name="Google Shape;9509;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0" name="Google Shape;9510;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1" name="Google Shape;9511;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2" name="Google Shape;9512;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3" name="Google Shape;9513;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4" name="Google Shape;9514;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5" name="Google Shape;9515;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6" name="Google Shape;9516;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7" name="Google Shape;9517;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8" name="Google Shape;9518;p9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9" name="Google Shape;9519;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0" name="Google Shape;9520;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1" name="Google Shape;9521;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2" name="Google Shape;9522;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3" name="Google Shape;9523;p9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4" name="Google Shape;9524;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5" name="Google Shape;9525;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6" name="Google Shape;9526;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7" name="Google Shape;9527;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8" name="Google Shape;9528;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9" name="Google Shape;9529;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0" name="Google Shape;9530;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1" name="Google Shape;9531;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2" name="Google Shape;9532;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3" name="Google Shape;9533;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4" name="Google Shape;9534;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5" name="Google Shape;9535;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6" name="Google Shape;9536;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7" name="Google Shape;9537;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8" name="Google Shape;9538;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9" name="Google Shape;9539;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0" name="Google Shape;9540;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1" name="Google Shape;9541;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2" name="Google Shape;9542;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3" name="Google Shape;9543;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4" name="Google Shape;9544;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5" name="Google Shape;9545;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6" name="Google Shape;9546;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7" name="Google Shape;9547;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8" name="Google Shape;9548;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9" name="Google Shape;9549;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0" name="Google Shape;9550;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1" name="Google Shape;9551;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2" name="Google Shape;9552;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3" name="Google Shape;9553;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4" name="Google Shape;9554;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5" name="Google Shape;9555;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6" name="Google Shape;9556;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7" name="Google Shape;9557;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8" name="Google Shape;9558;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9" name="Google Shape;9559;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0" name="Google Shape;9560;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1" name="Google Shape;9561;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2" name="Google Shape;9562;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3" name="Google Shape;9563;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4" name="Google Shape;9564;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5" name="Google Shape;9565;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6" name="Google Shape;9566;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7" name="Google Shape;9567;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8" name="Google Shape;9568;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9" name="Google Shape;9569;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0" name="Google Shape;9570;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1" name="Google Shape;9571;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2" name="Google Shape;9572;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3" name="Google Shape;9573;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4" name="Google Shape;9574;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5" name="Google Shape;9575;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6" name="Google Shape;9576;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7" name="Google Shape;9577;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8" name="Google Shape;9578;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9" name="Google Shape;9579;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0" name="Google Shape;9580;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1" name="Google Shape;9581;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2" name="Google Shape;9582;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3" name="Google Shape;9583;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4" name="Google Shape;9584;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5" name="Google Shape;9585;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6" name="Google Shape;9586;p9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7" name="Google Shape;9587;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8" name="Google Shape;9588;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9" name="Google Shape;9589;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0" name="Google Shape;9590;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1" name="Google Shape;9591;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2" name="Google Shape;9592;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3" name="Google Shape;9593;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4" name="Google Shape;9594;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5" name="Google Shape;9595;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6" name="Google Shape;9596;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7" name="Google Shape;9597;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8" name="Google Shape;9598;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9" name="Google Shape;9599;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600" name="Google Shape;9600;p9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601"/>
        <p:cNvGrpSpPr/>
        <p:nvPr/>
      </p:nvGrpSpPr>
      <p:grpSpPr>
        <a:xfrm>
          <a:off x="0" y="0"/>
          <a:ext cx="0" cy="0"/>
          <a:chOff x="0" y="0"/>
          <a:chExt cx="0" cy="0"/>
        </a:xfrm>
      </p:grpSpPr>
      <p:sp>
        <p:nvSpPr>
          <p:cNvPr id="9602" name="Google Shape;9602;p9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603" name="Google Shape;9603;p9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604" name="Google Shape;9604;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5" name="Google Shape;9605;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6" name="Google Shape;9606;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07" name="Google Shape;9607;p9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08" name="Google Shape;9608;p94"/>
          <p:cNvGrpSpPr/>
          <p:nvPr/>
        </p:nvGrpSpPr>
        <p:grpSpPr>
          <a:xfrm>
            <a:off x="-1530678" y="2991542"/>
            <a:ext cx="1404225" cy="2177094"/>
            <a:chOff x="6195941" y="562596"/>
            <a:chExt cx="1872300" cy="2902792"/>
          </a:xfrm>
        </p:grpSpPr>
        <p:grpSp>
          <p:nvGrpSpPr>
            <p:cNvPr id="9609" name="Google Shape;9609;p94"/>
            <p:cNvGrpSpPr/>
            <p:nvPr/>
          </p:nvGrpSpPr>
          <p:grpSpPr>
            <a:xfrm>
              <a:off x="6195941" y="832605"/>
              <a:ext cx="1872300" cy="2632784"/>
              <a:chOff x="-1872716" y="660661"/>
              <a:chExt cx="1872300" cy="1974637"/>
            </a:xfrm>
          </p:grpSpPr>
          <p:sp>
            <p:nvSpPr>
              <p:cNvPr id="9610" name="Google Shape;9610;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611" name="Google Shape;9611;p9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12" name="Google Shape;9612;p94"/>
            <p:cNvGrpSpPr/>
            <p:nvPr/>
          </p:nvGrpSpPr>
          <p:grpSpPr>
            <a:xfrm>
              <a:off x="6303954" y="562596"/>
              <a:ext cx="540000" cy="540000"/>
              <a:chOff x="6303954" y="562596"/>
              <a:chExt cx="540000" cy="540000"/>
            </a:xfrm>
          </p:grpSpPr>
          <p:sp>
            <p:nvSpPr>
              <p:cNvPr id="9613" name="Google Shape;9613;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614" name="Google Shape;9614;p9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15" name="Google Shape;9615;p94"/>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616" name="Google Shape;9616;p94"/>
          <p:cNvGrpSpPr/>
          <p:nvPr/>
        </p:nvGrpSpPr>
        <p:grpSpPr>
          <a:xfrm>
            <a:off x="7916400" y="221400"/>
            <a:ext cx="893994" cy="358950"/>
            <a:chOff x="1899" y="899"/>
            <a:chExt cx="4163" cy="1671"/>
          </a:xfrm>
        </p:grpSpPr>
        <p:sp>
          <p:nvSpPr>
            <p:cNvPr id="9617" name="Google Shape;9617;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8" name="Google Shape;9618;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9" name="Google Shape;9619;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0" name="Google Shape;9620;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1" name="Google Shape;9621;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2" name="Google Shape;9622;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3" name="Google Shape;9623;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4" name="Google Shape;9624;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5" name="Google Shape;9625;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6" name="Google Shape;9626;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7" name="Google Shape;9627;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8" name="Google Shape;9628;p9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9" name="Google Shape;9629;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0" name="Google Shape;9630;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1" name="Google Shape;9631;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2" name="Google Shape;9632;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3" name="Google Shape;9633;p9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4" name="Google Shape;9634;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5" name="Google Shape;9635;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6" name="Google Shape;9636;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7" name="Google Shape;9637;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8" name="Google Shape;9638;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9" name="Google Shape;9639;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0" name="Google Shape;9640;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1" name="Google Shape;9641;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2" name="Google Shape;9642;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3" name="Google Shape;9643;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4" name="Google Shape;9644;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5" name="Google Shape;9645;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6" name="Google Shape;9646;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7" name="Google Shape;9647;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8" name="Google Shape;9648;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9" name="Google Shape;9649;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0" name="Google Shape;9650;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1" name="Google Shape;9651;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2" name="Google Shape;9652;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3" name="Google Shape;9653;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4" name="Google Shape;9654;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5" name="Google Shape;9655;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6" name="Google Shape;9656;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7" name="Google Shape;9657;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8" name="Google Shape;9658;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9" name="Google Shape;9659;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0" name="Google Shape;9660;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1" name="Google Shape;9661;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2" name="Google Shape;9662;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3" name="Google Shape;9663;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4" name="Google Shape;9664;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5" name="Google Shape;9665;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6" name="Google Shape;9666;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7" name="Google Shape;9667;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8" name="Google Shape;9668;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9" name="Google Shape;9669;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0" name="Google Shape;9670;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1" name="Google Shape;9671;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2" name="Google Shape;9672;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3" name="Google Shape;9673;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4" name="Google Shape;9674;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5" name="Google Shape;9675;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6" name="Google Shape;9676;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7" name="Google Shape;9677;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8" name="Google Shape;9678;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9" name="Google Shape;9679;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0" name="Google Shape;9680;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1" name="Google Shape;9681;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2" name="Google Shape;9682;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3" name="Google Shape;9683;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4" name="Google Shape;9684;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5" name="Google Shape;9685;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6" name="Google Shape;9686;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7" name="Google Shape;9687;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8" name="Google Shape;9688;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9" name="Google Shape;9689;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0" name="Google Shape;9690;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1" name="Google Shape;9691;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2" name="Google Shape;9692;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3" name="Google Shape;9693;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4" name="Google Shape;9694;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5" name="Google Shape;9695;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6" name="Google Shape;9696;p9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7" name="Google Shape;9697;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8" name="Google Shape;9698;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9" name="Google Shape;9699;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0" name="Google Shape;9700;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1" name="Google Shape;9701;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2" name="Google Shape;9702;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3" name="Google Shape;9703;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4" name="Google Shape;9704;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5" name="Google Shape;9705;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6" name="Google Shape;9706;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7" name="Google Shape;9707;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8" name="Google Shape;9708;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9" name="Google Shape;9709;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710" name="Google Shape;9710;p9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8"/>
        <p:cNvGrpSpPr/>
        <p:nvPr/>
      </p:nvGrpSpPr>
      <p:grpSpPr>
        <a:xfrm>
          <a:off x="0" y="0"/>
          <a:ext cx="0" cy="0"/>
          <a:chOff x="0" y="0"/>
          <a:chExt cx="0" cy="0"/>
        </a:xfrm>
      </p:grpSpPr>
      <p:sp>
        <p:nvSpPr>
          <p:cNvPr id="909" name="Google Shape;909;p1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0" name="Google Shape;910;p1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911" name="Google Shape;911;p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2" name="Google Shape;912;p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3" name="Google Shape;913;p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914" name="Google Shape;914;p1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5" name="Google Shape;915;p1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16" name="Google Shape;916;p10"/>
          <p:cNvGrpSpPr/>
          <p:nvPr/>
        </p:nvGrpSpPr>
        <p:grpSpPr>
          <a:xfrm>
            <a:off x="-1530678" y="2991542"/>
            <a:ext cx="1404225" cy="2177094"/>
            <a:chOff x="6195941" y="562596"/>
            <a:chExt cx="1872300" cy="2902792"/>
          </a:xfrm>
        </p:grpSpPr>
        <p:grpSp>
          <p:nvGrpSpPr>
            <p:cNvPr id="917" name="Google Shape;917;p10"/>
            <p:cNvGrpSpPr/>
            <p:nvPr/>
          </p:nvGrpSpPr>
          <p:grpSpPr>
            <a:xfrm>
              <a:off x="6195941" y="832605"/>
              <a:ext cx="1872300" cy="2632784"/>
              <a:chOff x="-1872716" y="660661"/>
              <a:chExt cx="1872300" cy="1974637"/>
            </a:xfrm>
          </p:grpSpPr>
          <p:sp>
            <p:nvSpPr>
              <p:cNvPr id="918" name="Google Shape;918;p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19" name="Google Shape;919;p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0" name="Google Shape;920;p10"/>
            <p:cNvGrpSpPr/>
            <p:nvPr/>
          </p:nvGrpSpPr>
          <p:grpSpPr>
            <a:xfrm>
              <a:off x="6303954" y="562596"/>
              <a:ext cx="540000" cy="540000"/>
              <a:chOff x="6303954" y="562596"/>
              <a:chExt cx="540000" cy="540000"/>
            </a:xfrm>
          </p:grpSpPr>
          <p:sp>
            <p:nvSpPr>
              <p:cNvPr id="921" name="Google Shape;921;p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2" name="Google Shape;922;p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3" name="Google Shape;923;p1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24" name="Google Shape;924;p10"/>
          <p:cNvGrpSpPr/>
          <p:nvPr/>
        </p:nvGrpSpPr>
        <p:grpSpPr>
          <a:xfrm>
            <a:off x="7916400" y="221400"/>
            <a:ext cx="893994" cy="358950"/>
            <a:chOff x="1899" y="899"/>
            <a:chExt cx="4163" cy="1671"/>
          </a:xfrm>
        </p:grpSpPr>
        <p:sp>
          <p:nvSpPr>
            <p:cNvPr id="925" name="Google Shape;925;p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 name="Google Shape;926;p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 name="Google Shape;927;p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 name="Google Shape;928;p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 name="Google Shape;929;p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 name="Google Shape;930;p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 name="Google Shape;931;p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 name="Google Shape;932;p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 name="Google Shape;933;p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 name="Google Shape;934;p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 name="Google Shape;935;p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 name="Google Shape;936;p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 name="Google Shape;937;p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8" name="Google Shape;938;p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 name="Google Shape;939;p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 name="Google Shape;940;p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 name="Google Shape;941;p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 name="Google Shape;942;p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 name="Google Shape;943;p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 name="Google Shape;944;p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 name="Google Shape;945;p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 name="Google Shape;946;p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 name="Google Shape;947;p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 name="Google Shape;948;p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9" name="Google Shape;949;p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 name="Google Shape;950;p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 name="Google Shape;951;p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 name="Google Shape;952;p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 name="Google Shape;953;p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 name="Google Shape;954;p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 name="Google Shape;955;p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 name="Google Shape;956;p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 name="Google Shape;957;p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 name="Google Shape;958;p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 name="Google Shape;959;p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0" name="Google Shape;960;p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 name="Google Shape;961;p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 name="Google Shape;962;p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 name="Google Shape;963;p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 name="Google Shape;964;p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 name="Google Shape;965;p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 name="Google Shape;966;p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 name="Google Shape;967;p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 name="Google Shape;968;p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 name="Google Shape;969;p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 name="Google Shape;970;p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1" name="Google Shape;971;p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 name="Google Shape;972;p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 name="Google Shape;973;p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 name="Google Shape;974;p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 name="Google Shape;975;p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 name="Google Shape;976;p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 name="Google Shape;977;p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 name="Google Shape;978;p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 name="Google Shape;979;p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 name="Google Shape;980;p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 name="Google Shape;981;p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2" name="Google Shape;982;p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 name="Google Shape;983;p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 name="Google Shape;984;p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 name="Google Shape;985;p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 name="Google Shape;986;p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 name="Google Shape;987;p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 name="Google Shape;988;p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 name="Google Shape;989;p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 name="Google Shape;990;p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 name="Google Shape;991;p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 name="Google Shape;992;p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 name="Google Shape;993;p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4" name="Google Shape;994;p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5" name="Google Shape;995;p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6" name="Google Shape;996;p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7" name="Google Shape;997;p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8" name="Google Shape;998;p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9" name="Google Shape;999;p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 name="Google Shape;1000;p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 name="Google Shape;1001;p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 name="Google Shape;1002;p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 name="Google Shape;1003;p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 name="Google Shape;1004;p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 name="Google Shape;1005;p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 name="Google Shape;1006;p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 name="Google Shape;1007;p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 name="Google Shape;1008;p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 name="Google Shape;1009;p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 name="Google Shape;1010;p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 name="Google Shape;1011;p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 name="Google Shape;1012;p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 name="Google Shape;1013;p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 name="Google Shape;1014;p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 name="Google Shape;1015;p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 name="Google Shape;1016;p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 name="Google Shape;1017;p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18" name="Google Shape;1018;p1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711"/>
        <p:cNvGrpSpPr/>
        <p:nvPr/>
      </p:nvGrpSpPr>
      <p:grpSpPr>
        <a:xfrm>
          <a:off x="0" y="0"/>
          <a:ext cx="0" cy="0"/>
          <a:chOff x="0" y="0"/>
          <a:chExt cx="0" cy="0"/>
        </a:xfrm>
      </p:grpSpPr>
      <p:sp>
        <p:nvSpPr>
          <p:cNvPr id="9712" name="Google Shape;9712;p9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713" name="Google Shape;9713;p9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714" name="Google Shape;9714;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5" name="Google Shape;9715;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6" name="Google Shape;9716;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717" name="Google Shape;9717;p95"/>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18" name="Google Shape;9718;p95"/>
          <p:cNvGrpSpPr/>
          <p:nvPr/>
        </p:nvGrpSpPr>
        <p:grpSpPr>
          <a:xfrm>
            <a:off x="-1530678" y="2991542"/>
            <a:ext cx="1404225" cy="2177094"/>
            <a:chOff x="6195941" y="562596"/>
            <a:chExt cx="1872300" cy="2902792"/>
          </a:xfrm>
        </p:grpSpPr>
        <p:grpSp>
          <p:nvGrpSpPr>
            <p:cNvPr id="9719" name="Google Shape;9719;p95"/>
            <p:cNvGrpSpPr/>
            <p:nvPr/>
          </p:nvGrpSpPr>
          <p:grpSpPr>
            <a:xfrm>
              <a:off x="6195941" y="832605"/>
              <a:ext cx="1872300" cy="2632784"/>
              <a:chOff x="-1872716" y="660661"/>
              <a:chExt cx="1872300" cy="1974637"/>
            </a:xfrm>
          </p:grpSpPr>
          <p:sp>
            <p:nvSpPr>
              <p:cNvPr id="9720" name="Google Shape;9720;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721" name="Google Shape;9721;p9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22" name="Google Shape;9722;p95"/>
            <p:cNvGrpSpPr/>
            <p:nvPr/>
          </p:nvGrpSpPr>
          <p:grpSpPr>
            <a:xfrm>
              <a:off x="6303954" y="562596"/>
              <a:ext cx="540000" cy="540000"/>
              <a:chOff x="6303954" y="562596"/>
              <a:chExt cx="540000" cy="540000"/>
            </a:xfrm>
          </p:grpSpPr>
          <p:sp>
            <p:nvSpPr>
              <p:cNvPr id="9723" name="Google Shape;9723;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724" name="Google Shape;9724;p9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25" name="Google Shape;9725;p9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726" name="Google Shape;9726;p95"/>
          <p:cNvGrpSpPr/>
          <p:nvPr/>
        </p:nvGrpSpPr>
        <p:grpSpPr>
          <a:xfrm>
            <a:off x="7916400" y="221400"/>
            <a:ext cx="893994" cy="358950"/>
            <a:chOff x="1899" y="899"/>
            <a:chExt cx="4163" cy="1671"/>
          </a:xfrm>
        </p:grpSpPr>
        <p:sp>
          <p:nvSpPr>
            <p:cNvPr id="9727" name="Google Shape;9727;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8" name="Google Shape;9728;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9" name="Google Shape;9729;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0" name="Google Shape;9730;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1" name="Google Shape;9731;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2" name="Google Shape;9732;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3" name="Google Shape;9733;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4" name="Google Shape;9734;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5" name="Google Shape;9735;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6" name="Google Shape;9736;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7" name="Google Shape;9737;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8" name="Google Shape;9738;p9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9" name="Google Shape;9739;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0" name="Google Shape;9740;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1" name="Google Shape;9741;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2" name="Google Shape;9742;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3" name="Google Shape;9743;p9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4" name="Google Shape;9744;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5" name="Google Shape;9745;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6" name="Google Shape;9746;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7" name="Google Shape;9747;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8" name="Google Shape;9748;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9" name="Google Shape;9749;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0" name="Google Shape;9750;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1" name="Google Shape;9751;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2" name="Google Shape;9752;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3" name="Google Shape;9753;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4" name="Google Shape;9754;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5" name="Google Shape;9755;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6" name="Google Shape;9756;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7" name="Google Shape;9757;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8" name="Google Shape;9758;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9" name="Google Shape;9759;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0" name="Google Shape;9760;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1" name="Google Shape;9761;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2" name="Google Shape;9762;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3" name="Google Shape;9763;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4" name="Google Shape;9764;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5" name="Google Shape;9765;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6" name="Google Shape;9766;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7" name="Google Shape;9767;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8" name="Google Shape;9768;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9" name="Google Shape;9769;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0" name="Google Shape;9770;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1" name="Google Shape;9771;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2" name="Google Shape;9772;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3" name="Google Shape;9773;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4" name="Google Shape;9774;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5" name="Google Shape;9775;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6" name="Google Shape;9776;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7" name="Google Shape;9777;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8" name="Google Shape;9778;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9" name="Google Shape;9779;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0" name="Google Shape;9780;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1" name="Google Shape;9781;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2" name="Google Shape;9782;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3" name="Google Shape;9783;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4" name="Google Shape;9784;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5" name="Google Shape;9785;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6" name="Google Shape;9786;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7" name="Google Shape;9787;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8" name="Google Shape;9788;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9" name="Google Shape;9789;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0" name="Google Shape;9790;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1" name="Google Shape;9791;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2" name="Google Shape;9792;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3" name="Google Shape;9793;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4" name="Google Shape;9794;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5" name="Google Shape;9795;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6" name="Google Shape;9796;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7" name="Google Shape;9797;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8" name="Google Shape;9798;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9" name="Google Shape;9799;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0" name="Google Shape;9800;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1" name="Google Shape;9801;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2" name="Google Shape;9802;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3" name="Google Shape;9803;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4" name="Google Shape;9804;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5" name="Google Shape;9805;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6" name="Google Shape;9806;p9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7" name="Google Shape;9807;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8" name="Google Shape;9808;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9" name="Google Shape;9809;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0" name="Google Shape;9810;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1" name="Google Shape;9811;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2" name="Google Shape;9812;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3" name="Google Shape;9813;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4" name="Google Shape;9814;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5" name="Google Shape;9815;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6" name="Google Shape;9816;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7" name="Google Shape;9817;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8" name="Google Shape;9818;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9" name="Google Shape;9819;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820" name="Google Shape;9820;p9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821" name="Google Shape;9821;p95"/>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9822"/>
        <p:cNvGrpSpPr/>
        <p:nvPr/>
      </p:nvGrpSpPr>
      <p:grpSpPr>
        <a:xfrm>
          <a:off x="0" y="0"/>
          <a:ext cx="0" cy="0"/>
          <a:chOff x="0" y="0"/>
          <a:chExt cx="0" cy="0"/>
        </a:xfrm>
      </p:grpSpPr>
      <p:sp>
        <p:nvSpPr>
          <p:cNvPr id="9823" name="Google Shape;9823;p9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824" name="Google Shape;9824;p9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825" name="Google Shape;9825;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6" name="Google Shape;9826;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7" name="Google Shape;9827;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28" name="Google Shape;9828;p9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29" name="Google Shape;9829;p96"/>
          <p:cNvGrpSpPr/>
          <p:nvPr/>
        </p:nvGrpSpPr>
        <p:grpSpPr>
          <a:xfrm>
            <a:off x="-1530678" y="2991542"/>
            <a:ext cx="1404225" cy="2177094"/>
            <a:chOff x="6195941" y="562596"/>
            <a:chExt cx="1872300" cy="2902792"/>
          </a:xfrm>
        </p:grpSpPr>
        <p:grpSp>
          <p:nvGrpSpPr>
            <p:cNvPr id="9830" name="Google Shape;9830;p96"/>
            <p:cNvGrpSpPr/>
            <p:nvPr/>
          </p:nvGrpSpPr>
          <p:grpSpPr>
            <a:xfrm>
              <a:off x="6195941" y="832605"/>
              <a:ext cx="1872300" cy="2632784"/>
              <a:chOff x="-1872716" y="660661"/>
              <a:chExt cx="1872300" cy="1974637"/>
            </a:xfrm>
          </p:grpSpPr>
          <p:sp>
            <p:nvSpPr>
              <p:cNvPr id="9831" name="Google Shape;9831;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832" name="Google Shape;9832;p9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33" name="Google Shape;9833;p96"/>
            <p:cNvGrpSpPr/>
            <p:nvPr/>
          </p:nvGrpSpPr>
          <p:grpSpPr>
            <a:xfrm>
              <a:off x="6303954" y="562596"/>
              <a:ext cx="540000" cy="540000"/>
              <a:chOff x="6303954" y="562596"/>
              <a:chExt cx="540000" cy="540000"/>
            </a:xfrm>
          </p:grpSpPr>
          <p:sp>
            <p:nvSpPr>
              <p:cNvPr id="9834" name="Google Shape;9834;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835" name="Google Shape;9835;p9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36" name="Google Shape;9836;p96"/>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837" name="Google Shape;9837;p96"/>
          <p:cNvGrpSpPr/>
          <p:nvPr/>
        </p:nvGrpSpPr>
        <p:grpSpPr>
          <a:xfrm>
            <a:off x="7916400" y="221400"/>
            <a:ext cx="893994" cy="358950"/>
            <a:chOff x="1899" y="899"/>
            <a:chExt cx="4163" cy="1671"/>
          </a:xfrm>
        </p:grpSpPr>
        <p:sp>
          <p:nvSpPr>
            <p:cNvPr id="9838" name="Google Shape;983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9" name="Google Shape;983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0" name="Google Shape;984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1" name="Google Shape;984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2" name="Google Shape;984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3" name="Google Shape;984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4" name="Google Shape;984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5" name="Google Shape;984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6" name="Google Shape;984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7" name="Google Shape;984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8" name="Google Shape;984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9" name="Google Shape;9849;p9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0" name="Google Shape;985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1" name="Google Shape;985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2" name="Google Shape;985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3" name="Google Shape;985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4" name="Google Shape;9854;p9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5" name="Google Shape;985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6" name="Google Shape;985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7" name="Google Shape;985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8" name="Google Shape;985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9" name="Google Shape;985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0" name="Google Shape;986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1" name="Google Shape;986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2" name="Google Shape;986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3" name="Google Shape;986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4" name="Google Shape;986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5" name="Google Shape;986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6" name="Google Shape;986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7" name="Google Shape;986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8" name="Google Shape;986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9" name="Google Shape;986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0" name="Google Shape;987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1" name="Google Shape;987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2" name="Google Shape;987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3" name="Google Shape;987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4" name="Google Shape;987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5" name="Google Shape;987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6" name="Google Shape;987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7" name="Google Shape;987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8" name="Google Shape;987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9" name="Google Shape;987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0" name="Google Shape;988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1" name="Google Shape;988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2" name="Google Shape;988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3" name="Google Shape;988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4" name="Google Shape;988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5" name="Google Shape;988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6" name="Google Shape;988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7" name="Google Shape;988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8" name="Google Shape;988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9" name="Google Shape;988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0" name="Google Shape;989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1" name="Google Shape;989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2" name="Google Shape;989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3" name="Google Shape;989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4" name="Google Shape;989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5" name="Google Shape;989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6" name="Google Shape;989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7" name="Google Shape;989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8" name="Google Shape;989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9" name="Google Shape;989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0" name="Google Shape;990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1" name="Google Shape;990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2" name="Google Shape;990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3" name="Google Shape;990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4" name="Google Shape;990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5" name="Google Shape;990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6" name="Google Shape;990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7" name="Google Shape;990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8" name="Google Shape;990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9" name="Google Shape;990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0" name="Google Shape;991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1" name="Google Shape;991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2" name="Google Shape;991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3" name="Google Shape;991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4" name="Google Shape;991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5" name="Google Shape;991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6" name="Google Shape;991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7" name="Google Shape;9917;p9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8" name="Google Shape;991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9" name="Google Shape;991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0" name="Google Shape;992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1" name="Google Shape;992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2" name="Google Shape;992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3" name="Google Shape;992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4" name="Google Shape;992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5" name="Google Shape;992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6" name="Google Shape;992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7" name="Google Shape;992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8" name="Google Shape;992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9" name="Google Shape;992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0" name="Google Shape;993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931" name="Google Shape;9931;p9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pic>
        <p:nvPicPr>
          <p:cNvPr id="9932" name="Google Shape;9932;p96"/>
          <p:cNvPicPr preferRelativeResize="0"/>
          <p:nvPr/>
        </p:nvPicPr>
        <p:blipFill>
          <a:blip r:embed="rId4">
            <a:alphaModFix/>
          </a:blip>
          <a:stretch>
            <a:fill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33"/>
        <p:cNvGrpSpPr/>
        <p:nvPr/>
      </p:nvGrpSpPr>
      <p:grpSpPr>
        <a:xfrm>
          <a:off x="0" y="0"/>
          <a:ext cx="0" cy="0"/>
          <a:chOff x="0" y="0"/>
          <a:chExt cx="0" cy="0"/>
        </a:xfrm>
      </p:grpSpPr>
      <p:sp>
        <p:nvSpPr>
          <p:cNvPr id="9934" name="Google Shape;9934;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5" name="Google Shape;9935;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6" name="Google Shape;9936;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theme" Target="../theme/theme3.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theme" Target="../theme/theme4.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7" name="Google Shape;7;p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 name="Google Shape;8;p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 name="Google Shape;9;p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 name="Google Shape;10;p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Lst>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0"/>
        <p:cNvGrpSpPr/>
        <p:nvPr/>
      </p:nvGrpSpPr>
      <p:grpSpPr>
        <a:xfrm>
          <a:off x="0" y="0"/>
          <a:ext cx="0" cy="0"/>
          <a:chOff x="0" y="0"/>
          <a:chExt cx="0" cy="0"/>
        </a:xfrm>
      </p:grpSpPr>
      <p:sp>
        <p:nvSpPr>
          <p:cNvPr id="2491" name="Google Shape;2491;p26"/>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492" name="Google Shape;2492;p26"/>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493" name="Google Shape;2493;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4" name="Google Shape;2494;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5" name="Google Shape;2495;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Lst>
  <mc:AlternateContent xmlns:mc="http://schemas.openxmlformats.org/markup-compatibility/2006" xmlns:p14="http://schemas.microsoft.com/office/powerpoint/2010/main">
    <mc:Choice Requires="p14">
      <p:transition spd="slow">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74"/>
        <p:cNvGrpSpPr/>
        <p:nvPr/>
      </p:nvGrpSpPr>
      <p:grpSpPr>
        <a:xfrm>
          <a:off x="0" y="0"/>
          <a:ext cx="0" cy="0"/>
          <a:chOff x="0" y="0"/>
          <a:chExt cx="0" cy="0"/>
        </a:xfrm>
      </p:grpSpPr>
      <p:sp>
        <p:nvSpPr>
          <p:cNvPr id="4975" name="Google Shape;4975;p50"/>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76" name="Google Shape;4976;p50"/>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77" name="Google Shape;4977;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8" name="Google Shape;4978;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9" name="Google Shape;4979;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5"/>
        <p:cNvGrpSpPr/>
        <p:nvPr/>
      </p:nvGrpSpPr>
      <p:grpSpPr>
        <a:xfrm>
          <a:off x="0" y="0"/>
          <a:ext cx="0" cy="0"/>
          <a:chOff x="0" y="0"/>
          <a:chExt cx="0" cy="0"/>
        </a:xfrm>
      </p:grpSpPr>
      <p:sp>
        <p:nvSpPr>
          <p:cNvPr id="7456" name="Google Shape;7456;p74"/>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57" name="Google Shape;7457;p74"/>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58" name="Google Shape;7458;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9" name="Google Shape;7459;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0" name="Google Shape;7460;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Lst>
  <mc:AlternateContent xmlns:mc="http://schemas.openxmlformats.org/markup-compatibility/2006" xmlns:p14="http://schemas.microsoft.com/office/powerpoint/2010/main">
    <mc:Choice Requires="p14">
      <p:transition spd="slow">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hyperlink" Target="https://www.geogebra.org/classic/jxwgxepq" TargetMode="External"/><Relationship Id="rId2" Type="http://schemas.openxmlformats.org/officeDocument/2006/relationships/notesSlide" Target="../notesSlides/notesSlide10.xml"/><Relationship Id="rId1" Type="http://schemas.openxmlformats.org/officeDocument/2006/relationships/slideLayout" Target="../slideLayouts/slideLayout70.xml"/><Relationship Id="rId5" Type="http://schemas.openxmlformats.org/officeDocument/2006/relationships/hyperlink" Target="http://tinyurl.com/complexscalar" TargetMode="External"/><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3" Type="http://schemas.openxmlformats.org/officeDocument/2006/relationships/hyperlink" Target="https://tinyurl.com/WS4task2-2" TargetMode="External"/><Relationship Id="rId2" Type="http://schemas.openxmlformats.org/officeDocument/2006/relationships/notesSlide" Target="../notesSlides/notesSlide11.xml"/><Relationship Id="rId1" Type="http://schemas.openxmlformats.org/officeDocument/2006/relationships/slideLayout" Target="../slideLayouts/slideLayout70.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hyperlink" Target="https://tinyurl.com/WS4task2demo" TargetMode="External"/><Relationship Id="rId2" Type="http://schemas.openxmlformats.org/officeDocument/2006/relationships/notesSlide" Target="../notesSlides/notesSlide12.xml"/><Relationship Id="rId1" Type="http://schemas.openxmlformats.org/officeDocument/2006/relationships/slideLayout" Target="../slideLayouts/slideLayout70.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hyperlink" Target="https://tinyurl.com/WS4Takehome" TargetMode="External"/></Relationships>
</file>

<file path=ppt/slides/_rels/slide1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4.png"/><Relationship Id="rId7" Type="http://schemas.openxmlformats.org/officeDocument/2006/relationships/diagramColors" Target="../diagrams/colors1.xml"/><Relationship Id="rId2" Type="http://schemas.openxmlformats.org/officeDocument/2006/relationships/notesSlide" Target="../notesSlides/notesSlide13.xml"/><Relationship Id="rId1" Type="http://schemas.openxmlformats.org/officeDocument/2006/relationships/slideLayout" Target="../slideLayouts/slideLayout70.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0.xml"/></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xml"/><Relationship Id="rId1" Type="http://schemas.openxmlformats.org/officeDocument/2006/relationships/slideLayout" Target="../slideLayouts/slideLayout47.xml"/></Relationships>
</file>

<file path=ppt/slides/_rels/slide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70.xml"/><Relationship Id="rId5" Type="http://schemas.openxmlformats.org/officeDocument/2006/relationships/image" Target="../media/image17.png"/><Relationship Id="rId4" Type="http://schemas.openxmlformats.org/officeDocument/2006/relationships/hyperlink" Target="http://tinyurl.com/MathsCountsComplex"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0.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jpg"/><Relationship Id="rId2" Type="http://schemas.openxmlformats.org/officeDocument/2006/relationships/notesSlide" Target="../notesSlides/notesSlide4.xml"/><Relationship Id="rId1" Type="http://schemas.openxmlformats.org/officeDocument/2006/relationships/slideLayout" Target="../slideLayouts/slideLayout70.xml"/><Relationship Id="rId6" Type="http://schemas.openxmlformats.org/officeDocument/2006/relationships/image" Target="../media/image21.jpg"/><Relationship Id="rId5" Type="http://schemas.openxmlformats.org/officeDocument/2006/relationships/image" Target="../media/image20.jpg"/><Relationship Id="rId4" Type="http://schemas.openxmlformats.org/officeDocument/2006/relationships/image" Target="../media/image19.jp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90.xml"/><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90.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70.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70.xml"/><Relationship Id="rId4" Type="http://schemas.openxmlformats.org/officeDocument/2006/relationships/image" Target="../media/image28.png"/></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45"/>
        <p:cNvGrpSpPr/>
        <p:nvPr/>
      </p:nvGrpSpPr>
      <p:grpSpPr>
        <a:xfrm>
          <a:off x="0" y="0"/>
          <a:ext cx="0" cy="0"/>
          <a:chOff x="0" y="0"/>
          <a:chExt cx="0" cy="0"/>
        </a:xfrm>
      </p:grpSpPr>
      <p:sp>
        <p:nvSpPr>
          <p:cNvPr id="9946" name="Google Shape;9946;p99"/>
          <p:cNvSpPr txBox="1">
            <a:spLocks noGrp="1"/>
          </p:cNvSpPr>
          <p:nvPr>
            <p:ph type="title"/>
          </p:nvPr>
        </p:nvSpPr>
        <p:spPr>
          <a:xfrm>
            <a:off x="5221340" y="1842356"/>
            <a:ext cx="3468300" cy="948345"/>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IE" dirty="0" smtClean="0"/>
              <a:t>Complex </a:t>
            </a:r>
            <a:r>
              <a:rPr lang="en-GB" dirty="0" smtClean="0"/>
              <a:t>Numbers</a:t>
            </a:r>
            <a:endParaRPr dirty="0"/>
          </a:p>
        </p:txBody>
      </p:sp>
      <p:sp>
        <p:nvSpPr>
          <p:cNvPr id="9947" name="Google Shape;9947;p99"/>
          <p:cNvSpPr txBox="1">
            <a:spLocks noGrp="1"/>
          </p:cNvSpPr>
          <p:nvPr>
            <p:ph type="body" idx="1"/>
          </p:nvPr>
        </p:nvSpPr>
        <p:spPr>
          <a:xfrm>
            <a:off x="5221340" y="3029953"/>
            <a:ext cx="3468300" cy="527700"/>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r>
              <a:rPr lang="en-GB" sz="1800" dirty="0"/>
              <a:t>angeladwane@pdst.ie</a:t>
            </a:r>
            <a:endParaRPr sz="18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267"/>
        <p:cNvGrpSpPr/>
        <p:nvPr/>
      </p:nvGrpSpPr>
      <p:grpSpPr>
        <a:xfrm>
          <a:off x="0" y="0"/>
          <a:ext cx="0" cy="0"/>
          <a:chOff x="0" y="0"/>
          <a:chExt cx="0" cy="0"/>
        </a:xfrm>
      </p:grpSpPr>
      <p:sp>
        <p:nvSpPr>
          <p:cNvPr id="10269" name="Google Shape;10269;p131"/>
          <p:cNvSpPr txBox="1"/>
          <p:nvPr/>
        </p:nvSpPr>
        <p:spPr>
          <a:xfrm>
            <a:off x="386099" y="1474072"/>
            <a:ext cx="8216987" cy="1123800"/>
          </a:xfrm>
          <a:prstGeom prst="rect">
            <a:avLst/>
          </a:prstGeom>
          <a:noFill/>
          <a:ln>
            <a:noFill/>
          </a:ln>
        </p:spPr>
        <p:txBody>
          <a:bodyPr spcFirstLastPara="1" wrap="square" lIns="91425" tIns="91425" rIns="91425" bIns="91425" anchor="t" anchorCtr="0">
            <a:noAutofit/>
          </a:bodyPr>
          <a:lstStyle/>
          <a:p>
            <a:pPr marL="114300" lvl="0" algn="l" rtl="0">
              <a:spcBef>
                <a:spcPts val="0"/>
              </a:spcBef>
              <a:spcAft>
                <a:spcPts val="0"/>
              </a:spcAft>
              <a:buClr>
                <a:srgbClr val="12436F"/>
              </a:buClr>
              <a:buSzPts val="1800"/>
            </a:pPr>
            <a:r>
              <a:rPr lang="en-GB" sz="1800" i="1" dirty="0" smtClean="0">
                <a:solidFill>
                  <a:srgbClr val="12436F"/>
                </a:solidFill>
                <a:latin typeface="Calibri"/>
                <a:ea typeface="Calibri"/>
                <a:cs typeface="Calibri"/>
                <a:sym typeface="Calibri"/>
              </a:rPr>
              <a:t>If z = Bi is a complex number what is the effect on z of multiplying by a real number?</a:t>
            </a:r>
          </a:p>
          <a:p>
            <a:pPr marL="114300">
              <a:buClr>
                <a:srgbClr val="12436F"/>
              </a:buClr>
              <a:buSzPts val="1800"/>
            </a:pPr>
            <a:r>
              <a:rPr lang="en-US" sz="1800" i="1" dirty="0">
                <a:solidFill>
                  <a:srgbClr val="12436F"/>
                </a:solidFill>
                <a:latin typeface="Calibri"/>
                <a:ea typeface="Calibri"/>
                <a:cs typeface="Calibri"/>
                <a:sym typeface="Calibri"/>
              </a:rPr>
              <a:t>If z = </a:t>
            </a:r>
            <a:r>
              <a:rPr lang="en-US" sz="1800" i="1" dirty="0" smtClean="0">
                <a:solidFill>
                  <a:srgbClr val="12436F"/>
                </a:solidFill>
                <a:latin typeface="Calibri"/>
                <a:ea typeface="Calibri"/>
                <a:cs typeface="Calibri"/>
                <a:sym typeface="Calibri"/>
              </a:rPr>
              <a:t>Bi </a:t>
            </a:r>
            <a:r>
              <a:rPr lang="en-US" sz="1800" i="1" dirty="0">
                <a:solidFill>
                  <a:srgbClr val="12436F"/>
                </a:solidFill>
                <a:latin typeface="Calibri"/>
                <a:ea typeface="Calibri"/>
                <a:cs typeface="Calibri"/>
                <a:sym typeface="Calibri"/>
              </a:rPr>
              <a:t>is a complex number what is the effect on z of raising </a:t>
            </a:r>
            <a:r>
              <a:rPr lang="en-US" sz="1800" i="1" dirty="0" err="1">
                <a:solidFill>
                  <a:srgbClr val="12436F"/>
                </a:solidFill>
                <a:latin typeface="Calibri"/>
                <a:ea typeface="Calibri"/>
                <a:cs typeface="Calibri"/>
                <a:sym typeface="Calibri"/>
              </a:rPr>
              <a:t>z</a:t>
            </a:r>
            <a:r>
              <a:rPr lang="en-US" sz="1800" i="1" baseline="30000" dirty="0" err="1">
                <a:solidFill>
                  <a:srgbClr val="12436F"/>
                </a:solidFill>
                <a:latin typeface="Calibri"/>
                <a:ea typeface="Calibri"/>
                <a:cs typeface="Calibri"/>
                <a:sym typeface="Calibri"/>
              </a:rPr>
              <a:t>n</a:t>
            </a:r>
            <a:r>
              <a:rPr lang="en-US" sz="1800" i="1" dirty="0">
                <a:solidFill>
                  <a:srgbClr val="12436F"/>
                </a:solidFill>
                <a:latin typeface="Calibri"/>
                <a:ea typeface="Calibri"/>
                <a:cs typeface="Calibri"/>
                <a:sym typeface="Calibri"/>
              </a:rPr>
              <a:t>?</a:t>
            </a:r>
          </a:p>
          <a:p>
            <a:pPr marL="114300" lvl="0" algn="l" rtl="0">
              <a:spcBef>
                <a:spcPts val="0"/>
              </a:spcBef>
              <a:spcAft>
                <a:spcPts val="0"/>
              </a:spcAft>
              <a:buClr>
                <a:srgbClr val="12436F"/>
              </a:buClr>
              <a:buSzPts val="1800"/>
            </a:pPr>
            <a:endParaRPr sz="1800" i="1" dirty="0" smtClean="0">
              <a:solidFill>
                <a:srgbClr val="12436F"/>
              </a:solidFill>
              <a:latin typeface="Calibri"/>
              <a:ea typeface="Calibri"/>
              <a:cs typeface="Calibri"/>
              <a:sym typeface="Calibri"/>
            </a:endParaRPr>
          </a:p>
          <a:p>
            <a:pPr marL="0" lvl="0" indent="0" algn="l" rtl="0">
              <a:spcBef>
                <a:spcPts val="0"/>
              </a:spcBef>
              <a:spcAft>
                <a:spcPts val="0"/>
              </a:spcAft>
              <a:buNone/>
            </a:pPr>
            <a:endParaRPr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p:sp>
        <p:nvSpPr>
          <p:cNvPr id="9"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a:t>
            </a:r>
            <a:r>
              <a:rPr lang="en-GB" sz="2400" dirty="0" smtClean="0"/>
              <a:t>by </a:t>
            </a:r>
            <a:r>
              <a:rPr lang="en-GB" sz="2400" dirty="0" err="1" smtClean="0"/>
              <a:t>i</a:t>
            </a:r>
            <a:endParaRPr sz="2400" dirty="0"/>
          </a:p>
        </p:txBody>
      </p:sp>
      <p:pic>
        <p:nvPicPr>
          <p:cNvPr id="2" name="Picture 1">
            <a:hlinkClick r:id="rId3"/>
          </p:cNvPr>
          <p:cNvPicPr>
            <a:picLocks noChangeAspect="1"/>
          </p:cNvPicPr>
          <p:nvPr/>
        </p:nvPicPr>
        <p:blipFill rotWithShape="1">
          <a:blip r:embed="rId4"/>
          <a:srcRect l="20229" t="15215" r="44788" b="13193"/>
          <a:stretch/>
        </p:blipFill>
        <p:spPr>
          <a:xfrm>
            <a:off x="1532025" y="2803844"/>
            <a:ext cx="1910922" cy="2273507"/>
          </a:xfrm>
          <a:prstGeom prst="rect">
            <a:avLst/>
          </a:prstGeom>
        </p:spPr>
      </p:pic>
      <p:sp>
        <p:nvSpPr>
          <p:cNvPr id="3" name="TextBox 2"/>
          <p:cNvSpPr txBox="1"/>
          <p:nvPr/>
        </p:nvSpPr>
        <p:spPr>
          <a:xfrm>
            <a:off x="4205880" y="3310665"/>
            <a:ext cx="3868920" cy="646331"/>
          </a:xfrm>
          <a:prstGeom prst="rect">
            <a:avLst/>
          </a:prstGeom>
          <a:noFill/>
        </p:spPr>
        <p:txBody>
          <a:bodyPr wrap="square" rtlCol="0">
            <a:spAutoFit/>
          </a:bodyPr>
          <a:lstStyle/>
          <a:p>
            <a:r>
              <a:rPr lang="en-IE" sz="1800" dirty="0" smtClean="0">
                <a:solidFill>
                  <a:schemeClr val="bg2"/>
                </a:solidFill>
                <a:latin typeface="Calibri" panose="020F0502020204030204" pitchFamily="34" charset="0"/>
                <a:cs typeface="Calibri" panose="020F0502020204030204" pitchFamily="34" charset="0"/>
                <a:hlinkClick r:id="rId5"/>
              </a:rPr>
              <a:t>http://tinyurl.com/complexscalar</a:t>
            </a:r>
            <a:endParaRPr lang="en-IE" sz="1800" dirty="0" smtClean="0">
              <a:solidFill>
                <a:schemeClr val="bg2"/>
              </a:solidFill>
              <a:latin typeface="Calibri" panose="020F0502020204030204" pitchFamily="34" charset="0"/>
              <a:cs typeface="Calibri" panose="020F0502020204030204" pitchFamily="34" charset="0"/>
            </a:endParaRPr>
          </a:p>
          <a:p>
            <a:endParaRPr lang="en-IE" sz="1800" dirty="0">
              <a:solidFill>
                <a:schemeClr val="bg2"/>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37618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9"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282"/>
        <p:cNvGrpSpPr/>
        <p:nvPr/>
      </p:nvGrpSpPr>
      <p:grpSpPr>
        <a:xfrm>
          <a:off x="0" y="0"/>
          <a:ext cx="0" cy="0"/>
          <a:chOff x="0" y="0"/>
          <a:chExt cx="0" cy="0"/>
        </a:xfrm>
      </p:grpSpPr>
      <p:sp>
        <p:nvSpPr>
          <p:cNvPr id="10284" name="Google Shape;10284;p133"/>
          <p:cNvSpPr txBox="1">
            <a:spLocks noGrp="1"/>
          </p:cNvSpPr>
          <p:nvPr>
            <p:ph type="body" idx="1"/>
          </p:nvPr>
        </p:nvSpPr>
        <p:spPr>
          <a:xfrm>
            <a:off x="4981500" y="3003750"/>
            <a:ext cx="3591000" cy="1076700"/>
          </a:xfrm>
          <a:prstGeom prst="rect">
            <a:avLst/>
          </a:prstGeom>
        </p:spPr>
        <p:txBody>
          <a:bodyPr spcFirstLastPara="1" wrap="square" lIns="0" tIns="0" rIns="0" bIns="0" anchor="t" anchorCtr="0">
            <a:noAutofit/>
          </a:bodyPr>
          <a:lstStyle/>
          <a:p>
            <a:pPr marL="0" lvl="0" indent="0" algn="ctr" rtl="0">
              <a:lnSpc>
                <a:spcPct val="150000"/>
              </a:lnSpc>
              <a:spcBef>
                <a:spcPts val="0"/>
              </a:spcBef>
              <a:spcAft>
                <a:spcPts val="0"/>
              </a:spcAft>
              <a:buNone/>
            </a:pPr>
            <a:r>
              <a:rPr lang="en-GB" sz="1800" u="sng" dirty="0">
                <a:solidFill>
                  <a:schemeClr val="hlink"/>
                </a:solidFill>
                <a:hlinkClick r:id="rId3"/>
              </a:rPr>
              <a:t>https://tinyurl.com/WS4task2-2</a:t>
            </a:r>
            <a:endParaRPr sz="1800" dirty="0"/>
          </a:p>
          <a:p>
            <a:pPr marL="0" lvl="0" indent="0" algn="l" rtl="0">
              <a:lnSpc>
                <a:spcPct val="150000"/>
              </a:lnSpc>
              <a:spcBef>
                <a:spcPts val="0"/>
              </a:spcBef>
              <a:spcAft>
                <a:spcPts val="0"/>
              </a:spcAft>
              <a:buNone/>
            </a:pPr>
            <a:endParaRPr sz="1800" dirty="0"/>
          </a:p>
          <a:p>
            <a:pPr marL="0" lvl="0" indent="0" algn="l" rtl="0">
              <a:lnSpc>
                <a:spcPct val="150000"/>
              </a:lnSpc>
              <a:spcBef>
                <a:spcPts val="0"/>
              </a:spcBef>
              <a:spcAft>
                <a:spcPts val="0"/>
              </a:spcAft>
              <a:buNone/>
            </a:pPr>
            <a:endParaRPr sz="1800" dirty="0"/>
          </a:p>
          <a:p>
            <a:pPr marL="0" lvl="0" indent="457200" algn="l" rtl="0">
              <a:lnSpc>
                <a:spcPct val="150000"/>
              </a:lnSpc>
              <a:spcBef>
                <a:spcPts val="0"/>
              </a:spcBef>
              <a:spcAft>
                <a:spcPts val="0"/>
              </a:spcAft>
              <a:buNone/>
            </a:pPr>
            <a:endParaRPr sz="1800" dirty="0"/>
          </a:p>
        </p:txBody>
      </p:sp>
      <p:pic>
        <p:nvPicPr>
          <p:cNvPr id="10285" name="Google Shape;10285;p133"/>
          <p:cNvPicPr preferRelativeResize="0"/>
          <p:nvPr/>
        </p:nvPicPr>
        <p:blipFill rotWithShape="1">
          <a:blip r:embed="rId4">
            <a:alphaModFix/>
          </a:blip>
          <a:srcRect r="52164"/>
          <a:stretch/>
        </p:blipFill>
        <p:spPr>
          <a:xfrm>
            <a:off x="499500" y="1646100"/>
            <a:ext cx="4373999" cy="3293500"/>
          </a:xfrm>
          <a:prstGeom prst="rect">
            <a:avLst/>
          </a:prstGeom>
          <a:noFill/>
          <a:ln>
            <a:noFill/>
          </a:ln>
        </p:spPr>
      </p:pic>
      <p:sp>
        <p:nvSpPr>
          <p:cNvPr id="6"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Multiplication of Complex Numbers</a:t>
            </a:r>
            <a:endParaRPr sz="2400"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296"/>
        <p:cNvGrpSpPr/>
        <p:nvPr/>
      </p:nvGrpSpPr>
      <p:grpSpPr>
        <a:xfrm>
          <a:off x="0" y="0"/>
          <a:ext cx="0" cy="0"/>
          <a:chOff x="0" y="0"/>
          <a:chExt cx="0" cy="0"/>
        </a:xfrm>
      </p:grpSpPr>
      <p:sp>
        <p:nvSpPr>
          <p:cNvPr id="10298" name="Google Shape;10298;p135"/>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0" algn="just" rtl="0">
              <a:lnSpc>
                <a:spcPct val="150000"/>
              </a:lnSpc>
              <a:spcBef>
                <a:spcPts val="0"/>
              </a:spcBef>
              <a:spcAft>
                <a:spcPts val="0"/>
              </a:spcAft>
              <a:buNone/>
            </a:pPr>
            <a:r>
              <a:rPr lang="en-IE" sz="1800" dirty="0" smtClean="0"/>
              <a:t>Addition of Complex Numbers</a:t>
            </a:r>
            <a:endParaRPr sz="1800" dirty="0"/>
          </a:p>
          <a:p>
            <a:pPr marL="457200" lvl="0" indent="0" algn="just" rtl="0">
              <a:lnSpc>
                <a:spcPct val="150000"/>
              </a:lnSpc>
              <a:spcBef>
                <a:spcPts val="0"/>
              </a:spcBef>
              <a:spcAft>
                <a:spcPts val="0"/>
              </a:spcAft>
              <a:buNone/>
            </a:pPr>
            <a:r>
              <a:rPr lang="en-GB" sz="1800" u="sng" dirty="0">
                <a:solidFill>
                  <a:schemeClr val="hlink"/>
                </a:solidFill>
                <a:hlinkClick r:id="rId3"/>
              </a:rPr>
              <a:t>https://</a:t>
            </a:r>
            <a:r>
              <a:rPr lang="en-GB" sz="1800" u="sng" dirty="0" smtClean="0">
                <a:solidFill>
                  <a:schemeClr val="hlink"/>
                </a:solidFill>
                <a:hlinkClick r:id="rId3"/>
              </a:rPr>
              <a:t>tinyurl.com/WS4task2demo</a:t>
            </a:r>
            <a:endParaRPr lang="en-GB" sz="1800" u="sng" dirty="0" smtClean="0">
              <a:solidFill>
                <a:schemeClr val="hlink"/>
              </a:solidFill>
            </a:endParaRPr>
          </a:p>
          <a:p>
            <a:pPr marL="457200" lvl="0" indent="0" algn="just" rtl="0">
              <a:lnSpc>
                <a:spcPct val="150000"/>
              </a:lnSpc>
              <a:spcBef>
                <a:spcPts val="0"/>
              </a:spcBef>
              <a:spcAft>
                <a:spcPts val="0"/>
              </a:spcAft>
              <a:buNone/>
            </a:pPr>
            <a:endParaRPr lang="en-GB" sz="1800" u="sng" dirty="0" smtClean="0">
              <a:solidFill>
                <a:schemeClr val="hlink"/>
              </a:solidFill>
            </a:endParaRPr>
          </a:p>
          <a:p>
            <a:pPr marL="457200" lvl="0" indent="0" algn="just" rtl="0">
              <a:lnSpc>
                <a:spcPct val="150000"/>
              </a:lnSpc>
              <a:spcBef>
                <a:spcPts val="0"/>
              </a:spcBef>
              <a:spcAft>
                <a:spcPts val="0"/>
              </a:spcAft>
              <a:buNone/>
            </a:pPr>
            <a:r>
              <a:rPr lang="en-GB" sz="1800" dirty="0" smtClean="0">
                <a:solidFill>
                  <a:srgbClr val="002060"/>
                </a:solidFill>
              </a:rPr>
              <a:t>Complex Conjugate &amp; Polar Form</a:t>
            </a:r>
            <a:endParaRPr lang="en-GB" sz="1800" dirty="0">
              <a:solidFill>
                <a:srgbClr val="002060"/>
              </a:solidFill>
            </a:endParaRPr>
          </a:p>
          <a:p>
            <a:pPr indent="0" algn="just">
              <a:lnSpc>
                <a:spcPct val="150000"/>
              </a:lnSpc>
              <a:spcBef>
                <a:spcPts val="0"/>
              </a:spcBef>
            </a:pPr>
            <a:r>
              <a:rPr lang="en-GB" sz="1800" b="1" u="sng" dirty="0">
                <a:solidFill>
                  <a:schemeClr val="accent1"/>
                </a:solidFill>
                <a:highlight>
                  <a:srgbClr val="FFFFFF"/>
                </a:highlight>
                <a:hlinkClick r:id="rId4"/>
              </a:rPr>
              <a:t>https://tinyurl.com/WS4Takehome</a:t>
            </a:r>
            <a:endParaRPr lang="en-GB" sz="1800" b="1" dirty="0">
              <a:solidFill>
                <a:schemeClr val="accent1"/>
              </a:solidFill>
              <a:highlight>
                <a:srgbClr val="FFFFFF"/>
              </a:highlight>
            </a:endParaRPr>
          </a:p>
          <a:p>
            <a:pPr marL="457200" lvl="0" indent="0" algn="just" rtl="0">
              <a:lnSpc>
                <a:spcPct val="150000"/>
              </a:lnSpc>
              <a:spcBef>
                <a:spcPts val="0"/>
              </a:spcBef>
              <a:spcAft>
                <a:spcPts val="0"/>
              </a:spcAft>
              <a:buNone/>
            </a:pPr>
            <a:endParaRPr sz="1800" dirty="0"/>
          </a:p>
          <a:p>
            <a:pPr marL="457200" lvl="0" indent="0" algn="just" rtl="0">
              <a:lnSpc>
                <a:spcPct val="150000"/>
              </a:lnSpc>
              <a:spcBef>
                <a:spcPts val="0"/>
              </a:spcBef>
              <a:spcAft>
                <a:spcPts val="0"/>
              </a:spcAft>
              <a:buNone/>
            </a:pPr>
            <a:endParaRPr sz="1800" dirty="0"/>
          </a:p>
          <a:p>
            <a:pPr marL="457200" lvl="0" indent="0" algn="just" rtl="0">
              <a:lnSpc>
                <a:spcPct val="150000"/>
              </a:lnSpc>
              <a:spcBef>
                <a:spcPts val="0"/>
              </a:spcBef>
              <a:spcAft>
                <a:spcPts val="0"/>
              </a:spcAft>
              <a:buNone/>
            </a:pPr>
            <a:endParaRPr sz="1800" dirty="0"/>
          </a:p>
        </p:txBody>
      </p:sp>
      <p:pic>
        <p:nvPicPr>
          <p:cNvPr id="10299" name="Google Shape;10299;p135"/>
          <p:cNvPicPr preferRelativeResize="0"/>
          <p:nvPr/>
        </p:nvPicPr>
        <p:blipFill>
          <a:blip r:embed="rId5">
            <a:alphaModFix/>
          </a:blip>
          <a:stretch>
            <a:fillRect/>
          </a:stretch>
        </p:blipFill>
        <p:spPr>
          <a:xfrm>
            <a:off x="5879697" y="1123950"/>
            <a:ext cx="1435504" cy="1583300"/>
          </a:xfrm>
          <a:prstGeom prst="rect">
            <a:avLst/>
          </a:prstGeom>
          <a:noFill/>
          <a:ln>
            <a:noFill/>
          </a:ln>
        </p:spPr>
      </p:pic>
      <p:sp>
        <p:nvSpPr>
          <p:cNvPr id="6"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Other Resources</a:t>
            </a:r>
            <a:endParaRPr sz="2400" dirty="0"/>
          </a:p>
        </p:txBody>
      </p:sp>
      <p:pic>
        <p:nvPicPr>
          <p:cNvPr id="2" name="Picture 1"/>
          <p:cNvPicPr>
            <a:picLocks noChangeAspect="1"/>
          </p:cNvPicPr>
          <p:nvPr/>
        </p:nvPicPr>
        <p:blipFill>
          <a:blip r:embed="rId6"/>
          <a:stretch>
            <a:fillRect/>
          </a:stretch>
        </p:blipFill>
        <p:spPr>
          <a:xfrm>
            <a:off x="5879698" y="2994394"/>
            <a:ext cx="1435504" cy="1585080"/>
          </a:xfrm>
          <a:prstGeom prst="rect">
            <a:avLst/>
          </a:prstGeom>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226"/>
        <p:cNvGrpSpPr/>
        <p:nvPr/>
      </p:nvGrpSpPr>
      <p:grpSpPr>
        <a:xfrm>
          <a:off x="0" y="0"/>
          <a:ext cx="0" cy="0"/>
          <a:chOff x="0" y="0"/>
          <a:chExt cx="0" cy="0"/>
        </a:xfrm>
      </p:grpSpPr>
      <p:pic>
        <p:nvPicPr>
          <p:cNvPr id="10229" name="Google Shape;10229;p126"/>
          <p:cNvPicPr preferRelativeResize="0"/>
          <p:nvPr/>
        </p:nvPicPr>
        <p:blipFill rotWithShape="1">
          <a:blip r:embed="rId3">
            <a:alphaModFix/>
          </a:blip>
          <a:srcRect t="842" r="842"/>
          <a:stretch/>
        </p:blipFill>
        <p:spPr>
          <a:xfrm>
            <a:off x="4539775" y="1534155"/>
            <a:ext cx="2206499" cy="2936099"/>
          </a:xfrm>
          <a:prstGeom prst="rect">
            <a:avLst/>
          </a:prstGeom>
          <a:noFill/>
          <a:ln>
            <a:noFill/>
          </a:ln>
          <a:effectLst>
            <a:outerShdw blurRad="292100" dist="139700" dir="2700000" algn="tl" rotWithShape="0">
              <a:srgbClr val="333333">
                <a:alpha val="64310"/>
              </a:srgbClr>
            </a:outerShdw>
          </a:effectLst>
        </p:spPr>
      </p:pic>
      <p:sp>
        <p:nvSpPr>
          <p:cNvPr id="6"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Applications </a:t>
            </a:r>
            <a:r>
              <a:rPr lang="en-GB" sz="2400" dirty="0"/>
              <a:t>of Complex Numbers</a:t>
            </a:r>
            <a:endParaRPr sz="2400" dirty="0"/>
          </a:p>
        </p:txBody>
      </p:sp>
      <p:graphicFrame>
        <p:nvGraphicFramePr>
          <p:cNvPr id="2" name="Diagram 1"/>
          <p:cNvGraphicFramePr/>
          <p:nvPr>
            <p:extLst>
              <p:ext uri="{D42A27DB-BD31-4B8C-83A1-F6EECF244321}">
                <p14:modId xmlns:p14="http://schemas.microsoft.com/office/powerpoint/2010/main" val="2326714453"/>
              </p:ext>
            </p:extLst>
          </p:nvPr>
        </p:nvGraphicFramePr>
        <p:xfrm>
          <a:off x="274320" y="1405891"/>
          <a:ext cx="4789170" cy="35204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303"/>
        <p:cNvGrpSpPr/>
        <p:nvPr/>
      </p:nvGrpSpPr>
      <p:grpSpPr>
        <a:xfrm>
          <a:off x="0" y="0"/>
          <a:ext cx="0" cy="0"/>
          <a:chOff x="0" y="0"/>
          <a:chExt cx="0" cy="0"/>
        </a:xfrm>
      </p:grpSpPr>
      <p:sp>
        <p:nvSpPr>
          <p:cNvPr id="10304" name="Google Shape;10304;p13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2 - Complex Numbers</a:t>
            </a:r>
            <a:endParaRPr sz="2400" dirty="0"/>
          </a:p>
          <a:p>
            <a:pPr marL="0" lvl="0" indent="457200" algn="l" rtl="0">
              <a:spcBef>
                <a:spcPts val="0"/>
              </a:spcBef>
              <a:spcAft>
                <a:spcPts val="0"/>
              </a:spcAft>
              <a:buNone/>
            </a:pPr>
            <a:r>
              <a:rPr lang="en-GB" sz="2400" dirty="0"/>
              <a:t>Learning Outcomes</a:t>
            </a:r>
            <a:endParaRPr sz="2400" dirty="0"/>
          </a:p>
        </p:txBody>
      </p:sp>
      <p:sp>
        <p:nvSpPr>
          <p:cNvPr id="10305" name="Google Shape;10305;p136"/>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Font typeface="Calibri"/>
              <a:buChar char="●"/>
            </a:pPr>
            <a:r>
              <a:rPr lang="en-GB" sz="1800"/>
              <a:t>Understand the geometric view of number operations.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extending this view for sense making in complex numbers.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using students’ prior knowledge from Junior Cycle to extend their learning at Senior Cycle.</a:t>
            </a:r>
            <a:endParaRPr sz="1800"/>
          </a:p>
          <a:p>
            <a:pPr marL="457200" lvl="0" indent="-342900" algn="just" rtl="0">
              <a:lnSpc>
                <a:spcPct val="150000"/>
              </a:lnSpc>
              <a:spcBef>
                <a:spcPts val="0"/>
              </a:spcBef>
              <a:spcAft>
                <a:spcPts val="0"/>
              </a:spcAft>
              <a:buSzPts val="1800"/>
              <a:buFont typeface="Calibri"/>
              <a:buChar char="●"/>
            </a:pPr>
            <a:r>
              <a:rPr lang="en-GB" sz="1800"/>
              <a:t>Recognise the benefit in using GeoGebra to support constructivist learning.</a:t>
            </a:r>
            <a:endParaRPr sz="1800"/>
          </a:p>
          <a:p>
            <a:pPr marL="0" lvl="0" indent="0" algn="l" rtl="0">
              <a:lnSpc>
                <a:spcPct val="150000"/>
              </a:lnSpc>
              <a:spcBef>
                <a:spcPts val="0"/>
              </a:spcBef>
              <a:spcAft>
                <a:spcPts val="0"/>
              </a:spcAft>
              <a:buNone/>
            </a:pPr>
            <a:endParaRPr sz="1800">
              <a:solidFill>
                <a:srgbClr val="20406F"/>
              </a:solidFill>
            </a:endParaRPr>
          </a:p>
        </p:txBody>
      </p:sp>
      <p:sp>
        <p:nvSpPr>
          <p:cNvPr id="10306" name="Google Shape;10306;p136"/>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14</a:t>
            </a:fld>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sp>
        <p:nvSpPr>
          <p:cNvPr id="9953" name="Google Shape;9953;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15</a:t>
            </a:fld>
            <a:endParaRPr sz="1200" b="1">
              <a:solidFill>
                <a:schemeClr val="accent2"/>
              </a:solidFill>
              <a:latin typeface="Calibri"/>
              <a:ea typeface="Calibri"/>
              <a:cs typeface="Calibri"/>
              <a:sym typeface="Calibri"/>
            </a:endParaRPr>
          </a:p>
        </p:txBody>
      </p:sp>
      <p:pic>
        <p:nvPicPr>
          <p:cNvPr id="9954" name="Google Shape;9954;p100" descr="https://www.projectmaths.ie/wp-content/uploads/2018/09/SchoolVisitGraphic.png"/>
          <p:cNvPicPr preferRelativeResize="0"/>
          <p:nvPr/>
        </p:nvPicPr>
        <p:blipFill rotWithShape="1">
          <a:blip r:embed="rId3">
            <a:alphaModFix/>
          </a:blip>
          <a:srcRect/>
          <a:stretch/>
        </p:blipFill>
        <p:spPr>
          <a:xfrm>
            <a:off x="953600" y="1434906"/>
            <a:ext cx="6600751" cy="3114942"/>
          </a:xfrm>
          <a:prstGeom prst="rect">
            <a:avLst/>
          </a:prstGeom>
          <a:noFill/>
          <a:ln>
            <a:noFill/>
          </a:ln>
        </p:spPr>
      </p:pic>
      <p:sp>
        <p:nvSpPr>
          <p:cNvPr id="5" name="Google Shape;10304;p136"/>
          <p:cNvSpPr txBox="1">
            <a:spLocks noGrp="1"/>
          </p:cNvSpPr>
          <p:nvPr>
            <p:ph type="title"/>
          </p:nvPr>
        </p:nvSpPr>
        <p:spPr>
          <a:xfrm>
            <a:off x="386100" y="673212"/>
            <a:ext cx="4847082"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IE" sz="2400" dirty="0" smtClean="0"/>
              <a:t>Pdst.ie/</a:t>
            </a:r>
            <a:r>
              <a:rPr lang="en-IE" sz="2400" dirty="0" err="1" smtClean="0"/>
              <a:t>schoolsupport</a:t>
            </a:r>
            <a:endParaRPr sz="2400"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76"/>
        <p:cNvGrpSpPr/>
        <p:nvPr/>
      </p:nvGrpSpPr>
      <p:grpSpPr>
        <a:xfrm>
          <a:off x="0" y="0"/>
          <a:ext cx="0" cy="0"/>
          <a:chOff x="0" y="0"/>
          <a:chExt cx="0" cy="0"/>
        </a:xfrm>
      </p:grpSpPr>
      <p:sp>
        <p:nvSpPr>
          <p:cNvPr id="10077" name="Google Shape;10077;p1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16</a:t>
            </a:fld>
            <a:endParaRPr sz="1200" b="1">
              <a:solidFill>
                <a:schemeClr val="accent2"/>
              </a:solidFill>
              <a:latin typeface="Calibri"/>
              <a:ea typeface="Calibri"/>
              <a:cs typeface="Calibri"/>
              <a:sym typeface="Calibri"/>
            </a:endParaRPr>
          </a:p>
        </p:txBody>
      </p:sp>
      <p:pic>
        <p:nvPicPr>
          <p:cNvPr id="1026" name="Picture 2" descr="https://lh5.googleusercontent.com/Mx_ekVBnNmuHESoUJx0on2pXvopSges9Uyky2d5rgX6TLdISytM4Q-0Vs5O_KtW5lQoAkHwRI5wiCpqB8FCffdoraoBs_47Bn9TpKFS4swDjMNnnBlvRuHchf5494Yit6EkO2pu9ER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7114" y="1504438"/>
            <a:ext cx="6153150" cy="2371725"/>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10304;p136"/>
          <p:cNvSpPr txBox="1">
            <a:spLocks noGrp="1"/>
          </p:cNvSpPr>
          <p:nvPr>
            <p:ph type="title"/>
          </p:nvPr>
        </p:nvSpPr>
        <p:spPr>
          <a:xfrm>
            <a:off x="386100" y="673212"/>
            <a:ext cx="4847082"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IE" sz="2400" dirty="0"/>
              <a:t>t</a:t>
            </a:r>
            <a:r>
              <a:rPr lang="en-IE" sz="2400" dirty="0" smtClean="0"/>
              <a:t>inyurl.com/LessonStudy2019</a:t>
            </a:r>
            <a:endParaRPr sz="2400" dirty="0"/>
          </a:p>
        </p:txBody>
      </p:sp>
    </p:spTree>
    <p:extLst>
      <p:ext uri="{BB962C8B-B14F-4D97-AF65-F5344CB8AC3E}">
        <p14:creationId xmlns:p14="http://schemas.microsoft.com/office/powerpoint/2010/main" val="3463687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91"/>
        <p:cNvGrpSpPr/>
        <p:nvPr/>
      </p:nvGrpSpPr>
      <p:grpSpPr>
        <a:xfrm>
          <a:off x="0" y="0"/>
          <a:ext cx="0" cy="0"/>
          <a:chOff x="0" y="0"/>
          <a:chExt cx="0" cy="0"/>
        </a:xfrm>
      </p:grpSpPr>
      <p:sp>
        <p:nvSpPr>
          <p:cNvPr id="10092" name="Google Shape;10092;p1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17</a:t>
            </a:fld>
            <a:endParaRPr sz="1200" b="1">
              <a:solidFill>
                <a:schemeClr val="accent2"/>
              </a:solidFill>
              <a:latin typeface="Calibri"/>
              <a:ea typeface="Calibri"/>
              <a:cs typeface="Calibri"/>
              <a:sym typeface="Calibri"/>
            </a:endParaRPr>
          </a:p>
        </p:txBody>
      </p:sp>
      <p:pic>
        <p:nvPicPr>
          <p:cNvPr id="10094" name="Google Shape;10094;p116"/>
          <p:cNvPicPr preferRelativeResize="0"/>
          <p:nvPr/>
        </p:nvPicPr>
        <p:blipFill rotWithShape="1">
          <a:blip r:embed="rId3">
            <a:alphaModFix/>
          </a:blip>
          <a:srcRect l="7939" t="14560" r="23435" b="6693"/>
          <a:stretch/>
        </p:blipFill>
        <p:spPr>
          <a:xfrm>
            <a:off x="1236756" y="1579418"/>
            <a:ext cx="6005708" cy="3308080"/>
          </a:xfrm>
          <a:prstGeom prst="rect">
            <a:avLst/>
          </a:prstGeom>
          <a:noFill/>
          <a:ln w="9525" cap="flat" cmpd="sng">
            <a:solidFill>
              <a:srgbClr val="999999"/>
            </a:solidFill>
            <a:prstDash val="solid"/>
            <a:round/>
            <a:headEnd type="none" w="sm" len="sm"/>
            <a:tailEnd type="none" w="sm" len="sm"/>
          </a:ln>
        </p:spPr>
      </p:pic>
      <p:sp>
        <p:nvSpPr>
          <p:cNvPr id="5" name="Title 1"/>
          <p:cNvSpPr>
            <a:spLocks noGrp="1"/>
          </p:cNvSpPr>
          <p:nvPr>
            <p:ph type="title"/>
          </p:nvPr>
        </p:nvSpPr>
        <p:spPr>
          <a:xfrm>
            <a:off x="386100" y="673212"/>
            <a:ext cx="5347726" cy="594900"/>
          </a:xfrm>
        </p:spPr>
        <p:txBody>
          <a:bodyPr/>
          <a:lstStyle/>
          <a:p>
            <a:r>
              <a:rPr lang="en-IE" sz="2400" smtClean="0"/>
              <a:t>Projectmaths.ie</a:t>
            </a:r>
            <a:endParaRPr lang="en-IE" sz="2400" dirty="0"/>
          </a:p>
        </p:txBody>
      </p:sp>
    </p:spTree>
    <p:extLst>
      <p:ext uri="{BB962C8B-B14F-4D97-AF65-F5344CB8AC3E}">
        <p14:creationId xmlns:p14="http://schemas.microsoft.com/office/powerpoint/2010/main" val="1200826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345"/>
        <p:cNvGrpSpPr/>
        <p:nvPr/>
      </p:nvGrpSpPr>
      <p:grpSpPr>
        <a:xfrm>
          <a:off x="0" y="0"/>
          <a:ext cx="0" cy="0"/>
          <a:chOff x="0" y="0"/>
          <a:chExt cx="0" cy="0"/>
        </a:xfrm>
      </p:grpSpPr>
      <p:sp>
        <p:nvSpPr>
          <p:cNvPr id="10346" name="Google Shape;10346;p1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18</a:t>
            </a:fld>
            <a:endParaRPr sz="1200" b="1" i="0" u="none" strike="noStrike" cap="none">
              <a:solidFill>
                <a:schemeClr val="accent2"/>
              </a:solidFill>
              <a:latin typeface="Calibri"/>
              <a:ea typeface="Calibri"/>
              <a:cs typeface="Calibri"/>
              <a:sym typeface="Calibri"/>
            </a:endParaRPr>
          </a:p>
        </p:txBody>
      </p:sp>
      <p:pic>
        <p:nvPicPr>
          <p:cNvPr id="10347" name="Google Shape;10347;p142"/>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277"/>
        <p:cNvGrpSpPr/>
        <p:nvPr/>
      </p:nvGrpSpPr>
      <p:grpSpPr>
        <a:xfrm>
          <a:off x="0" y="0"/>
          <a:ext cx="0" cy="0"/>
          <a:chOff x="0" y="0"/>
          <a:chExt cx="0" cy="0"/>
        </a:xfrm>
      </p:grpSpPr>
      <p:pic>
        <p:nvPicPr>
          <p:cNvPr id="10278" name="Google Shape;10278;p132"/>
          <p:cNvPicPr preferRelativeResize="0"/>
          <p:nvPr/>
        </p:nvPicPr>
        <p:blipFill>
          <a:blip r:embed="rId3">
            <a:alphaModFix/>
          </a:blip>
          <a:stretch>
            <a:fillRect/>
          </a:stretch>
        </p:blipFill>
        <p:spPr>
          <a:xfrm>
            <a:off x="341496" y="1772584"/>
            <a:ext cx="2454250" cy="2487725"/>
          </a:xfrm>
          <a:prstGeom prst="rect">
            <a:avLst/>
          </a:prstGeom>
          <a:noFill/>
          <a:ln>
            <a:noFill/>
          </a:ln>
        </p:spPr>
      </p:pic>
      <p:sp>
        <p:nvSpPr>
          <p:cNvPr id="3" name="TextBox 2"/>
          <p:cNvSpPr txBox="1"/>
          <p:nvPr/>
        </p:nvSpPr>
        <p:spPr>
          <a:xfrm>
            <a:off x="3752603" y="1971304"/>
            <a:ext cx="4453246" cy="738664"/>
          </a:xfrm>
          <a:prstGeom prst="rect">
            <a:avLst/>
          </a:prstGeom>
          <a:noFill/>
        </p:spPr>
        <p:txBody>
          <a:bodyPr wrap="square" rtlCol="0">
            <a:spAutoFit/>
          </a:bodyPr>
          <a:lstStyle/>
          <a:p>
            <a:pPr lvl="0"/>
            <a:endParaRPr lang="en-IE" b="1" dirty="0" smtClean="0">
              <a:solidFill>
                <a:srgbClr val="002060"/>
              </a:solidFill>
              <a:hlinkClick r:id="rId4"/>
            </a:endParaRPr>
          </a:p>
          <a:p>
            <a:pPr lvl="0"/>
            <a:r>
              <a:rPr lang="en-IE" b="1" dirty="0" smtClean="0">
                <a:solidFill>
                  <a:srgbClr val="002060"/>
                </a:solidFill>
                <a:hlinkClick r:id="rId4"/>
              </a:rPr>
              <a:t>http</a:t>
            </a:r>
            <a:r>
              <a:rPr lang="en-IE" b="1" dirty="0">
                <a:solidFill>
                  <a:srgbClr val="002060"/>
                </a:solidFill>
                <a:hlinkClick r:id="rId4"/>
              </a:rPr>
              <a:t>://</a:t>
            </a:r>
            <a:r>
              <a:rPr lang="en-IE" b="1" dirty="0" smtClean="0">
                <a:solidFill>
                  <a:srgbClr val="002060"/>
                </a:solidFill>
                <a:hlinkClick r:id="rId4"/>
              </a:rPr>
              <a:t>tinyurl.com/MathsCountsComplex</a:t>
            </a:r>
            <a:endParaRPr lang="en-IE" b="1" dirty="0" smtClean="0">
              <a:solidFill>
                <a:srgbClr val="002060"/>
              </a:solidFill>
            </a:endParaRPr>
          </a:p>
          <a:p>
            <a:endParaRPr lang="en-IE" dirty="0"/>
          </a:p>
        </p:txBody>
      </p:sp>
      <p:pic>
        <p:nvPicPr>
          <p:cNvPr id="4" name="Picture 3"/>
          <p:cNvPicPr>
            <a:picLocks noChangeAspect="1"/>
          </p:cNvPicPr>
          <p:nvPr/>
        </p:nvPicPr>
        <p:blipFill>
          <a:blip r:embed="rId5"/>
          <a:stretch>
            <a:fillRect/>
          </a:stretch>
        </p:blipFill>
        <p:spPr>
          <a:xfrm>
            <a:off x="4600328" y="2709968"/>
            <a:ext cx="1729220" cy="1798736"/>
          </a:xfrm>
          <a:prstGeom prst="rect">
            <a:avLst/>
          </a:prstGeom>
        </p:spPr>
      </p:pic>
    </p:spTree>
  </p:cSld>
  <p:clrMapOvr>
    <a:masterClrMapping/>
  </p:clrMapOvr>
  <p:transition spd="slow">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12"/>
        <p:cNvGrpSpPr/>
        <p:nvPr/>
      </p:nvGrpSpPr>
      <p:grpSpPr>
        <a:xfrm>
          <a:off x="0" y="0"/>
          <a:ext cx="0" cy="0"/>
          <a:chOff x="0" y="0"/>
          <a:chExt cx="0" cy="0"/>
        </a:xfrm>
      </p:grpSpPr>
      <p:sp>
        <p:nvSpPr>
          <p:cNvPr id="10213" name="Google Shape;10213;p124"/>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Complex </a:t>
            </a:r>
            <a:r>
              <a:rPr lang="en-GB" sz="2400" dirty="0"/>
              <a:t>Numbers</a:t>
            </a:r>
            <a:endParaRPr sz="2400" dirty="0"/>
          </a:p>
          <a:p>
            <a:pPr marL="0" lvl="0" indent="457200" algn="l" rtl="0">
              <a:spcBef>
                <a:spcPts val="0"/>
              </a:spcBef>
              <a:spcAft>
                <a:spcPts val="0"/>
              </a:spcAft>
              <a:buNone/>
            </a:pPr>
            <a:r>
              <a:rPr lang="en-GB" sz="2400" dirty="0"/>
              <a:t>Learning Outcomes</a:t>
            </a:r>
            <a:endParaRPr sz="2400" dirty="0"/>
          </a:p>
        </p:txBody>
      </p:sp>
      <p:sp>
        <p:nvSpPr>
          <p:cNvPr id="10214" name="Google Shape;10214;p124"/>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Font typeface="Calibri"/>
              <a:buChar char="●"/>
            </a:pPr>
            <a:r>
              <a:rPr lang="en-GB" sz="1800" dirty="0"/>
              <a:t>Understand the geometric view of number operations.</a:t>
            </a:r>
            <a:endParaRPr sz="1800" dirty="0"/>
          </a:p>
          <a:p>
            <a:pPr marL="457200" lvl="0" indent="-342900" algn="just" rtl="0">
              <a:lnSpc>
                <a:spcPct val="150000"/>
              </a:lnSpc>
              <a:spcBef>
                <a:spcPts val="0"/>
              </a:spcBef>
              <a:spcAft>
                <a:spcPts val="0"/>
              </a:spcAft>
              <a:buSzPts val="1800"/>
              <a:buFont typeface="Calibri"/>
              <a:buChar char="●"/>
            </a:pPr>
            <a:r>
              <a:rPr lang="en-GB" sz="1800" dirty="0"/>
              <a:t>Recognise the importance of extending this view for sense making in complex numbers.</a:t>
            </a:r>
            <a:endParaRPr sz="1800" dirty="0"/>
          </a:p>
          <a:p>
            <a:pPr marL="457200" lvl="0" indent="-342900" algn="just" rtl="0">
              <a:lnSpc>
                <a:spcPct val="150000"/>
              </a:lnSpc>
              <a:spcBef>
                <a:spcPts val="0"/>
              </a:spcBef>
              <a:spcAft>
                <a:spcPts val="0"/>
              </a:spcAft>
              <a:buSzPts val="1800"/>
              <a:buFont typeface="Calibri"/>
              <a:buChar char="●"/>
            </a:pPr>
            <a:r>
              <a:rPr lang="en-GB" sz="1800" dirty="0"/>
              <a:t>Recognise the importance of using students’ prior knowledge from Junior Cycle to extend their learning at Senior Cycle.</a:t>
            </a:r>
            <a:endParaRPr sz="1800" dirty="0"/>
          </a:p>
          <a:p>
            <a:pPr marL="457200" lvl="0" indent="-342900" algn="just" rtl="0">
              <a:lnSpc>
                <a:spcPct val="150000"/>
              </a:lnSpc>
              <a:spcBef>
                <a:spcPts val="0"/>
              </a:spcBef>
              <a:spcAft>
                <a:spcPts val="0"/>
              </a:spcAft>
              <a:buSzPts val="1800"/>
              <a:buFont typeface="Calibri"/>
              <a:buChar char="●"/>
            </a:pPr>
            <a:r>
              <a:rPr lang="en-GB" sz="1800" dirty="0"/>
              <a:t>Recognise the benefit in using GeoGebra to support constructivist learning.</a:t>
            </a:r>
            <a:endParaRPr sz="1800" dirty="0"/>
          </a:p>
          <a:p>
            <a:pPr marL="0" lvl="0" indent="0" algn="l" rtl="0">
              <a:lnSpc>
                <a:spcPct val="150000"/>
              </a:lnSpc>
              <a:spcBef>
                <a:spcPts val="0"/>
              </a:spcBef>
              <a:spcAft>
                <a:spcPts val="0"/>
              </a:spcAft>
              <a:buNone/>
            </a:pPr>
            <a:endParaRPr sz="1800" dirty="0">
              <a:solidFill>
                <a:srgbClr val="20406F"/>
              </a:solidFill>
            </a:endParaRPr>
          </a:p>
        </p:txBody>
      </p:sp>
      <p:sp>
        <p:nvSpPr>
          <p:cNvPr id="10215" name="Google Shape;10215;p12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3</a:t>
            </a:fld>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219"/>
        <p:cNvGrpSpPr/>
        <p:nvPr/>
      </p:nvGrpSpPr>
      <p:grpSpPr>
        <a:xfrm>
          <a:off x="0" y="0"/>
          <a:ext cx="0" cy="0"/>
          <a:chOff x="0" y="0"/>
          <a:chExt cx="0" cy="0"/>
        </a:xfrm>
      </p:grpSpPr>
      <p:sp>
        <p:nvSpPr>
          <p:cNvPr id="10220"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a:t>History of Complex Numbers</a:t>
            </a:r>
            <a:endParaRPr sz="2400"/>
          </a:p>
        </p:txBody>
      </p:sp>
      <p:pic>
        <p:nvPicPr>
          <p:cNvPr id="10222" name="Google Shape;10222;p125"/>
          <p:cNvPicPr preferRelativeResize="0"/>
          <p:nvPr/>
        </p:nvPicPr>
        <p:blipFill>
          <a:blip r:embed="rId3">
            <a:alphaModFix/>
          </a:blip>
          <a:stretch>
            <a:fillRect/>
          </a:stretch>
        </p:blipFill>
        <p:spPr>
          <a:xfrm>
            <a:off x="1708472" y="2884867"/>
            <a:ext cx="1785896" cy="1857935"/>
          </a:xfrm>
          <a:prstGeom prst="ellipse">
            <a:avLst/>
          </a:prstGeom>
          <a:ln>
            <a:noFill/>
          </a:ln>
          <a:effectLst>
            <a:softEdge rad="112500"/>
          </a:effectLst>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0238" y="1608744"/>
            <a:ext cx="1452172" cy="188782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37050" y="1569374"/>
            <a:ext cx="1269278" cy="1644852"/>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prst="cross"/>
            <a:contourClr>
              <a:srgbClr val="C0C0C0"/>
            </a:contourClr>
          </a:sp3d>
        </p:spPr>
      </p:pic>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02806" y="1619210"/>
            <a:ext cx="1429910" cy="171961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isometricOffAxis2Left"/>
            <a:lightRig rig="threePt" dir="t">
              <a:rot lat="0" lon="0" rev="2700000"/>
            </a:lightRig>
          </a:scene3d>
          <a:sp3d contourW="6350">
            <a:bevelT h="38100"/>
            <a:contourClr>
              <a:srgbClr val="C0C0C0"/>
            </a:contourClr>
          </a:sp3d>
        </p:spPr>
      </p:pic>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49010" y="3121778"/>
            <a:ext cx="1429063" cy="1614537"/>
          </a:xfrm>
          <a:prstGeom prst="ellipse">
            <a:avLst/>
          </a:prstGeom>
          <a:ln>
            <a:noFill/>
          </a:ln>
          <a:effectLst>
            <a:softEdge rad="112500"/>
          </a:effectLst>
        </p:spPr>
      </p:pic>
    </p:spTree>
  </p:cSld>
  <p:clrMapOvr>
    <a:masterClrMapping/>
  </p:clrMapOvr>
  <p:transition spd="slow">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233"/>
        <p:cNvGrpSpPr/>
        <p:nvPr/>
      </p:nvGrpSpPr>
      <p:grpSpPr>
        <a:xfrm>
          <a:off x="0" y="0"/>
          <a:ext cx="0" cy="0"/>
          <a:chOff x="0" y="0"/>
          <a:chExt cx="0" cy="0"/>
        </a:xfrm>
      </p:grpSpPr>
      <p:pic>
        <p:nvPicPr>
          <p:cNvPr id="7" name="Google Shape;10236;p127"/>
          <p:cNvPicPr preferRelativeResize="0"/>
          <p:nvPr/>
        </p:nvPicPr>
        <p:blipFill>
          <a:blip r:embed="rId3">
            <a:alphaModFix/>
          </a:blip>
          <a:stretch>
            <a:fillRect/>
          </a:stretch>
        </p:blipFill>
        <p:spPr>
          <a:xfrm>
            <a:off x="541775" y="2018744"/>
            <a:ext cx="3942300" cy="2881798"/>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sp>
        <p:nvSpPr>
          <p:cNvPr id="10235" name="Google Shape;10235;p127"/>
          <p:cNvSpPr txBox="1">
            <a:spLocks noGrp="1"/>
          </p:cNvSpPr>
          <p:nvPr>
            <p:ph type="body" idx="1"/>
          </p:nvPr>
        </p:nvSpPr>
        <p:spPr>
          <a:xfrm>
            <a:off x="386100" y="1448510"/>
            <a:ext cx="3591600" cy="2772300"/>
          </a:xfrm>
          <a:prstGeom prst="rect">
            <a:avLst/>
          </a:prstGeom>
        </p:spPr>
        <p:txBody>
          <a:bodyPr spcFirstLastPara="1" wrap="square" lIns="0" tIns="0" rIns="0" bIns="0" anchor="t" anchorCtr="0">
            <a:noAutofit/>
          </a:bodyPr>
          <a:lstStyle/>
          <a:p>
            <a:pPr marL="0" lvl="0" indent="0" algn="just" rtl="0">
              <a:lnSpc>
                <a:spcPct val="150000"/>
              </a:lnSpc>
              <a:spcBef>
                <a:spcPts val="0"/>
              </a:spcBef>
              <a:spcAft>
                <a:spcPts val="0"/>
              </a:spcAft>
              <a:buNone/>
            </a:pPr>
            <a:r>
              <a:rPr lang="en-GB" sz="1800" b="1" dirty="0"/>
              <a:t>Leaving Cert Ordinary Level</a:t>
            </a:r>
            <a:endParaRPr sz="1800" b="1" dirty="0"/>
          </a:p>
          <a:p>
            <a:pPr marL="0" lvl="0" indent="0" algn="just" rtl="0">
              <a:lnSpc>
                <a:spcPct val="150000"/>
              </a:lnSpc>
              <a:spcBef>
                <a:spcPts val="0"/>
              </a:spcBef>
              <a:spcAft>
                <a:spcPts val="0"/>
              </a:spcAft>
              <a:buNone/>
            </a:pPr>
            <a:endParaRPr sz="1800" dirty="0"/>
          </a:p>
        </p:txBody>
      </p:sp>
      <p:sp>
        <p:nvSpPr>
          <p:cNvPr id="10237" name="Google Shape;10237;p127"/>
          <p:cNvSpPr txBox="1">
            <a:spLocks noGrp="1"/>
          </p:cNvSpPr>
          <p:nvPr>
            <p:ph type="body" idx="2"/>
          </p:nvPr>
        </p:nvSpPr>
        <p:spPr>
          <a:xfrm>
            <a:off x="4544650" y="1448510"/>
            <a:ext cx="3496500" cy="32727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1800" b="1" dirty="0"/>
              <a:t>Leaving Cert Higher Level</a:t>
            </a:r>
            <a:endParaRPr sz="1800" b="1" dirty="0"/>
          </a:p>
          <a:p>
            <a:pPr marL="0" lvl="0" indent="0" algn="l" rtl="0">
              <a:spcBef>
                <a:spcPts val="300"/>
              </a:spcBef>
              <a:spcAft>
                <a:spcPts val="300"/>
              </a:spcAft>
              <a:buNone/>
            </a:pPr>
            <a:endParaRPr sz="1800" dirty="0"/>
          </a:p>
        </p:txBody>
      </p:sp>
      <p:pic>
        <p:nvPicPr>
          <p:cNvPr id="10238" name="Google Shape;10238;p127"/>
          <p:cNvPicPr preferRelativeResize="0"/>
          <p:nvPr/>
        </p:nvPicPr>
        <p:blipFill rotWithShape="1">
          <a:blip r:embed="rId4">
            <a:alphaModFix/>
          </a:blip>
          <a:srcRect r="27113" b="-19860"/>
          <a:stretch/>
        </p:blipFill>
        <p:spPr>
          <a:xfrm>
            <a:off x="4665800" y="2308840"/>
            <a:ext cx="3591600" cy="525820"/>
          </a:xfrm>
          <a:prstGeom prst="rect">
            <a:avLst/>
          </a:prstGeom>
          <a:noFill/>
          <a:ln>
            <a:noFill/>
          </a:ln>
          <a:effectLst>
            <a:outerShdw blurRad="50800" dist="38100" dir="8100000" algn="tr" rotWithShape="0">
              <a:prstClr val="black">
                <a:alpha val="40000"/>
              </a:prstClr>
            </a:outerShdw>
          </a:effectLst>
        </p:spPr>
      </p:pic>
      <p:sp>
        <p:nvSpPr>
          <p:cNvPr id="8"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Link to Syllabus</a:t>
            </a:r>
            <a:endParaRPr sz="2400" dirty="0"/>
          </a:p>
        </p:txBody>
      </p:sp>
      <p:pic>
        <p:nvPicPr>
          <p:cNvPr id="9" name="Google Shape;10236;p127"/>
          <p:cNvPicPr preferRelativeResize="0"/>
          <p:nvPr/>
        </p:nvPicPr>
        <p:blipFill>
          <a:blip r:embed="rId3">
            <a:alphaModFix/>
          </a:blip>
          <a:stretch>
            <a:fillRect/>
          </a:stretch>
        </p:blipFill>
        <p:spPr>
          <a:xfrm>
            <a:off x="541775" y="2018744"/>
            <a:ext cx="3942300" cy="2881798"/>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pic>
        <p:nvPicPr>
          <p:cNvPr id="10" name="Google Shape;10236;p127"/>
          <p:cNvPicPr preferRelativeResize="0"/>
          <p:nvPr/>
        </p:nvPicPr>
        <p:blipFill rotWithShape="1">
          <a:blip r:embed="rId3">
            <a:alphaModFix/>
          </a:blip>
          <a:srcRect t="45079" b="35751"/>
          <a:stretch/>
        </p:blipFill>
        <p:spPr>
          <a:xfrm>
            <a:off x="541775" y="3328630"/>
            <a:ext cx="3942300" cy="552450"/>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pic>
        <p:nvPicPr>
          <p:cNvPr id="15" name="Google Shape;10236;p127"/>
          <p:cNvPicPr preferRelativeResize="0"/>
          <p:nvPr/>
        </p:nvPicPr>
        <p:blipFill rotWithShape="1">
          <a:blip r:embed="rId3">
            <a:alphaModFix/>
          </a:blip>
          <a:srcRect b="90543"/>
          <a:stretch/>
        </p:blipFill>
        <p:spPr>
          <a:xfrm>
            <a:off x="541775" y="2025835"/>
            <a:ext cx="3942300" cy="272530"/>
          </a:xfrm>
          <a:prstGeom prst="rect">
            <a:avLst/>
          </a:prstGeom>
          <a:noFill/>
          <a:ln>
            <a:noFill/>
          </a:ln>
          <a:effectLst>
            <a:outerShdw blurRad="44450" dist="27940" dir="5400000" algn="ctr">
              <a:srgbClr val="000000">
                <a:alpha val="32000"/>
              </a:srgbClr>
            </a:outerShdw>
          </a:effectLst>
        </p:spPr>
      </p:pic>
      <p:pic>
        <p:nvPicPr>
          <p:cNvPr id="16" name="Google Shape;10236;p127"/>
          <p:cNvPicPr preferRelativeResize="0"/>
          <p:nvPr/>
        </p:nvPicPr>
        <p:blipFill rotWithShape="1">
          <a:blip r:embed="rId3">
            <a:alphaModFix/>
          </a:blip>
          <a:srcRect t="9367" r="56787" b="78425"/>
          <a:stretch/>
        </p:blipFill>
        <p:spPr>
          <a:xfrm>
            <a:off x="541775" y="2278466"/>
            <a:ext cx="1703585" cy="351790"/>
          </a:xfrm>
          <a:prstGeom prst="rect">
            <a:avLst/>
          </a:prstGeom>
          <a:noFill/>
          <a:ln>
            <a:noFill/>
          </a:ln>
          <a:effectLst>
            <a:outerShdw blurRad="44450" dist="27940" dir="5400000" algn="ctr">
              <a:srgbClr val="000000">
                <a:alpha val="32000"/>
              </a:srgb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mph" presetSubtype="0" nodeType="clickEffect">
                                  <p:stCondLst>
                                    <p:cond delay="0"/>
                                  </p:stCondLst>
                                  <p:endCondLst>
                                    <p:cond evt="onNext" delay="0">
                                      <p:tgtEl>
                                        <p:sldTgt/>
                                      </p:tgtEl>
                                    </p:cond>
                                  </p:endCondLst>
                                  <p:childTnLst>
                                    <p:set>
                                      <p:cBhvr rctx="PPT">
                                        <p:cTn id="6" dur="indefinite"/>
                                        <p:tgtEl>
                                          <p:spTgt spid="9"/>
                                        </p:tgtEl>
                                        <p:attrNameLst>
                                          <p:attrName>style.opacity</p:attrName>
                                        </p:attrNameLst>
                                      </p:cBhvr>
                                      <p:to>
                                        <p:strVal val="0.25"/>
                                      </p:to>
                                    </p:set>
                                    <p:animEffect filter="image" prLst="opacity: 0.25">
                                      <p:cBhvr rctx="IE">
                                        <p:cTn id="7" dur="indefinite"/>
                                        <p:tgtEl>
                                          <p:spTgt spid="9"/>
                                        </p:tgtEl>
                                      </p:cBhvr>
                                    </p:animEffect>
                                  </p:childTnLst>
                                </p:cTn>
                              </p:par>
                              <p:par>
                                <p:cTn id="8" presetID="1" presetClass="exit" presetSubtype="0" fill="hold" nodeType="withEffect">
                                  <p:stCondLst>
                                    <p:cond delay="0"/>
                                  </p:stCondLst>
                                  <p:childTnLst>
                                    <p:set>
                                      <p:cBhvr>
                                        <p:cTn id="9" dur="1" fill="hold">
                                          <p:stCondLst>
                                            <p:cond delay="0"/>
                                          </p:stCondLst>
                                        </p:cTn>
                                        <p:tgtEl>
                                          <p:spTgt spid="7"/>
                                        </p:tgtEl>
                                        <p:attrNameLst>
                                          <p:attrName>style.visibility</p:attrName>
                                        </p:attrNameLst>
                                      </p:cBhvr>
                                      <p:to>
                                        <p:strVal val="hidden"/>
                                      </p:to>
                                    </p:set>
                                  </p:childTnLst>
                                </p:cTn>
                              </p:par>
                              <p:par>
                                <p:cTn id="10" presetID="1" presetClass="entr" presetSubtype="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42"/>
        <p:cNvGrpSpPr/>
        <p:nvPr/>
      </p:nvGrpSpPr>
      <p:grpSpPr>
        <a:xfrm>
          <a:off x="0" y="0"/>
          <a:ext cx="0" cy="0"/>
          <a:chOff x="0" y="0"/>
          <a:chExt cx="0" cy="0"/>
        </a:xfrm>
      </p:grpSpPr>
      <p:pic>
        <p:nvPicPr>
          <p:cNvPr id="10245" name="Google Shape;10245;p128"/>
          <p:cNvPicPr preferRelativeResize="0"/>
          <p:nvPr/>
        </p:nvPicPr>
        <p:blipFill>
          <a:blip r:embed="rId3">
            <a:alphaModFix/>
          </a:blip>
          <a:stretch>
            <a:fillRect/>
          </a:stretch>
        </p:blipFill>
        <p:spPr>
          <a:xfrm>
            <a:off x="1295925" y="1930400"/>
            <a:ext cx="4505435" cy="1841500"/>
          </a:xfrm>
          <a:prstGeom prst="rect">
            <a:avLst/>
          </a:prstGeom>
          <a:noFill/>
          <a:ln>
            <a:noFill/>
          </a:ln>
          <a:scene3d>
            <a:camera prst="orthographicFront"/>
            <a:lightRig rig="threePt" dir="t"/>
          </a:scene3d>
          <a:sp3d>
            <a:bevelT prst="relaxedInset"/>
          </a:sp3d>
        </p:spPr>
      </p:pic>
      <p:sp>
        <p:nvSpPr>
          <p:cNvPr id="6"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Prior Knowledge – JC </a:t>
            </a:r>
            <a:endParaRPr sz="2400"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249"/>
        <p:cNvGrpSpPr/>
        <p:nvPr/>
      </p:nvGrpSpPr>
      <p:grpSpPr>
        <a:xfrm>
          <a:off x="0" y="0"/>
          <a:ext cx="0" cy="0"/>
          <a:chOff x="0" y="0"/>
          <a:chExt cx="0" cy="0"/>
        </a:xfrm>
      </p:grpSpPr>
      <p:sp>
        <p:nvSpPr>
          <p:cNvPr id="10250" name="Google Shape;10250;p129"/>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of </a:t>
            </a:r>
            <a:r>
              <a:rPr lang="en-GB" sz="2400" dirty="0" smtClean="0"/>
              <a:t>Real Numbers</a:t>
            </a:r>
            <a:endParaRPr sz="2400" dirty="0"/>
          </a:p>
        </p:txBody>
      </p:sp>
      <p:pic>
        <p:nvPicPr>
          <p:cNvPr id="10251" name="Google Shape;10251;p129"/>
          <p:cNvPicPr preferRelativeResize="0"/>
          <p:nvPr/>
        </p:nvPicPr>
        <p:blipFill>
          <a:blip r:embed="rId3">
            <a:alphaModFix/>
          </a:blip>
          <a:stretch>
            <a:fillRect/>
          </a:stretch>
        </p:blipFill>
        <p:spPr>
          <a:xfrm>
            <a:off x="518100" y="2899643"/>
            <a:ext cx="7507800" cy="594900"/>
          </a:xfrm>
          <a:prstGeom prst="rect">
            <a:avLst/>
          </a:prstGeom>
          <a:noFill/>
          <a:ln>
            <a:noFill/>
          </a:ln>
        </p:spPr>
      </p:pic>
      <p:cxnSp>
        <p:nvCxnSpPr>
          <p:cNvPr id="10252" name="Google Shape;10252;p129"/>
          <p:cNvCxnSpPr/>
          <p:nvPr/>
        </p:nvCxnSpPr>
        <p:spPr>
          <a:xfrm>
            <a:off x="4224250" y="2619347"/>
            <a:ext cx="1017300" cy="0"/>
          </a:xfrm>
          <a:prstGeom prst="straightConnector1">
            <a:avLst/>
          </a:prstGeom>
          <a:noFill/>
          <a:ln w="9525" cap="flat" cmpd="sng">
            <a:solidFill>
              <a:srgbClr val="0000FF"/>
            </a:solidFill>
            <a:prstDash val="solid"/>
            <a:round/>
            <a:headEnd type="none" w="med" len="med"/>
            <a:tailEnd type="triangle" w="med" len="med"/>
          </a:ln>
          <a:effectLst>
            <a:outerShdw blurRad="57150" dist="19050" dir="5400000" algn="bl" rotWithShape="0">
              <a:srgbClr val="0000FF">
                <a:alpha val="50000"/>
              </a:srgbClr>
            </a:outerShdw>
          </a:effectLst>
        </p:spPr>
      </p:cxnSp>
      <p:cxnSp>
        <p:nvCxnSpPr>
          <p:cNvPr id="10253" name="Google Shape;10253;p129"/>
          <p:cNvCxnSpPr/>
          <p:nvPr/>
        </p:nvCxnSpPr>
        <p:spPr>
          <a:xfrm>
            <a:off x="4224250" y="2462709"/>
            <a:ext cx="2013600" cy="24900"/>
          </a:xfrm>
          <a:prstGeom prst="straightConnector1">
            <a:avLst/>
          </a:prstGeom>
          <a:noFill/>
          <a:ln w="9525" cap="flat" cmpd="sng">
            <a:solidFill>
              <a:srgbClr val="FF00FF"/>
            </a:solidFill>
            <a:prstDash val="solid"/>
            <a:round/>
            <a:headEnd type="none" w="med" len="med"/>
            <a:tailEnd type="triangle" w="med" len="med"/>
          </a:ln>
          <a:effectLst>
            <a:outerShdw blurRad="57150" dist="19050" dir="5400000" algn="bl" rotWithShape="0">
              <a:srgbClr val="FF00FF">
                <a:alpha val="50000"/>
              </a:srgbClr>
            </a:outerShdw>
          </a:effectLst>
        </p:spPr>
      </p:cxnSp>
      <p:cxnSp>
        <p:nvCxnSpPr>
          <p:cNvPr id="10254" name="Google Shape;10254;p129"/>
          <p:cNvCxnSpPr/>
          <p:nvPr/>
        </p:nvCxnSpPr>
        <p:spPr>
          <a:xfrm>
            <a:off x="4218450" y="2751109"/>
            <a:ext cx="707100" cy="0"/>
          </a:xfrm>
          <a:prstGeom prst="straightConnector1">
            <a:avLst/>
          </a:prstGeom>
          <a:noFill/>
          <a:ln w="9525" cap="flat" cmpd="sng">
            <a:solidFill>
              <a:srgbClr val="FF9900"/>
            </a:solidFill>
            <a:prstDash val="solid"/>
            <a:round/>
            <a:headEnd type="none" w="med" len="med"/>
            <a:tailEnd type="triangle" w="med" len="med"/>
          </a:ln>
        </p:spPr>
      </p:cxnSp>
      <p:sp>
        <p:nvSpPr>
          <p:cNvPr id="7" name="Google Shape;10269;p131"/>
          <p:cNvSpPr txBox="1"/>
          <p:nvPr/>
        </p:nvSpPr>
        <p:spPr>
          <a:xfrm>
            <a:off x="577505" y="3643076"/>
            <a:ext cx="7688700" cy="1185487"/>
          </a:xfrm>
          <a:prstGeom prst="rect">
            <a:avLst/>
          </a:prstGeom>
          <a:noFill/>
          <a:ln>
            <a:noFill/>
          </a:ln>
        </p:spPr>
        <p:txBody>
          <a:bodyPr spcFirstLastPara="1" wrap="square" lIns="91425" tIns="91425" rIns="91425" bIns="91425" anchor="t" anchorCtr="0">
            <a:noAutofit/>
          </a:bodyPr>
          <a:lstStyle/>
          <a:p>
            <a:pPr marL="114300" lvl="0" algn="l" rtl="0">
              <a:spcBef>
                <a:spcPts val="0"/>
              </a:spcBef>
              <a:spcAft>
                <a:spcPts val="0"/>
              </a:spcAft>
              <a:buClr>
                <a:srgbClr val="12436F"/>
              </a:buClr>
              <a:buSzPts val="1800"/>
            </a:pPr>
            <a:r>
              <a:rPr lang="en-GB" sz="1800" i="1" dirty="0" smtClean="0">
                <a:solidFill>
                  <a:srgbClr val="12436F"/>
                </a:solidFill>
                <a:latin typeface="Calibri"/>
                <a:ea typeface="Calibri"/>
                <a:cs typeface="Calibri"/>
                <a:sym typeface="Calibri"/>
              </a:rPr>
              <a:t>what is the effect on A of multiplying by –B?</a:t>
            </a:r>
          </a:p>
          <a:p>
            <a:pPr marL="114300" lvl="0" algn="l" rtl="0">
              <a:spcBef>
                <a:spcPts val="0"/>
              </a:spcBef>
              <a:spcAft>
                <a:spcPts val="0"/>
              </a:spcAft>
              <a:buClr>
                <a:srgbClr val="12436F"/>
              </a:buClr>
              <a:buSzPts val="1800"/>
            </a:pPr>
            <a:endParaRPr lang="ar-AE" sz="1800" i="1" dirty="0" smtClean="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p:sp>
        <p:nvSpPr>
          <p:cNvPr id="8" name="Google Shape;10269;p131"/>
          <p:cNvSpPr txBox="1"/>
          <p:nvPr/>
        </p:nvSpPr>
        <p:spPr>
          <a:xfrm>
            <a:off x="577505" y="1571532"/>
            <a:ext cx="7688700" cy="631515"/>
          </a:xfrm>
          <a:prstGeom prst="rect">
            <a:avLst/>
          </a:prstGeom>
          <a:noFill/>
          <a:ln>
            <a:noFill/>
          </a:ln>
        </p:spPr>
        <p:txBody>
          <a:bodyPr spcFirstLastPara="1" wrap="square" lIns="91425" tIns="91425" rIns="91425" bIns="91425" anchor="t" anchorCtr="0">
            <a:noAutofit/>
          </a:bodyPr>
          <a:lstStyle/>
          <a:p>
            <a:pPr marL="114300" lvl="0" algn="l" rtl="0">
              <a:spcBef>
                <a:spcPts val="0"/>
              </a:spcBef>
              <a:spcAft>
                <a:spcPts val="0"/>
              </a:spcAft>
              <a:buClr>
                <a:srgbClr val="12436F"/>
              </a:buClr>
              <a:buSzPts val="1800"/>
            </a:pPr>
            <a:r>
              <a:rPr lang="en-GB" sz="1800" i="1" dirty="0" smtClean="0">
                <a:solidFill>
                  <a:srgbClr val="12436F"/>
                </a:solidFill>
                <a:latin typeface="Calibri"/>
                <a:ea typeface="Calibri"/>
                <a:cs typeface="Calibri"/>
                <a:sym typeface="Calibri"/>
              </a:rPr>
              <a:t>If A and B are positive real numbers:</a:t>
            </a:r>
          </a:p>
          <a:p>
            <a:pPr marL="114300" lvl="0" algn="l" rtl="0">
              <a:spcBef>
                <a:spcPts val="0"/>
              </a:spcBef>
              <a:spcAft>
                <a:spcPts val="0"/>
              </a:spcAft>
              <a:buClr>
                <a:srgbClr val="12436F"/>
              </a:buClr>
              <a:buSzPts val="1800"/>
            </a:pPr>
            <a:r>
              <a:rPr lang="en-GB" sz="1800" i="1" dirty="0" smtClean="0">
                <a:solidFill>
                  <a:srgbClr val="12436F"/>
                </a:solidFill>
                <a:latin typeface="Calibri"/>
                <a:ea typeface="Calibri"/>
                <a:cs typeface="Calibri"/>
                <a:sym typeface="Calibri"/>
              </a:rPr>
              <a:t> what is the effect on A of multiplying by B?</a:t>
            </a:r>
          </a:p>
          <a:p>
            <a:pPr marL="114300" lvl="0" algn="l" rtl="0">
              <a:spcBef>
                <a:spcPts val="0"/>
              </a:spcBef>
              <a:spcAft>
                <a:spcPts val="0"/>
              </a:spcAft>
              <a:buClr>
                <a:srgbClr val="12436F"/>
              </a:buClr>
              <a:buSzPts val="1800"/>
            </a:pPr>
            <a:endParaRPr lang="ar-AE" sz="1800" i="1" dirty="0" smtClean="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5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252"/>
                                        </p:tgtEl>
                                        <p:attrNameLst>
                                          <p:attrName>style.visibility</p:attrName>
                                        </p:attrNameLst>
                                      </p:cBhvr>
                                      <p:to>
                                        <p:strVal val="visible"/>
                                      </p:to>
                                    </p:set>
                                    <p:animEffect transition="in" filter="fade">
                                      <p:cBhvr>
                                        <p:cTn id="15" dur="1000"/>
                                        <p:tgtEl>
                                          <p:spTgt spid="10252"/>
                                        </p:tgtEl>
                                      </p:cBhvr>
                                    </p:animEffect>
                                  </p:childTnLst>
                                </p:cTn>
                              </p:par>
                              <p:par>
                                <p:cTn id="16" presetID="10" presetClass="entr" presetSubtype="0" fill="hold" nodeType="withEffect">
                                  <p:stCondLst>
                                    <p:cond delay="0"/>
                                  </p:stCondLst>
                                  <p:childTnLst>
                                    <p:set>
                                      <p:cBhvr>
                                        <p:cTn id="17" dur="1" fill="hold">
                                          <p:stCondLst>
                                            <p:cond delay="0"/>
                                          </p:stCondLst>
                                        </p:cTn>
                                        <p:tgtEl>
                                          <p:spTgt spid="10253"/>
                                        </p:tgtEl>
                                        <p:attrNameLst>
                                          <p:attrName>style.visibility</p:attrName>
                                        </p:attrNameLst>
                                      </p:cBhvr>
                                      <p:to>
                                        <p:strVal val="visible"/>
                                      </p:to>
                                    </p:set>
                                    <p:animEffect transition="in" filter="fade">
                                      <p:cBhvr>
                                        <p:cTn id="18" dur="1000"/>
                                        <p:tgtEl>
                                          <p:spTgt spid="10253"/>
                                        </p:tgtEl>
                                      </p:cBhvr>
                                    </p:animEffect>
                                  </p:childTnLst>
                                </p:cTn>
                              </p:par>
                              <p:par>
                                <p:cTn id="19" presetID="10" presetClass="entr" presetSubtype="0" fill="hold" nodeType="withEffect">
                                  <p:stCondLst>
                                    <p:cond delay="0"/>
                                  </p:stCondLst>
                                  <p:childTnLst>
                                    <p:set>
                                      <p:cBhvr>
                                        <p:cTn id="20" dur="1" fill="hold">
                                          <p:stCondLst>
                                            <p:cond delay="0"/>
                                          </p:stCondLst>
                                        </p:cTn>
                                        <p:tgtEl>
                                          <p:spTgt spid="10254"/>
                                        </p:tgtEl>
                                        <p:attrNameLst>
                                          <p:attrName>style.visibility</p:attrName>
                                        </p:attrNameLst>
                                      </p:cBhvr>
                                      <p:to>
                                        <p:strVal val="visible"/>
                                      </p:to>
                                    </p:set>
                                    <p:animEffect transition="in" filter="fade">
                                      <p:cBhvr>
                                        <p:cTn id="21" dur="1000"/>
                                        <p:tgtEl>
                                          <p:spTgt spid="10254"/>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258"/>
        <p:cNvGrpSpPr/>
        <p:nvPr/>
      </p:nvGrpSpPr>
      <p:grpSpPr>
        <a:xfrm>
          <a:off x="0" y="0"/>
          <a:ext cx="0" cy="0"/>
          <a:chOff x="0" y="0"/>
          <a:chExt cx="0" cy="0"/>
        </a:xfrm>
      </p:grpSpPr>
      <p:sp>
        <p:nvSpPr>
          <p:cNvPr id="10259"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of Real Numbers</a:t>
            </a:r>
            <a:endParaRPr sz="2400" dirty="0"/>
          </a:p>
        </p:txBody>
      </p:sp>
      <p:pic>
        <p:nvPicPr>
          <p:cNvPr id="10260" name="Google Shape;10260;p130"/>
          <p:cNvPicPr preferRelativeResize="0"/>
          <p:nvPr/>
        </p:nvPicPr>
        <p:blipFill rotWithShape="1">
          <a:blip r:embed="rId3">
            <a:alphaModFix/>
          </a:blip>
          <a:srcRect t="38740" b="30288"/>
          <a:stretch/>
        </p:blipFill>
        <p:spPr>
          <a:xfrm>
            <a:off x="767702" y="2233890"/>
            <a:ext cx="7579099" cy="1105848"/>
          </a:xfrm>
          <a:prstGeom prst="rect">
            <a:avLst/>
          </a:prstGeom>
          <a:noFill/>
          <a:ln>
            <a:noFill/>
          </a:ln>
        </p:spPr>
      </p:pic>
      <p:cxnSp>
        <p:nvCxnSpPr>
          <p:cNvPr id="10261" name="Google Shape;10261;p130"/>
          <p:cNvCxnSpPr/>
          <p:nvPr/>
        </p:nvCxnSpPr>
        <p:spPr>
          <a:xfrm rot="10800000">
            <a:off x="4031327" y="2439014"/>
            <a:ext cx="858900" cy="0"/>
          </a:xfrm>
          <a:prstGeom prst="straightConnector1">
            <a:avLst/>
          </a:prstGeom>
          <a:noFill/>
          <a:ln w="9525" cap="flat" cmpd="sng">
            <a:solidFill>
              <a:srgbClr val="FF9900"/>
            </a:solidFill>
            <a:prstDash val="solid"/>
            <a:round/>
            <a:headEnd type="none" w="med" len="med"/>
            <a:tailEnd type="triangle" w="med" len="med"/>
          </a:ln>
        </p:spPr>
      </p:cxnSp>
      <p:cxnSp>
        <p:nvCxnSpPr>
          <p:cNvPr id="10262" name="Google Shape;10262;p130"/>
          <p:cNvCxnSpPr/>
          <p:nvPr/>
        </p:nvCxnSpPr>
        <p:spPr>
          <a:xfrm>
            <a:off x="4890227" y="2233889"/>
            <a:ext cx="1173900" cy="9600"/>
          </a:xfrm>
          <a:prstGeom prst="straightConnector1">
            <a:avLst/>
          </a:prstGeom>
          <a:noFill/>
          <a:ln w="9525" cap="flat" cmpd="sng">
            <a:solidFill>
              <a:srgbClr val="0000FF"/>
            </a:solidFill>
            <a:prstDash val="solid"/>
            <a:round/>
            <a:headEnd type="none" w="med" len="med"/>
            <a:tailEnd type="triangle" w="med" len="med"/>
          </a:ln>
        </p:spPr>
      </p:cxnSp>
      <p:cxnSp>
        <p:nvCxnSpPr>
          <p:cNvPr id="10263" name="Google Shape;10263;p130"/>
          <p:cNvCxnSpPr/>
          <p:nvPr/>
        </p:nvCxnSpPr>
        <p:spPr>
          <a:xfrm rot="10800000">
            <a:off x="1397627" y="1947889"/>
            <a:ext cx="3492600" cy="19200"/>
          </a:xfrm>
          <a:prstGeom prst="straightConnector1">
            <a:avLst/>
          </a:prstGeom>
          <a:noFill/>
          <a:ln w="9525" cap="flat" cmpd="sng">
            <a:solidFill>
              <a:srgbClr val="FF00FF"/>
            </a:solidFill>
            <a:prstDash val="solid"/>
            <a:round/>
            <a:headEnd type="none" w="med" len="med"/>
            <a:tailEnd type="triangle" w="med" len="med"/>
          </a:ln>
        </p:spPr>
      </p:cxnSp>
      <p:sp>
        <p:nvSpPr>
          <p:cNvPr id="8" name="Google Shape;10269;p131"/>
          <p:cNvSpPr txBox="1"/>
          <p:nvPr/>
        </p:nvSpPr>
        <p:spPr>
          <a:xfrm>
            <a:off x="767702" y="3414549"/>
            <a:ext cx="7688700" cy="656006"/>
          </a:xfrm>
          <a:prstGeom prst="rect">
            <a:avLst/>
          </a:prstGeom>
          <a:noFill/>
          <a:ln>
            <a:noFill/>
          </a:ln>
        </p:spPr>
        <p:txBody>
          <a:bodyPr spcFirstLastPara="1" wrap="square" lIns="91425" tIns="91425" rIns="91425" bIns="91425" anchor="t" anchorCtr="0">
            <a:noAutofit/>
          </a:bodyPr>
          <a:lstStyle/>
          <a:p>
            <a:pPr marL="114300" lvl="0" algn="l" rtl="0">
              <a:spcBef>
                <a:spcPts val="0"/>
              </a:spcBef>
              <a:spcAft>
                <a:spcPts val="0"/>
              </a:spcAft>
              <a:buClr>
                <a:srgbClr val="12436F"/>
              </a:buClr>
              <a:buSzPts val="1800"/>
            </a:pPr>
            <a:r>
              <a:rPr lang="en-GB" sz="1800" i="1" dirty="0" smtClean="0">
                <a:solidFill>
                  <a:srgbClr val="12436F"/>
                </a:solidFill>
                <a:latin typeface="Calibri"/>
                <a:ea typeface="Calibri"/>
                <a:cs typeface="Calibri"/>
                <a:sym typeface="Calibri"/>
              </a:rPr>
              <a:t>If A and B are positive real numbers</a:t>
            </a:r>
          </a:p>
          <a:p>
            <a:pPr marL="114300" lvl="0">
              <a:buClr>
                <a:srgbClr val="12436F"/>
              </a:buClr>
              <a:buSzPts val="1800"/>
            </a:pPr>
            <a:r>
              <a:rPr lang="en-GB" sz="1800" i="1" dirty="0">
                <a:solidFill>
                  <a:srgbClr val="12436F"/>
                </a:solidFill>
                <a:latin typeface="Calibri"/>
                <a:ea typeface="Calibri"/>
                <a:cs typeface="Calibri"/>
                <a:sym typeface="Calibri"/>
              </a:rPr>
              <a:t>what is the effect on A </a:t>
            </a:r>
            <a:r>
              <a:rPr lang="en-GB" sz="1800" i="1" dirty="0" smtClean="0">
                <a:solidFill>
                  <a:srgbClr val="12436F"/>
                </a:solidFill>
                <a:latin typeface="Calibri"/>
                <a:ea typeface="Calibri"/>
                <a:cs typeface="Calibri"/>
                <a:sym typeface="Calibri"/>
              </a:rPr>
              <a:t>of raising (-A)</a:t>
            </a:r>
            <a:r>
              <a:rPr lang="en-GB" sz="1800" i="1" baseline="30000" dirty="0" smtClean="0">
                <a:solidFill>
                  <a:srgbClr val="12436F"/>
                </a:solidFill>
                <a:latin typeface="Calibri"/>
                <a:ea typeface="Calibri"/>
                <a:cs typeface="Calibri"/>
                <a:sym typeface="Calibri"/>
              </a:rPr>
              <a:t>n</a:t>
            </a:r>
            <a:r>
              <a:rPr lang="en-GB" sz="1800" i="1" dirty="0" smtClean="0">
                <a:solidFill>
                  <a:srgbClr val="12436F"/>
                </a:solidFill>
                <a:latin typeface="Calibri"/>
                <a:ea typeface="Calibri"/>
                <a:cs typeface="Calibri"/>
                <a:sym typeface="Calibri"/>
              </a:rPr>
              <a:t>?</a:t>
            </a: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smtClean="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mc:AlternateContent xmlns:mc="http://schemas.openxmlformats.org/markup-compatibility/2006" xmlns:a14="http://schemas.microsoft.com/office/drawing/2010/main">
        <mc:Choice Requires="a14">
          <p:sp>
            <p:nvSpPr>
              <p:cNvPr id="9" name="Google Shape;10269;p131"/>
              <p:cNvSpPr txBox="1"/>
              <p:nvPr/>
            </p:nvSpPr>
            <p:spPr>
              <a:xfrm>
                <a:off x="767702" y="3936818"/>
                <a:ext cx="7688700" cy="1098458"/>
              </a:xfrm>
              <a:prstGeom prst="rect">
                <a:avLst/>
              </a:prstGeom>
              <a:noFill/>
              <a:ln>
                <a:noFill/>
              </a:ln>
            </p:spPr>
            <p:txBody>
              <a:bodyPr spcFirstLastPara="1" wrap="square" lIns="91425" tIns="91425" rIns="91425" bIns="91425" anchor="t" anchorCtr="0">
                <a:noAutofit/>
              </a:bodyPr>
              <a:lstStyle/>
              <a:p>
                <a:pPr marL="114300" lvl="0">
                  <a:buClr>
                    <a:srgbClr val="12436F"/>
                  </a:buClr>
                  <a:buSzPts val="1800"/>
                </a:pPr>
                <a:r>
                  <a:rPr lang="en-GB" sz="1800" i="1" dirty="0" smtClean="0">
                    <a:solidFill>
                      <a:srgbClr val="12436F"/>
                    </a:solidFill>
                    <a:latin typeface="Calibri"/>
                    <a:ea typeface="Calibri"/>
                    <a:cs typeface="Calibri"/>
                    <a:sym typeface="Calibri"/>
                  </a:rPr>
                  <a:t>what </a:t>
                </a:r>
                <a:r>
                  <a:rPr lang="en-GB" sz="1800" i="1" dirty="0">
                    <a:solidFill>
                      <a:srgbClr val="12436F"/>
                    </a:solidFill>
                    <a:latin typeface="Calibri"/>
                    <a:ea typeface="Calibri"/>
                    <a:cs typeface="Calibri"/>
                    <a:sym typeface="Calibri"/>
                  </a:rPr>
                  <a:t>is the effect on A of multiplying by </a:t>
                </a:r>
                <a:r>
                  <a:rPr lang="en-GB" sz="1800" i="1" dirty="0" smtClean="0">
                    <a:solidFill>
                      <a:srgbClr val="12436F"/>
                    </a:solidFill>
                    <a:latin typeface="Calibri"/>
                    <a:ea typeface="Calibri"/>
                    <a:cs typeface="Calibri"/>
                    <a:sym typeface="Calibri"/>
                  </a:rPr>
                  <a:t>–</a:t>
                </a:r>
                <a14:m>
                  <m:oMath xmlns:m="http://schemas.openxmlformats.org/officeDocument/2006/math">
                    <m:sSup>
                      <m:sSupPr>
                        <m:ctrlPr>
                          <a:rPr lang="ar-AE" sz="1800" i="1" dirty="0" smtClean="0">
                            <a:solidFill>
                              <a:srgbClr val="12436F"/>
                            </a:solidFill>
                            <a:latin typeface="Cambria Math" panose="02040503050406030204" pitchFamily="18" charset="0"/>
                            <a:ea typeface="Calibri"/>
                            <a:cs typeface="Calibri"/>
                            <a:sym typeface="Calibri"/>
                          </a:rPr>
                        </m:ctrlPr>
                      </m:sSupPr>
                      <m:e>
                        <m:r>
                          <a:rPr lang="en-IE" sz="1800" b="0" i="1" dirty="0" smtClean="0">
                            <a:solidFill>
                              <a:srgbClr val="12436F"/>
                            </a:solidFill>
                            <a:latin typeface="Cambria Math" panose="02040503050406030204" pitchFamily="18" charset="0"/>
                            <a:ea typeface="Calibri"/>
                            <a:cs typeface="Calibri"/>
                            <a:sym typeface="Calibri"/>
                          </a:rPr>
                          <m:t>𝐵</m:t>
                        </m:r>
                      </m:e>
                      <m:sup>
                        <m:r>
                          <a:rPr lang="ar-AE" sz="1800" b="0" i="1" dirty="0" smtClean="0">
                            <a:solidFill>
                              <a:srgbClr val="12436F"/>
                            </a:solidFill>
                            <a:latin typeface="Cambria Math" panose="02040503050406030204" pitchFamily="18" charset="0"/>
                            <a:ea typeface="Calibri"/>
                            <a:cs typeface="Calibri"/>
                            <a:sym typeface="Calibri"/>
                          </a:rPr>
                          <m:t>𝑛</m:t>
                        </m:r>
                      </m:sup>
                    </m:sSup>
                  </m:oMath>
                </a14:m>
                <a:r>
                  <a:rPr lang="ar-AE" sz="1800" i="1" dirty="0" smtClean="0">
                    <a:solidFill>
                      <a:srgbClr val="12436F"/>
                    </a:solidFill>
                    <a:latin typeface="Calibri"/>
                    <a:ea typeface="Calibri"/>
                    <a:cs typeface="Calibri"/>
                    <a:sym typeface="Calibri"/>
                  </a:rPr>
                  <a:t>?</a:t>
                </a:r>
                <a:endParaRPr lang="ar-AE" sz="1800" i="1" dirty="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smtClean="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mc:Choice>
        <mc:Fallback xmlns="">
          <p:sp>
            <p:nvSpPr>
              <p:cNvPr id="9" name="Google Shape;10269;p131"/>
              <p:cNvSpPr txBox="1">
                <a:spLocks noRot="1" noChangeAspect="1" noMove="1" noResize="1" noEditPoints="1" noAdjustHandles="1" noChangeArrowheads="1" noChangeShapeType="1" noTextEdit="1"/>
              </p:cNvSpPr>
              <p:nvPr/>
            </p:nvSpPr>
            <p:spPr>
              <a:xfrm>
                <a:off x="767702" y="3936818"/>
                <a:ext cx="7688700" cy="1098458"/>
              </a:xfrm>
              <a:prstGeom prst="rect">
                <a:avLst/>
              </a:prstGeom>
              <a:blipFill>
                <a:blip r:embed="rId4"/>
                <a:stretch>
                  <a:fillRect/>
                </a:stretch>
              </a:blipFill>
              <a:ln>
                <a:noFill/>
              </a:ln>
            </p:spPr>
            <p:txBody>
              <a:bodyPr/>
              <a:lstStyle/>
              <a:p>
                <a:r>
                  <a:rPr lang="en-IE">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267"/>
        <p:cNvGrpSpPr/>
        <p:nvPr/>
      </p:nvGrpSpPr>
      <p:grpSpPr>
        <a:xfrm>
          <a:off x="0" y="0"/>
          <a:ext cx="0" cy="0"/>
          <a:chOff x="0" y="0"/>
          <a:chExt cx="0" cy="0"/>
        </a:xfrm>
      </p:grpSpPr>
      <p:sp>
        <p:nvSpPr>
          <p:cNvPr id="10269" name="Google Shape;10269;p131"/>
          <p:cNvSpPr txBox="1"/>
          <p:nvPr/>
        </p:nvSpPr>
        <p:spPr>
          <a:xfrm>
            <a:off x="386100" y="1474072"/>
            <a:ext cx="7688700" cy="561205"/>
          </a:xfrm>
          <a:prstGeom prst="rect">
            <a:avLst/>
          </a:prstGeom>
          <a:noFill/>
          <a:ln>
            <a:noFill/>
          </a:ln>
        </p:spPr>
        <p:txBody>
          <a:bodyPr spcFirstLastPara="1" wrap="square" lIns="91425" tIns="91425" rIns="91425" bIns="91425" anchor="t" anchorCtr="0">
            <a:noAutofit/>
          </a:bodyPr>
          <a:lstStyle/>
          <a:p>
            <a:pPr marL="114300">
              <a:buClr>
                <a:srgbClr val="12436F"/>
              </a:buClr>
              <a:buSzPts val="1800"/>
            </a:pPr>
            <a:r>
              <a:rPr lang="en-GB" sz="1800" i="1" dirty="0" smtClean="0">
                <a:solidFill>
                  <a:srgbClr val="12436F"/>
                </a:solidFill>
                <a:latin typeface="Calibri"/>
                <a:ea typeface="Calibri"/>
                <a:cs typeface="Calibri"/>
                <a:sym typeface="Calibri"/>
              </a:rPr>
              <a:t>What </a:t>
            </a:r>
            <a:r>
              <a:rPr lang="en-GB" sz="1800" i="1" dirty="0">
                <a:solidFill>
                  <a:srgbClr val="12436F"/>
                </a:solidFill>
                <a:latin typeface="Calibri"/>
                <a:ea typeface="Calibri"/>
                <a:cs typeface="Calibri"/>
                <a:sym typeface="Calibri"/>
              </a:rPr>
              <a:t>is the effect </a:t>
            </a:r>
            <a:r>
              <a:rPr lang="en-GB" sz="1800" i="1" dirty="0" smtClean="0">
                <a:solidFill>
                  <a:srgbClr val="12436F"/>
                </a:solidFill>
                <a:latin typeface="Calibri"/>
                <a:ea typeface="Calibri"/>
                <a:cs typeface="Calibri"/>
                <a:sym typeface="Calibri"/>
              </a:rPr>
              <a:t>on an integer </a:t>
            </a:r>
            <a:r>
              <a:rPr lang="en-GB" sz="1800" i="1" dirty="0">
                <a:solidFill>
                  <a:srgbClr val="12436F"/>
                </a:solidFill>
                <a:latin typeface="Calibri"/>
                <a:ea typeface="Calibri"/>
                <a:cs typeface="Calibri"/>
                <a:sym typeface="Calibri"/>
              </a:rPr>
              <a:t>A of multiplying by </a:t>
            </a:r>
            <a:r>
              <a:rPr lang="en-IE" sz="1800" i="1" dirty="0" smtClean="0">
                <a:solidFill>
                  <a:srgbClr val="12436F"/>
                </a:solidFill>
                <a:latin typeface="Calibri"/>
                <a:ea typeface="Calibri"/>
                <a:cs typeface="Calibri"/>
                <a:sym typeface="Calibri"/>
              </a:rPr>
              <a:t>i</a:t>
            </a:r>
            <a:r>
              <a:rPr lang="ar-AE" sz="1800" i="1" dirty="0" smtClean="0">
                <a:solidFill>
                  <a:srgbClr val="12436F"/>
                </a:solidFill>
                <a:latin typeface="Calibri"/>
                <a:ea typeface="Calibri"/>
                <a:cs typeface="Calibri"/>
                <a:sym typeface="Calibri"/>
              </a:rPr>
              <a:t>?</a:t>
            </a:r>
            <a:endParaRPr lang="ar-AE" sz="1800" i="1" dirty="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smtClean="0">
              <a:solidFill>
                <a:srgbClr val="12436F"/>
              </a:solidFill>
              <a:latin typeface="Calibri"/>
              <a:ea typeface="Calibri"/>
              <a:cs typeface="Calibri"/>
              <a:sym typeface="Calibri"/>
            </a:endParaRPr>
          </a:p>
          <a:p>
            <a:pPr marL="400050" lvl="0" indent="-285750" algn="l" rtl="0">
              <a:spcBef>
                <a:spcPts val="0"/>
              </a:spcBef>
              <a:spcAft>
                <a:spcPts val="0"/>
              </a:spcAft>
              <a:buClr>
                <a:srgbClr val="12436F"/>
              </a:buClr>
              <a:buSzPts val="1800"/>
              <a:buFont typeface="Arial" panose="020B0604020202020204" pitchFamily="34" charset="0"/>
              <a:buChar char="•"/>
            </a:pPr>
            <a:endParaRPr lang="ar-AE" sz="1800" i="1" dirty="0">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dirty="0">
              <a:solidFill>
                <a:srgbClr val="12436F"/>
              </a:solidFill>
              <a:latin typeface="Calibri"/>
              <a:ea typeface="Calibri"/>
              <a:cs typeface="Calibri"/>
              <a:sym typeface="Calibri"/>
            </a:endParaRPr>
          </a:p>
        </p:txBody>
      </p:sp>
      <p:sp>
        <p:nvSpPr>
          <p:cNvPr id="9"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a:t>
            </a:r>
            <a:r>
              <a:rPr lang="en-GB" sz="2400" dirty="0" smtClean="0"/>
              <a:t>of Real Numbers</a:t>
            </a:r>
            <a:endParaRPr sz="2400" dirty="0"/>
          </a:p>
        </p:txBody>
      </p:sp>
      <p:pic>
        <p:nvPicPr>
          <p:cNvPr id="5" name="Google Shape;10270;p131"/>
          <p:cNvPicPr preferRelativeResize="0"/>
          <p:nvPr/>
        </p:nvPicPr>
        <p:blipFill rotWithShape="1">
          <a:blip r:embed="rId3">
            <a:alphaModFix/>
          </a:blip>
          <a:srcRect l="29810" t="34458" r="48320" b="37951"/>
          <a:stretch/>
        </p:blipFill>
        <p:spPr>
          <a:xfrm>
            <a:off x="2927875" y="2241250"/>
            <a:ext cx="2514280" cy="169366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9" grpId="0"/>
    </p:bldLst>
  </p:timing>
</p:sld>
</file>

<file path=ppt/theme/theme1.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337</Words>
  <Application>Microsoft Office PowerPoint</Application>
  <PresentationFormat>On-screen Show (16:9)</PresentationFormat>
  <Paragraphs>69</Paragraphs>
  <Slides>18</Slides>
  <Notes>18</Notes>
  <HiddenSlides>0</HiddenSlides>
  <MMClips>0</MMClips>
  <ScaleCrop>false</ScaleCrop>
  <HeadingPairs>
    <vt:vector size="6" baseType="variant">
      <vt:variant>
        <vt:lpstr>Fonts Used</vt:lpstr>
      </vt:variant>
      <vt:variant>
        <vt:i4>3</vt:i4>
      </vt:variant>
      <vt:variant>
        <vt:lpstr>Theme</vt:lpstr>
      </vt:variant>
      <vt:variant>
        <vt:i4>4</vt:i4>
      </vt:variant>
      <vt:variant>
        <vt:lpstr>Slide Titles</vt:lpstr>
      </vt:variant>
      <vt:variant>
        <vt:i4>18</vt:i4>
      </vt:variant>
    </vt:vector>
  </HeadingPairs>
  <TitlesOfParts>
    <vt:vector size="25" baseType="lpstr">
      <vt:lpstr>Arial</vt:lpstr>
      <vt:lpstr>Calibri</vt:lpstr>
      <vt:lpstr>Cambria Math</vt:lpstr>
      <vt:lpstr>PDST</vt:lpstr>
      <vt:lpstr>PDST</vt:lpstr>
      <vt:lpstr>PDST</vt:lpstr>
      <vt:lpstr>PDST</vt:lpstr>
      <vt:lpstr>Complex Numbers</vt:lpstr>
      <vt:lpstr>PowerPoint Presentation</vt:lpstr>
      <vt:lpstr>Complex Numbers Learning Outcomes</vt:lpstr>
      <vt:lpstr>History of Complex Numbers</vt:lpstr>
      <vt:lpstr>Link to Syllabus</vt:lpstr>
      <vt:lpstr>Prior Knowledge – JC </vt:lpstr>
      <vt:lpstr>Task 2.1 - Multiplication of Real Numbers</vt:lpstr>
      <vt:lpstr>Task 2.1 - Multiplication of Real Numbers</vt:lpstr>
      <vt:lpstr>Task 2.1 - Multiplication of Real Numbers</vt:lpstr>
      <vt:lpstr>Task 2.1 - Multiplication by i</vt:lpstr>
      <vt:lpstr>Multiplication of Complex Numbers</vt:lpstr>
      <vt:lpstr>Other Resources</vt:lpstr>
      <vt:lpstr>Applications of Complex Numbers</vt:lpstr>
      <vt:lpstr>Task 2 - Complex Numbers Learning Outcomes</vt:lpstr>
      <vt:lpstr>Pdst.ie/schoolsupport</vt:lpstr>
      <vt:lpstr>tinyurl.com/LessonStudy2019</vt:lpstr>
      <vt:lpstr>Projectmaths.ie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2019-05-02T13:13:04Z</dcterms:modified>
</cp:coreProperties>
</file>