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3.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saveSubsetFonts="1" autoCompressPictures="0">
  <p:sldMasterIdLst>
    <p:sldMasterId id="2147483741" r:id="rId1"/>
    <p:sldMasterId id="2147483742" r:id="rId2"/>
    <p:sldMasterId id="2147483743" r:id="rId3"/>
    <p:sldMasterId id="2147483744" r:id="rId4"/>
  </p:sldMasterIdLst>
  <p:notesMasterIdLst>
    <p:notesMasterId r:id="rId23"/>
  </p:notesMasterIdLst>
  <p:sldIdLst>
    <p:sldId id="257" r:id="rId5"/>
    <p:sldId id="301" r:id="rId6"/>
    <p:sldId id="302" r:id="rId7"/>
    <p:sldId id="303" r:id="rId8"/>
    <p:sldId id="305" r:id="rId9"/>
    <p:sldId id="306" r:id="rId10"/>
    <p:sldId id="307" r:id="rId11"/>
    <p:sldId id="308" r:id="rId12"/>
    <p:sldId id="317" r:id="rId13"/>
    <p:sldId id="318" r:id="rId14"/>
    <p:sldId id="319" r:id="rId15"/>
    <p:sldId id="320" r:id="rId16"/>
    <p:sldId id="321" r:id="rId17"/>
    <p:sldId id="323" r:id="rId18"/>
    <p:sldId id="324" r:id="rId19"/>
    <p:sldId id="322" r:id="rId20"/>
    <p:sldId id="258" r:id="rId21"/>
    <p:sldId id="300" r:id="rId2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A4A3A4"/>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1A69F54-5FDB-4665-9477-0F650D6AF12A}">
  <a:tblStyle styleId="{71A69F54-5FDB-4665-9477-0F650D6AF1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94" autoAdjust="0"/>
    <p:restoredTop sz="27636" autoAdjust="0"/>
  </p:normalViewPr>
  <p:slideViewPr>
    <p:cSldViewPr snapToGrid="0">
      <p:cViewPr varScale="1">
        <p:scale>
          <a:sx n="26" d="100"/>
          <a:sy n="26" d="100"/>
        </p:scale>
        <p:origin x="2688" y="54"/>
      </p:cViewPr>
      <p:guideLst>
        <p:guide pos="2880"/>
        <p:guide orient="horz" pos="162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2"/>
        <p:cNvGrpSpPr/>
        <p:nvPr/>
      </p:nvGrpSpPr>
      <p:grpSpPr>
        <a:xfrm>
          <a:off x="0" y="0"/>
          <a:ext cx="0" cy="0"/>
          <a:chOff x="0" y="0"/>
          <a:chExt cx="0" cy="0"/>
        </a:xfrm>
      </p:grpSpPr>
      <p:sp>
        <p:nvSpPr>
          <p:cNvPr id="9943" name="Google Shape;994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4" name="Google Shape;994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3"/>
        <p:cNvGrpSpPr/>
        <p:nvPr/>
      </p:nvGrpSpPr>
      <p:grpSpPr>
        <a:xfrm>
          <a:off x="0" y="0"/>
          <a:ext cx="0" cy="0"/>
          <a:chOff x="0" y="0"/>
          <a:chExt cx="0" cy="0"/>
        </a:xfrm>
      </p:grpSpPr>
      <p:sp>
        <p:nvSpPr>
          <p:cNvPr id="10084" name="Google Shape;10084;g4c39bcd0d9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5" name="Google Shape;10085;g4c39bcd0d9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4584768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8"/>
        <p:cNvGrpSpPr/>
        <p:nvPr/>
      </p:nvGrpSpPr>
      <p:grpSpPr>
        <a:xfrm>
          <a:off x="0" y="0"/>
          <a:ext cx="0" cy="0"/>
          <a:chOff x="0" y="0"/>
          <a:chExt cx="0" cy="0"/>
        </a:xfrm>
      </p:grpSpPr>
      <p:sp>
        <p:nvSpPr>
          <p:cNvPr id="10129" name="Google Shape;10129;g4d5386edb8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0" name="Google Shape;10130;g4d5386edb8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extLst>
      <p:ext uri="{BB962C8B-B14F-4D97-AF65-F5344CB8AC3E}">
        <p14:creationId xmlns:p14="http://schemas.microsoft.com/office/powerpoint/2010/main" val="27733735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5"/>
        <p:cNvGrpSpPr/>
        <p:nvPr/>
      </p:nvGrpSpPr>
      <p:grpSpPr>
        <a:xfrm>
          <a:off x="0" y="0"/>
          <a:ext cx="0" cy="0"/>
          <a:chOff x="0" y="0"/>
          <a:chExt cx="0" cy="0"/>
        </a:xfrm>
      </p:grpSpPr>
      <p:sp>
        <p:nvSpPr>
          <p:cNvPr id="10136" name="Google Shape;10136;g4b83e2df9d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7" name="Google Shape;10137;g4b83e2df9d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extLst>
      <p:ext uri="{BB962C8B-B14F-4D97-AF65-F5344CB8AC3E}">
        <p14:creationId xmlns:p14="http://schemas.microsoft.com/office/powerpoint/2010/main" val="26880301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4de470686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4de470686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endParaRPr dirty="0"/>
          </a:p>
        </p:txBody>
      </p:sp>
    </p:spTree>
    <p:extLst>
      <p:ext uri="{BB962C8B-B14F-4D97-AF65-F5344CB8AC3E}">
        <p14:creationId xmlns:p14="http://schemas.microsoft.com/office/powerpoint/2010/main" val="16611832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8"/>
        <p:cNvGrpSpPr/>
        <p:nvPr/>
      </p:nvGrpSpPr>
      <p:grpSpPr>
        <a:xfrm>
          <a:off x="0" y="0"/>
          <a:ext cx="0" cy="0"/>
          <a:chOff x="0" y="0"/>
          <a:chExt cx="0" cy="0"/>
        </a:xfrm>
      </p:grpSpPr>
      <p:sp>
        <p:nvSpPr>
          <p:cNvPr id="5009" name="Google Shape;5009;g4ed1165105_1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0" name="Google Shape;5010;g4ed1165105_1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1936379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0"/>
        <p:cNvGrpSpPr/>
        <p:nvPr/>
      </p:nvGrpSpPr>
      <p:grpSpPr>
        <a:xfrm>
          <a:off x="0" y="0"/>
          <a:ext cx="0" cy="0"/>
          <a:chOff x="0" y="0"/>
          <a:chExt cx="0" cy="0"/>
        </a:xfrm>
      </p:grpSpPr>
      <p:sp>
        <p:nvSpPr>
          <p:cNvPr id="5051" name="Google Shape;5051;g4f9e5add60_1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2" name="Google Shape;5052;g4f9e5add60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913926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2"/>
        <p:cNvGrpSpPr/>
        <p:nvPr/>
      </p:nvGrpSpPr>
      <p:grpSpPr>
        <a:xfrm>
          <a:off x="0" y="0"/>
          <a:ext cx="0" cy="0"/>
          <a:chOff x="0" y="0"/>
          <a:chExt cx="0" cy="0"/>
        </a:xfrm>
      </p:grpSpPr>
      <p:sp>
        <p:nvSpPr>
          <p:cNvPr id="10203" name="Google Shape;10203;g49cbeb7b1e_0_2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4" name="Google Shape;10204;g49cbeb7b1e_0_2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361717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48"/>
        <p:cNvGrpSpPr/>
        <p:nvPr/>
      </p:nvGrpSpPr>
      <p:grpSpPr>
        <a:xfrm>
          <a:off x="0" y="0"/>
          <a:ext cx="0" cy="0"/>
          <a:chOff x="0" y="0"/>
          <a:chExt cx="0" cy="0"/>
        </a:xfrm>
      </p:grpSpPr>
      <p:sp>
        <p:nvSpPr>
          <p:cNvPr id="9949" name="Google Shape;9949;g49cbeb7b1e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950" name="Google Shape;9950;g49cbeb7b1e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lvl="0" indent="0" algn="l" rtl="0">
              <a:lnSpc>
                <a:spcPct val="115000"/>
              </a:lnSpc>
              <a:spcBef>
                <a:spcPts val="0"/>
              </a:spcBef>
              <a:spcAft>
                <a:spcPts val="0"/>
              </a:spcAft>
              <a:buSzPts val="1100"/>
              <a:buNone/>
            </a:pPr>
            <a:endParaRPr dirty="0"/>
          </a:p>
        </p:txBody>
      </p:sp>
      <p:sp>
        <p:nvSpPr>
          <p:cNvPr id="9951" name="Google Shape;9951;g49cbeb7b1e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SzPts val="1200"/>
              <a:buNone/>
            </a:pPr>
            <a:fld id="{00000000-1234-1234-1234-123412341234}" type="slidenum">
              <a:rPr lang="en-GB" sz="1200">
                <a:solidFill>
                  <a:schemeClr val="dk1"/>
                </a:solidFill>
                <a:latin typeface="Calibri"/>
                <a:ea typeface="Calibri"/>
                <a:cs typeface="Calibri"/>
                <a:sym typeface="Calibri"/>
              </a:rPr>
              <a:t>17</a:t>
            </a:fld>
            <a:endParaRPr sz="1200">
              <a:solidFill>
                <a:schemeClr val="dk1"/>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1"/>
        <p:cNvGrpSpPr/>
        <p:nvPr/>
      </p:nvGrpSpPr>
      <p:grpSpPr>
        <a:xfrm>
          <a:off x="0" y="0"/>
          <a:ext cx="0" cy="0"/>
          <a:chOff x="0" y="0"/>
          <a:chExt cx="0" cy="0"/>
        </a:xfrm>
      </p:grpSpPr>
      <p:sp>
        <p:nvSpPr>
          <p:cNvPr id="10342" name="Google Shape;10342;g49aa3fd9cb_0_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343" name="Google Shape;10343;g49aa3fd9cb_0_2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lnSpc>
                <a:spcPct val="115000"/>
              </a:lnSpc>
              <a:spcBef>
                <a:spcPts val="0"/>
              </a:spcBef>
              <a:spcAft>
                <a:spcPts val="0"/>
              </a:spcAft>
              <a:buClr>
                <a:srgbClr val="000000"/>
              </a:buClr>
              <a:buSzPts val="1400"/>
              <a:buFont typeface="Arial"/>
              <a:buNone/>
            </a:pPr>
            <a:endParaRPr dirty="0"/>
          </a:p>
        </p:txBody>
      </p:sp>
      <p:sp>
        <p:nvSpPr>
          <p:cNvPr id="10344" name="Google Shape;10344;g49aa3fd9cb_0_2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400"/>
              <a:buFont typeface="Arial"/>
              <a:buNone/>
            </a:pPr>
            <a:fld id="{00000000-1234-1234-1234-123412341234}" type="slidenum">
              <a:rPr lang="en-GB" sz="1400" b="0" i="0" u="none" strike="noStrike" cap="none">
                <a:solidFill>
                  <a:srgbClr val="000000"/>
                </a:solidFill>
                <a:latin typeface="Arial"/>
                <a:ea typeface="Arial"/>
                <a:cs typeface="Arial"/>
                <a:sym typeface="Arial"/>
              </a:rPr>
              <a:t>18</a:t>
            </a:fld>
            <a:endParaRPr sz="1400" b="0" i="0" u="none" strike="noStrike" cap="none">
              <a:solidFill>
                <a:srgbClr val="000000"/>
              </a:solidFill>
              <a:latin typeface="Arial"/>
              <a:ea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2"/>
        <p:cNvGrpSpPr/>
        <p:nvPr/>
      </p:nvGrpSpPr>
      <p:grpSpPr>
        <a:xfrm>
          <a:off x="0" y="0"/>
          <a:ext cx="0" cy="0"/>
          <a:chOff x="0" y="0"/>
          <a:chExt cx="0" cy="0"/>
        </a:xfrm>
      </p:grpSpPr>
      <p:sp>
        <p:nvSpPr>
          <p:cNvPr id="10073" name="Google Shape;10073;g482c3122fd_0_25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74" name="Google Shape;10074;g482c3122fd_0_2523: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p>
        </p:txBody>
      </p:sp>
      <p:sp>
        <p:nvSpPr>
          <p:cNvPr id="10075" name="Google Shape;10075;g482c3122fd_0_2523: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2</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5946724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482c3122fd_0_25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81" name="Google Shape;10081;g482c3122fd_0_2529: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sym typeface="Calibri"/>
            </a:endParaRPr>
          </a:p>
        </p:txBody>
      </p:sp>
      <p:sp>
        <p:nvSpPr>
          <p:cNvPr id="10082" name="Google Shape;10082;g482c3122fd_0_2529: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3</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745250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7"/>
        <p:cNvGrpSpPr/>
        <p:nvPr/>
      </p:nvGrpSpPr>
      <p:grpSpPr>
        <a:xfrm>
          <a:off x="0" y="0"/>
          <a:ext cx="0" cy="0"/>
          <a:chOff x="0" y="0"/>
          <a:chExt cx="0" cy="0"/>
        </a:xfrm>
      </p:grpSpPr>
      <p:sp>
        <p:nvSpPr>
          <p:cNvPr id="10088" name="Google Shape;10088;g482c3122fd_0_25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089" name="Google Shape;10089;g482c3122fd_0_2536:notes"/>
          <p:cNvSpPr txBox="1">
            <a:spLocks noGrp="1"/>
          </p:cNvSpPr>
          <p:nvPr>
            <p:ph type="body" idx="1"/>
          </p:nvPr>
        </p:nvSpPr>
        <p:spPr>
          <a:xfrm>
            <a:off x="685800" y="4400550"/>
            <a:ext cx="5486400" cy="3600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dirty="0">
              <a:sym typeface="Calibri"/>
            </a:endParaRPr>
          </a:p>
        </p:txBody>
      </p:sp>
      <p:sp>
        <p:nvSpPr>
          <p:cNvPr id="10090" name="Google Shape;10090;g482c3122fd_0_2536:notes"/>
          <p:cNvSpPr txBox="1">
            <a:spLocks noGrp="1"/>
          </p:cNvSpPr>
          <p:nvPr>
            <p:ph type="sldNum" idx="12"/>
          </p:nvPr>
        </p:nvSpPr>
        <p:spPr>
          <a:xfrm>
            <a:off x="3884613" y="8685213"/>
            <a:ext cx="2971800" cy="4587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GB" sz="1200">
                <a:solidFill>
                  <a:schemeClr val="dk1"/>
                </a:solidFill>
                <a:latin typeface="Calibri"/>
                <a:ea typeface="Calibri"/>
                <a:cs typeface="Calibri"/>
                <a:sym typeface="Calibri"/>
              </a:rPr>
              <a:t>4</a:t>
            </a:fld>
            <a:endParaRPr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2458708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3"/>
        <p:cNvGrpSpPr/>
        <p:nvPr/>
      </p:nvGrpSpPr>
      <p:grpSpPr>
        <a:xfrm>
          <a:off x="0" y="0"/>
          <a:ext cx="0" cy="0"/>
          <a:chOff x="0" y="0"/>
          <a:chExt cx="0" cy="0"/>
        </a:xfrm>
      </p:grpSpPr>
      <p:sp>
        <p:nvSpPr>
          <p:cNvPr id="9994" name="Google Shape;9994;g49cbeb7b1e_0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5" name="Google Shape;9995;g49cbeb7b1e_0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795993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0"/>
        <p:cNvGrpSpPr/>
        <p:nvPr/>
      </p:nvGrpSpPr>
      <p:grpSpPr>
        <a:xfrm>
          <a:off x="0" y="0"/>
          <a:ext cx="0" cy="0"/>
          <a:chOff x="0" y="0"/>
          <a:chExt cx="0" cy="0"/>
        </a:xfrm>
      </p:grpSpPr>
      <p:sp>
        <p:nvSpPr>
          <p:cNvPr id="10001" name="Google Shape;10001;g49937937c8_2_7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2" name="Google Shape;10002;g49937937c8_2_7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312428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07"/>
        <p:cNvGrpSpPr/>
        <p:nvPr/>
      </p:nvGrpSpPr>
      <p:grpSpPr>
        <a:xfrm>
          <a:off x="0" y="0"/>
          <a:ext cx="0" cy="0"/>
          <a:chOff x="0" y="0"/>
          <a:chExt cx="0" cy="0"/>
        </a:xfrm>
      </p:grpSpPr>
      <p:sp>
        <p:nvSpPr>
          <p:cNvPr id="10008" name="Google Shape;10008;g49a4bb4a9e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9" name="Google Shape;10009;g49a4bb4a9e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788147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4"/>
        <p:cNvGrpSpPr/>
        <p:nvPr/>
      </p:nvGrpSpPr>
      <p:grpSpPr>
        <a:xfrm>
          <a:off x="0" y="0"/>
          <a:ext cx="0" cy="0"/>
          <a:chOff x="0" y="0"/>
          <a:chExt cx="0" cy="0"/>
        </a:xfrm>
      </p:grpSpPr>
      <p:sp>
        <p:nvSpPr>
          <p:cNvPr id="10015" name="Google Shape;10015;g4ae3cd5e8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6" name="Google Shape;10016;g4ae3cd5e8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623316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6"/>
        <p:cNvGrpSpPr/>
        <p:nvPr/>
      </p:nvGrpSpPr>
      <p:grpSpPr>
        <a:xfrm>
          <a:off x="0" y="0"/>
          <a:ext cx="0" cy="0"/>
          <a:chOff x="0" y="0"/>
          <a:chExt cx="0" cy="0"/>
        </a:xfrm>
      </p:grpSpPr>
      <p:sp>
        <p:nvSpPr>
          <p:cNvPr id="10077" name="Google Shape;10077;g4af699dd7a_1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8" name="Google Shape;10078;g4af699dd7a_1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2830167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hyperlink" Target="https://tinyurl.com/RichTask1" TargetMode="External"/><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2.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2.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jpg"/><Relationship Id="rId1" Type="http://schemas.openxmlformats.org/officeDocument/2006/relationships/slideMaster" Target="../slideMasters/slideMaster3.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4.jpg"/><Relationship Id="rId1" Type="http://schemas.openxmlformats.org/officeDocument/2006/relationships/slideMaster" Target="../slideMasters/slideMaster4.xml"/><Relationship Id="rId5" Type="http://schemas.openxmlformats.org/officeDocument/2006/relationships/image" Target="../media/image1.png"/><Relationship Id="rId4" Type="http://schemas.openxmlformats.org/officeDocument/2006/relationships/image" Target="../media/image5.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g"/><Relationship Id="rId1" Type="http://schemas.openxmlformats.org/officeDocument/2006/relationships/slideMaster" Target="../slideMasters/slideMaster4.xml"/><Relationship Id="rId5" Type="http://schemas.openxmlformats.org/officeDocument/2006/relationships/image" Target="../media/image5.png"/><Relationship Id="rId4" Type="http://schemas.openxmlformats.org/officeDocument/2006/relationships/image" Target="../media/image7.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11"/>
        <p:cNvGrpSpPr/>
        <p:nvPr/>
      </p:nvGrpSpPr>
      <p:grpSpPr>
        <a:xfrm>
          <a:off x="0" y="0"/>
          <a:ext cx="0" cy="0"/>
          <a:chOff x="0" y="0"/>
          <a:chExt cx="0" cy="0"/>
        </a:xfrm>
      </p:grpSpPr>
      <p:sp>
        <p:nvSpPr>
          <p:cNvPr id="12" name="Google Shape;12;p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 name="Google Shape;13;p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 name="Google Shape;14;p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5" name="Google Shape;15;p2"/>
          <p:cNvGrpSpPr/>
          <p:nvPr/>
        </p:nvGrpSpPr>
        <p:grpSpPr>
          <a:xfrm>
            <a:off x="5221340" y="819609"/>
            <a:ext cx="1862198" cy="747695"/>
            <a:chOff x="1899" y="899"/>
            <a:chExt cx="4163" cy="1671"/>
          </a:xfrm>
        </p:grpSpPr>
        <p:sp>
          <p:nvSpPr>
            <p:cNvPr id="16" name="Google Shape;16;p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 name="Google Shape;17;p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 name="Google Shape;18;p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 name="Google Shape;19;p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 name="Google Shape;20;p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 name="Google Shape;21;p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 name="Google Shape;22;p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 name="Google Shape;23;p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 name="Google Shape;24;p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 name="Google Shape;25;p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 name="Google Shape;26;p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 name="Google Shape;27;p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 name="Google Shape;28;p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 name="Google Shape;29;p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 name="Google Shape;30;p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 name="Google Shape;31;p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 name="Google Shape;32;p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 name="Google Shape;33;p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4" name="Google Shape;34;p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 name="Google Shape;35;p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 name="Google Shape;36;p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 name="Google Shape;37;p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 name="Google Shape;38;p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 name="Google Shape;39;p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 name="Google Shape;40;p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 name="Google Shape;41;p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 name="Google Shape;42;p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 name="Google Shape;43;p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 name="Google Shape;44;p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5" name="Google Shape;45;p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6" name="Google Shape;46;p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 name="Google Shape;47;p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 name="Google Shape;48;p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 name="Google Shape;49;p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 name="Google Shape;50;p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 name="Google Shape;51;p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 name="Google Shape;52;p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 name="Google Shape;53;p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 name="Google Shape;54;p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 name="Google Shape;55;p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 name="Google Shape;56;p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 name="Google Shape;57;p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 name="Google Shape;58;p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 name="Google Shape;59;p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 name="Google Shape;60;p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 name="Google Shape;61;p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 name="Google Shape;62;p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 name="Google Shape;63;p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 name="Google Shape;64;p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 name="Google Shape;65;p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 name="Google Shape;66;p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7" name="Google Shape;67;p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8" name="Google Shape;68;p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9" name="Google Shape;69;p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 name="Google Shape;70;p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 name="Google Shape;71;p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 name="Google Shape;72;p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 name="Google Shape;73;p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 name="Google Shape;74;p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 name="Google Shape;75;p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 name="Google Shape;76;p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 name="Google Shape;77;p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 name="Google Shape;78;p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 name="Google Shape;79;p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 name="Google Shape;80;p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 name="Google Shape;81;p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 name="Google Shape;82;p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 name="Google Shape;83;p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 name="Google Shape;84;p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 name="Google Shape;85;p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 name="Google Shape;86;p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 name="Google Shape;87;p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 name="Google Shape;88;p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 name="Google Shape;89;p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 name="Google Shape;90;p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 name="Google Shape;91;p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 name="Google Shape;92;p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 name="Google Shape;93;p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 name="Google Shape;94;p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 name="Google Shape;95;p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 name="Google Shape;96;p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 name="Google Shape;97;p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 name="Google Shape;98;p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 name="Google Shape;99;p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 name="Google Shape;100;p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 name="Google Shape;101;p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 name="Google Shape;102;p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 name="Google Shape;103;p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 name="Google Shape;104;p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 name="Google Shape;105;p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 name="Google Shape;106;p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 name="Google Shape;107;p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 name="Google Shape;108;p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9" name="Google Shape;109;p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110" name="Google Shape;110;p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1" name="Google Shape;111;p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12" name="Google Shape;112;p2"/>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13" name="Google Shape;113;p2"/>
          <p:cNvGrpSpPr/>
          <p:nvPr/>
        </p:nvGrpSpPr>
        <p:grpSpPr>
          <a:xfrm>
            <a:off x="-1449668" y="146875"/>
            <a:ext cx="1026225" cy="2044304"/>
            <a:chOff x="-1555624" y="1196393"/>
            <a:chExt cx="1368300" cy="2725739"/>
          </a:xfrm>
        </p:grpSpPr>
        <p:grpSp>
          <p:nvGrpSpPr>
            <p:cNvPr id="114" name="Google Shape;114;p2"/>
            <p:cNvGrpSpPr/>
            <p:nvPr/>
          </p:nvGrpSpPr>
          <p:grpSpPr>
            <a:xfrm>
              <a:off x="-1555624" y="1488707"/>
              <a:ext cx="1368300" cy="2433425"/>
              <a:chOff x="-1836712" y="3275837"/>
              <a:chExt cx="1368300" cy="2433425"/>
            </a:xfrm>
          </p:grpSpPr>
          <p:sp>
            <p:nvSpPr>
              <p:cNvPr id="115" name="Google Shape;115;p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116" name="Google Shape;116;p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117" name="Google Shape;117;p2"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118" name="Google Shape;118;p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pic>
        <p:nvPicPr>
          <p:cNvPr id="119" name="Google Shape;119;p2"/>
          <p:cNvPicPr preferRelativeResize="0"/>
          <p:nvPr/>
        </p:nvPicPr>
        <p:blipFill rotWithShape="1">
          <a:blip r:embed="rId4">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fade">
                                      <p:cBhvr>
                                        <p:cTn id="7" dur="500"/>
                                        <p:tgtEl>
                                          <p:spTgt spid="1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nodeType="withEffect">
                                  <p:stCondLst>
                                    <p:cond delay="0"/>
                                  </p:stCondLst>
                                  <p:childTnLst>
                                    <p:set>
                                      <p:cBhvr>
                                        <p:cTn id="13" dur="1" fill="hold">
                                          <p:stCondLst>
                                            <p:cond delay="0"/>
                                          </p:stCondLst>
                                        </p:cTn>
                                        <p:tgtEl>
                                          <p:spTgt spid="110"/>
                                        </p:tgtEl>
                                        <p:attrNameLst>
                                          <p:attrName>style.visibility</p:attrName>
                                        </p:attrNameLst>
                                      </p:cBhvr>
                                      <p:to>
                                        <p:strVal val="visible"/>
                                      </p:to>
                                    </p:set>
                                    <p:animEffect transition="in" filter="fade">
                                      <p:cBhvr>
                                        <p:cTn id="14" dur="500"/>
                                        <p:tgtEl>
                                          <p:spTgt spid="110"/>
                                        </p:tgtEl>
                                      </p:cBhvr>
                                    </p:animEffect>
                                  </p:childTnLst>
                                </p:cTn>
                              </p:par>
                              <p:par>
                                <p:cTn id="15" presetID="10" presetClass="entr" presetSubtype="0" fill="hold" nodeType="withEffect">
                                  <p:stCondLst>
                                    <p:cond delay="0"/>
                                  </p:stCondLst>
                                  <p:childTnLst>
                                    <p:set>
                                      <p:cBhvr>
                                        <p:cTn id="16" dur="1" fill="hold">
                                          <p:stCondLst>
                                            <p:cond delay="0"/>
                                          </p:stCondLst>
                                        </p:cTn>
                                        <p:tgtEl>
                                          <p:spTgt spid="111">
                                            <p:txEl>
                                              <p:pRg st="0" end="0"/>
                                            </p:txEl>
                                          </p:spTgt>
                                        </p:tgtEl>
                                        <p:attrNameLst>
                                          <p:attrName>style.visibility</p:attrName>
                                        </p:attrNameLst>
                                      </p:cBhvr>
                                      <p:to>
                                        <p:strVal val="visible"/>
                                      </p:to>
                                    </p:set>
                                    <p:animEffect transition="in" filter="fade">
                                      <p:cBhvr>
                                        <p:cTn id="17" dur="500"/>
                                        <p:tgtEl>
                                          <p:spTgt spid="11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111">
                                            <p:txEl>
                                              <p:pRg st="1" end="1"/>
                                            </p:txEl>
                                          </p:spTgt>
                                        </p:tgtEl>
                                        <p:attrNameLst>
                                          <p:attrName>style.visibility</p:attrName>
                                        </p:attrNameLst>
                                      </p:cBhvr>
                                      <p:to>
                                        <p:strVal val="visible"/>
                                      </p:to>
                                    </p:set>
                                    <p:animEffect transition="in" filter="fade">
                                      <p:cBhvr>
                                        <p:cTn id="20" dur="500"/>
                                        <p:tgtEl>
                                          <p:spTgt spid="11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11">
                                            <p:txEl>
                                              <p:pRg st="2" end="2"/>
                                            </p:txEl>
                                          </p:spTgt>
                                        </p:tgtEl>
                                        <p:attrNameLst>
                                          <p:attrName>style.visibility</p:attrName>
                                        </p:attrNameLst>
                                      </p:cBhvr>
                                      <p:to>
                                        <p:strVal val="visible"/>
                                      </p:to>
                                    </p:set>
                                    <p:animEffect transition="in" filter="fade">
                                      <p:cBhvr>
                                        <p:cTn id="23" dur="500"/>
                                        <p:tgtEl>
                                          <p:spTgt spid="11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111">
                                            <p:txEl>
                                              <p:pRg st="3" end="3"/>
                                            </p:txEl>
                                          </p:spTgt>
                                        </p:tgtEl>
                                        <p:attrNameLst>
                                          <p:attrName>style.visibility</p:attrName>
                                        </p:attrNameLst>
                                      </p:cBhvr>
                                      <p:to>
                                        <p:strVal val="visible"/>
                                      </p:to>
                                    </p:set>
                                    <p:animEffect transition="in" filter="fade">
                                      <p:cBhvr>
                                        <p:cTn id="26" dur="500"/>
                                        <p:tgtEl>
                                          <p:spTgt spid="11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111">
                                            <p:txEl>
                                              <p:pRg st="4" end="4"/>
                                            </p:txEl>
                                          </p:spTgt>
                                        </p:tgtEl>
                                        <p:attrNameLst>
                                          <p:attrName>style.visibility</p:attrName>
                                        </p:attrNameLst>
                                      </p:cBhvr>
                                      <p:to>
                                        <p:strVal val="visible"/>
                                      </p:to>
                                    </p:set>
                                    <p:animEffect transition="in" filter="fade">
                                      <p:cBhvr>
                                        <p:cTn id="29" dur="500"/>
                                        <p:tgtEl>
                                          <p:spTgt spid="11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11">
                                            <p:txEl>
                                              <p:pRg st="5" end="5"/>
                                            </p:txEl>
                                          </p:spTgt>
                                        </p:tgtEl>
                                        <p:attrNameLst>
                                          <p:attrName>style.visibility</p:attrName>
                                        </p:attrNameLst>
                                      </p:cBhvr>
                                      <p:to>
                                        <p:strVal val="visible"/>
                                      </p:to>
                                    </p:set>
                                    <p:animEffect transition="in" filter="fade">
                                      <p:cBhvr>
                                        <p:cTn id="32" dur="500"/>
                                        <p:tgtEl>
                                          <p:spTgt spid="11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111">
                                            <p:txEl>
                                              <p:pRg st="6" end="6"/>
                                            </p:txEl>
                                          </p:spTgt>
                                        </p:tgtEl>
                                        <p:attrNameLst>
                                          <p:attrName>style.visibility</p:attrName>
                                        </p:attrNameLst>
                                      </p:cBhvr>
                                      <p:to>
                                        <p:strVal val="visible"/>
                                      </p:to>
                                    </p:set>
                                    <p:animEffect transition="in" filter="fade">
                                      <p:cBhvr>
                                        <p:cTn id="35" dur="500"/>
                                        <p:tgtEl>
                                          <p:spTgt spid="11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111">
                                            <p:txEl>
                                              <p:pRg st="7" end="7"/>
                                            </p:txEl>
                                          </p:spTgt>
                                        </p:tgtEl>
                                        <p:attrNameLst>
                                          <p:attrName>style.visibility</p:attrName>
                                        </p:attrNameLst>
                                      </p:cBhvr>
                                      <p:to>
                                        <p:strVal val="visible"/>
                                      </p:to>
                                    </p:set>
                                    <p:animEffect transition="in" filter="fade">
                                      <p:cBhvr>
                                        <p:cTn id="38" dur="500"/>
                                        <p:tgtEl>
                                          <p:spTgt spid="11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111">
                                            <p:txEl>
                                              <p:pRg st="8" end="8"/>
                                            </p:txEl>
                                          </p:spTgt>
                                        </p:tgtEl>
                                        <p:attrNameLst>
                                          <p:attrName>style.visibility</p:attrName>
                                        </p:attrNameLst>
                                      </p:cBhvr>
                                      <p:to>
                                        <p:strVal val="visible"/>
                                      </p:to>
                                    </p:set>
                                    <p:animEffect transition="in" filter="fade">
                                      <p:cBhvr>
                                        <p:cTn id="41" dur="500"/>
                                        <p:tgtEl>
                                          <p:spTgt spid="11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119"/>
                                        </p:tgtEl>
                                        <p:attrNameLst>
                                          <p:attrName>style.visibility</p:attrName>
                                        </p:attrNameLst>
                                      </p:cBhvr>
                                      <p:to>
                                        <p:strVal val="visible"/>
                                      </p:to>
                                    </p:set>
                                    <p:animEffect transition="in" filter="fade">
                                      <p:cBhvr>
                                        <p:cTn id="45"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1019"/>
        <p:cNvGrpSpPr/>
        <p:nvPr/>
      </p:nvGrpSpPr>
      <p:grpSpPr>
        <a:xfrm>
          <a:off x="0" y="0"/>
          <a:ext cx="0" cy="0"/>
          <a:chOff x="0" y="0"/>
          <a:chExt cx="0" cy="0"/>
        </a:xfrm>
      </p:grpSpPr>
      <p:sp>
        <p:nvSpPr>
          <p:cNvPr id="1020" name="Google Shape;1020;p1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1" name="Google Shape;1021;p1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022" name="Google Shape;1022;p1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023" name="Google Shape;1023;p1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024" name="Google Shape;1024;p11"/>
          <p:cNvGrpSpPr/>
          <p:nvPr/>
        </p:nvGrpSpPr>
        <p:grpSpPr>
          <a:xfrm>
            <a:off x="7915032" y="222489"/>
            <a:ext cx="895960" cy="359739"/>
            <a:chOff x="1899" y="899"/>
            <a:chExt cx="4163" cy="1671"/>
          </a:xfrm>
        </p:grpSpPr>
        <p:sp>
          <p:nvSpPr>
            <p:cNvPr id="1025" name="Google Shape;1025;p1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6" name="Google Shape;1026;p1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7" name="Google Shape;1027;p1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8" name="Google Shape;1028;p1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29" name="Google Shape;1029;p1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0" name="Google Shape;1030;p1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1" name="Google Shape;1031;p1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2" name="Google Shape;1032;p1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3" name="Google Shape;1033;p1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4" name="Google Shape;1034;p1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5" name="Google Shape;1035;p1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6" name="Google Shape;1036;p1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7" name="Google Shape;1037;p1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8" name="Google Shape;1038;p1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39" name="Google Shape;1039;p1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0" name="Google Shape;1040;p1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1" name="Google Shape;1041;p1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2" name="Google Shape;1042;p1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3" name="Google Shape;1043;p1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4" name="Google Shape;1044;p1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5" name="Google Shape;1045;p1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6" name="Google Shape;1046;p1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7" name="Google Shape;1047;p1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8" name="Google Shape;1048;p1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49" name="Google Shape;1049;p1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0" name="Google Shape;1050;p1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1" name="Google Shape;1051;p1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2" name="Google Shape;1052;p1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3" name="Google Shape;1053;p1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4" name="Google Shape;1054;p1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5" name="Google Shape;1055;p1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6" name="Google Shape;1056;p1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7" name="Google Shape;1057;p1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8" name="Google Shape;1058;p1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59" name="Google Shape;1059;p1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0" name="Google Shape;1060;p1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1" name="Google Shape;1061;p1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2" name="Google Shape;1062;p1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3" name="Google Shape;1063;p1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4" name="Google Shape;1064;p1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5" name="Google Shape;1065;p1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6" name="Google Shape;1066;p1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7" name="Google Shape;1067;p1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8" name="Google Shape;1068;p1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69" name="Google Shape;1069;p1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0" name="Google Shape;1070;p1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1" name="Google Shape;1071;p1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2" name="Google Shape;1072;p1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3" name="Google Shape;1073;p1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4" name="Google Shape;1074;p1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5" name="Google Shape;1075;p1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6" name="Google Shape;1076;p1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7" name="Google Shape;1077;p1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8" name="Google Shape;1078;p1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79" name="Google Shape;1079;p1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0" name="Google Shape;1080;p1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1" name="Google Shape;1081;p1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2" name="Google Shape;1082;p1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3" name="Google Shape;1083;p1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4" name="Google Shape;1084;p1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5" name="Google Shape;1085;p1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6" name="Google Shape;1086;p1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7" name="Google Shape;1087;p1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8" name="Google Shape;1088;p1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89" name="Google Shape;1089;p1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0" name="Google Shape;1090;p1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1" name="Google Shape;1091;p1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2" name="Google Shape;1092;p1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3" name="Google Shape;1093;p1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4" name="Google Shape;1094;p1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5" name="Google Shape;1095;p1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6" name="Google Shape;1096;p1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7" name="Google Shape;1097;p1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8" name="Google Shape;1098;p1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99" name="Google Shape;1099;p1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0" name="Google Shape;1100;p1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1" name="Google Shape;1101;p1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2" name="Google Shape;1102;p1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3" name="Google Shape;1103;p1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4" name="Google Shape;1104;p1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5" name="Google Shape;1105;p1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6" name="Google Shape;1106;p1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7" name="Google Shape;1107;p1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8" name="Google Shape;1108;p1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09" name="Google Shape;1109;p1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0" name="Google Shape;1110;p1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1" name="Google Shape;1111;p1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2" name="Google Shape;1112;p1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3" name="Google Shape;1113;p1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4" name="Google Shape;1114;p1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5" name="Google Shape;1115;p1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6" name="Google Shape;1116;p1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17" name="Google Shape;1117;p1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118" name="Google Shape;1118;p1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1119" name="Google Shape;1119;p11"/>
          <p:cNvGrpSpPr/>
          <p:nvPr/>
        </p:nvGrpSpPr>
        <p:grpSpPr>
          <a:xfrm>
            <a:off x="-1530678" y="2991542"/>
            <a:ext cx="1404225" cy="2177094"/>
            <a:chOff x="6195941" y="562596"/>
            <a:chExt cx="1872300" cy="2902792"/>
          </a:xfrm>
        </p:grpSpPr>
        <p:grpSp>
          <p:nvGrpSpPr>
            <p:cNvPr id="1120" name="Google Shape;1120;p11"/>
            <p:cNvGrpSpPr/>
            <p:nvPr/>
          </p:nvGrpSpPr>
          <p:grpSpPr>
            <a:xfrm>
              <a:off x="6195941" y="832605"/>
              <a:ext cx="1872300" cy="2632784"/>
              <a:chOff x="-1872716" y="660661"/>
              <a:chExt cx="1872300" cy="1974637"/>
            </a:xfrm>
          </p:grpSpPr>
          <p:sp>
            <p:nvSpPr>
              <p:cNvPr id="1121" name="Google Shape;1121;p1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122" name="Google Shape;1122;p1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1123" name="Google Shape;1123;p11"/>
            <p:cNvGrpSpPr/>
            <p:nvPr/>
          </p:nvGrpSpPr>
          <p:grpSpPr>
            <a:xfrm>
              <a:off x="6303954" y="562596"/>
              <a:ext cx="540000" cy="540000"/>
              <a:chOff x="6303954" y="562596"/>
              <a:chExt cx="540000" cy="540000"/>
            </a:xfrm>
          </p:grpSpPr>
          <p:sp>
            <p:nvSpPr>
              <p:cNvPr id="1124" name="Google Shape;1124;p1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125" name="Google Shape;1125;p1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1126" name="Google Shape;1126;p1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7" name="Google Shape;1127;p1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28" name="Google Shape;1128;p1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129" name="Google Shape;1129;p1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130" name="Google Shape;1130;p1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131" name="Google Shape;1131;p11"/>
          <p:cNvGrpSpPr/>
          <p:nvPr/>
        </p:nvGrpSpPr>
        <p:grpSpPr>
          <a:xfrm>
            <a:off x="-1530678" y="653649"/>
            <a:ext cx="1026225" cy="1698128"/>
            <a:chOff x="-1836712" y="2937191"/>
            <a:chExt cx="1368300" cy="2264171"/>
          </a:xfrm>
        </p:grpSpPr>
        <p:pic>
          <p:nvPicPr>
            <p:cNvPr id="1132" name="Google Shape;1132;p1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1133" name="Google Shape;1133;p1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1134" name="Google Shape;1134;p1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1135"/>
        <p:cNvGrpSpPr/>
        <p:nvPr/>
      </p:nvGrpSpPr>
      <p:grpSpPr>
        <a:xfrm>
          <a:off x="0" y="0"/>
          <a:ext cx="0" cy="0"/>
          <a:chOff x="0" y="0"/>
          <a:chExt cx="0" cy="0"/>
        </a:xfrm>
      </p:grpSpPr>
      <p:sp>
        <p:nvSpPr>
          <p:cNvPr id="1136" name="Google Shape;1136;p1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1137" name="Google Shape;1137;p12"/>
          <p:cNvGrpSpPr/>
          <p:nvPr/>
        </p:nvGrpSpPr>
        <p:grpSpPr>
          <a:xfrm>
            <a:off x="7916400" y="221400"/>
            <a:ext cx="893994" cy="358950"/>
            <a:chOff x="1899" y="899"/>
            <a:chExt cx="4163" cy="1671"/>
          </a:xfrm>
        </p:grpSpPr>
        <p:sp>
          <p:nvSpPr>
            <p:cNvPr id="1138" name="Google Shape;1138;p1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39" name="Google Shape;1139;p1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0" name="Google Shape;1140;p1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1" name="Google Shape;1141;p1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2" name="Google Shape;1142;p1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3" name="Google Shape;1143;p1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4" name="Google Shape;1144;p1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5" name="Google Shape;1145;p1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6" name="Google Shape;1146;p1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7" name="Google Shape;1147;p1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8" name="Google Shape;1148;p1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49" name="Google Shape;1149;p1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0" name="Google Shape;1150;p1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1" name="Google Shape;1151;p1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2" name="Google Shape;1152;p1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3" name="Google Shape;1153;p1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4" name="Google Shape;1154;p1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5" name="Google Shape;1155;p1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6" name="Google Shape;1156;p1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7" name="Google Shape;1157;p1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8" name="Google Shape;1158;p1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59" name="Google Shape;1159;p1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0" name="Google Shape;1160;p1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1" name="Google Shape;1161;p1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2" name="Google Shape;1162;p1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3" name="Google Shape;1163;p1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4" name="Google Shape;1164;p1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5" name="Google Shape;1165;p1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6" name="Google Shape;1166;p1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7" name="Google Shape;1167;p1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8" name="Google Shape;1168;p1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69" name="Google Shape;1169;p1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0" name="Google Shape;1170;p1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1" name="Google Shape;1171;p1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2" name="Google Shape;1172;p1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3" name="Google Shape;1173;p1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4" name="Google Shape;1174;p1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5" name="Google Shape;1175;p1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6" name="Google Shape;1176;p1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7" name="Google Shape;1177;p1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8" name="Google Shape;1178;p1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79" name="Google Shape;1179;p1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0" name="Google Shape;1180;p1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1" name="Google Shape;1181;p1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2" name="Google Shape;1182;p1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3" name="Google Shape;1183;p1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4" name="Google Shape;1184;p1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5" name="Google Shape;1185;p1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6" name="Google Shape;1186;p1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7" name="Google Shape;1187;p1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8" name="Google Shape;1188;p1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89" name="Google Shape;1189;p1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0" name="Google Shape;1190;p1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1" name="Google Shape;1191;p1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2" name="Google Shape;1192;p1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3" name="Google Shape;1193;p1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4" name="Google Shape;1194;p1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5" name="Google Shape;1195;p1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6" name="Google Shape;1196;p1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7" name="Google Shape;1197;p1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8" name="Google Shape;1198;p1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199" name="Google Shape;1199;p1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0" name="Google Shape;1200;p1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1" name="Google Shape;1201;p1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2" name="Google Shape;1202;p1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3" name="Google Shape;1203;p1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4" name="Google Shape;1204;p1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5" name="Google Shape;1205;p1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6" name="Google Shape;1206;p1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7" name="Google Shape;1207;p1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8" name="Google Shape;1208;p1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09" name="Google Shape;1209;p1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0" name="Google Shape;1210;p1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1" name="Google Shape;1211;p1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2" name="Google Shape;1212;p1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3" name="Google Shape;1213;p1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4" name="Google Shape;1214;p1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5" name="Google Shape;1215;p1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6" name="Google Shape;1216;p1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7" name="Google Shape;1217;p1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8" name="Google Shape;1218;p1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19" name="Google Shape;1219;p1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0" name="Google Shape;1220;p1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1" name="Google Shape;1221;p1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2" name="Google Shape;1222;p1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3" name="Google Shape;1223;p1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4" name="Google Shape;1224;p1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5" name="Google Shape;1225;p1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6" name="Google Shape;1226;p1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7" name="Google Shape;1227;p1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8" name="Google Shape;1228;p1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29" name="Google Shape;1229;p1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0" name="Google Shape;1230;p1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231" name="Google Shape;1231;p1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232" name="Google Shape;1232;p12"/>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33" name="Google Shape;1233;p1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4" name="Google Shape;1234;p1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5" name="Google Shape;1235;p1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236" name="Google Shape;1236;p12"/>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37" name="Google Shape;1237;p12"/>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1238" name="Google Shape;1238;p12"/>
          <p:cNvGrpSpPr/>
          <p:nvPr/>
        </p:nvGrpSpPr>
        <p:grpSpPr>
          <a:xfrm>
            <a:off x="-1530678" y="2991542"/>
            <a:ext cx="1404225" cy="2177094"/>
            <a:chOff x="6195941" y="562596"/>
            <a:chExt cx="1872300" cy="2902792"/>
          </a:xfrm>
        </p:grpSpPr>
        <p:grpSp>
          <p:nvGrpSpPr>
            <p:cNvPr id="1239" name="Google Shape;1239;p12"/>
            <p:cNvGrpSpPr/>
            <p:nvPr/>
          </p:nvGrpSpPr>
          <p:grpSpPr>
            <a:xfrm>
              <a:off x="6195941" y="832605"/>
              <a:ext cx="1872300" cy="2632784"/>
              <a:chOff x="-1872716" y="660661"/>
              <a:chExt cx="1872300" cy="1974637"/>
            </a:xfrm>
          </p:grpSpPr>
          <p:sp>
            <p:nvSpPr>
              <p:cNvPr id="1240" name="Google Shape;1240;p1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241" name="Google Shape;1241;p1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242" name="Google Shape;1242;p12"/>
            <p:cNvGrpSpPr/>
            <p:nvPr/>
          </p:nvGrpSpPr>
          <p:grpSpPr>
            <a:xfrm>
              <a:off x="6303954" y="562596"/>
              <a:ext cx="540000" cy="540000"/>
              <a:chOff x="6303954" y="562596"/>
              <a:chExt cx="540000" cy="540000"/>
            </a:xfrm>
          </p:grpSpPr>
          <p:sp>
            <p:nvSpPr>
              <p:cNvPr id="1243" name="Google Shape;1243;p1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244" name="Google Shape;1244;p1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245" name="Google Shape;1245;p12"/>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6" name="Google Shape;1246;p12"/>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1247" name="Google Shape;1247;p12"/>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dk2"/>
              </a:buClr>
              <a:buSzPts val="1500"/>
              <a:buNone/>
              <a:defRPr b="1">
                <a:solidFill>
                  <a:schemeClr val="dk2"/>
                </a:solidFill>
              </a:defRPr>
            </a:lvl1pPr>
            <a:lvl2pPr marL="914400" lvl="1" indent="-228600" algn="ctr">
              <a:lnSpc>
                <a:spcPct val="90000"/>
              </a:lnSpc>
              <a:spcBef>
                <a:spcPts val="300"/>
              </a:spcBef>
              <a:spcAft>
                <a:spcPts val="0"/>
              </a:spcAft>
              <a:buClr>
                <a:schemeClr val="dk2"/>
              </a:buClr>
              <a:buSzPts val="1400"/>
              <a:buNone/>
              <a:defRPr>
                <a:solidFill>
                  <a:schemeClr val="dk2"/>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1248"/>
        <p:cNvGrpSpPr/>
        <p:nvPr/>
      </p:nvGrpSpPr>
      <p:grpSpPr>
        <a:xfrm>
          <a:off x="0" y="0"/>
          <a:ext cx="0" cy="0"/>
          <a:chOff x="0" y="0"/>
          <a:chExt cx="0" cy="0"/>
        </a:xfrm>
      </p:grpSpPr>
      <p:sp>
        <p:nvSpPr>
          <p:cNvPr id="1249" name="Google Shape;1249;p1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50" name="Google Shape;1250;p13"/>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1" name="Google Shape;1251;p1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2" name="Google Shape;1252;p1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solidFill>
                  <a:schemeClr val="dk1"/>
                </a:solidFill>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53" name="Google Shape;1253;p1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sz="1200" b="1">
                <a:solidFill>
                  <a:schemeClr val="dk1"/>
                </a:solidFill>
                <a:latin typeface="Calibri"/>
                <a:ea typeface="Calibri"/>
                <a:cs typeface="Calibri"/>
                <a:sym typeface="Calibri"/>
              </a:defRPr>
            </a:lvl1pPr>
            <a:lvl2pPr marL="0" lvl="1" indent="0" algn="r">
              <a:spcBef>
                <a:spcPts val="0"/>
              </a:spcBef>
              <a:buNone/>
              <a:defRPr sz="1200" b="1">
                <a:solidFill>
                  <a:schemeClr val="dk1"/>
                </a:solidFill>
                <a:latin typeface="Calibri"/>
                <a:ea typeface="Calibri"/>
                <a:cs typeface="Calibri"/>
                <a:sym typeface="Calibri"/>
              </a:defRPr>
            </a:lvl2pPr>
            <a:lvl3pPr marL="0" lvl="2" indent="0" algn="r">
              <a:spcBef>
                <a:spcPts val="0"/>
              </a:spcBef>
              <a:buNone/>
              <a:defRPr sz="1200" b="1">
                <a:solidFill>
                  <a:schemeClr val="dk1"/>
                </a:solidFill>
                <a:latin typeface="Calibri"/>
                <a:ea typeface="Calibri"/>
                <a:cs typeface="Calibri"/>
                <a:sym typeface="Calibri"/>
              </a:defRPr>
            </a:lvl3pPr>
            <a:lvl4pPr marL="0" lvl="3" indent="0" algn="r">
              <a:spcBef>
                <a:spcPts val="0"/>
              </a:spcBef>
              <a:buNone/>
              <a:defRPr sz="1200" b="1">
                <a:solidFill>
                  <a:schemeClr val="dk1"/>
                </a:solidFill>
                <a:latin typeface="Calibri"/>
                <a:ea typeface="Calibri"/>
                <a:cs typeface="Calibri"/>
                <a:sym typeface="Calibri"/>
              </a:defRPr>
            </a:lvl4pPr>
            <a:lvl5pPr marL="0" lvl="4" indent="0" algn="r">
              <a:spcBef>
                <a:spcPts val="0"/>
              </a:spcBef>
              <a:buNone/>
              <a:defRPr sz="1200" b="1">
                <a:solidFill>
                  <a:schemeClr val="dk1"/>
                </a:solidFill>
                <a:latin typeface="Calibri"/>
                <a:ea typeface="Calibri"/>
                <a:cs typeface="Calibri"/>
                <a:sym typeface="Calibri"/>
              </a:defRPr>
            </a:lvl5pPr>
            <a:lvl6pPr marL="0" lvl="5" indent="0" algn="r">
              <a:spcBef>
                <a:spcPts val="0"/>
              </a:spcBef>
              <a:buNone/>
              <a:defRPr sz="1200" b="1">
                <a:solidFill>
                  <a:schemeClr val="dk1"/>
                </a:solidFill>
                <a:latin typeface="Calibri"/>
                <a:ea typeface="Calibri"/>
                <a:cs typeface="Calibri"/>
                <a:sym typeface="Calibri"/>
              </a:defRPr>
            </a:lvl6pPr>
            <a:lvl7pPr marL="0" lvl="6" indent="0" algn="r">
              <a:spcBef>
                <a:spcPts val="0"/>
              </a:spcBef>
              <a:buNone/>
              <a:defRPr sz="1200" b="1">
                <a:solidFill>
                  <a:schemeClr val="dk1"/>
                </a:solidFill>
                <a:latin typeface="Calibri"/>
                <a:ea typeface="Calibri"/>
                <a:cs typeface="Calibri"/>
                <a:sym typeface="Calibri"/>
              </a:defRPr>
            </a:lvl7pPr>
            <a:lvl8pPr marL="0" lvl="7" indent="0" algn="r">
              <a:spcBef>
                <a:spcPts val="0"/>
              </a:spcBef>
              <a:buNone/>
              <a:defRPr sz="1200" b="1">
                <a:solidFill>
                  <a:schemeClr val="dk1"/>
                </a:solidFill>
                <a:latin typeface="Calibri"/>
                <a:ea typeface="Calibri"/>
                <a:cs typeface="Calibri"/>
                <a:sym typeface="Calibri"/>
              </a:defRPr>
            </a:lvl8pPr>
            <a:lvl9pPr marL="0" lvl="8" indent="0" algn="r">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1254" name="Google Shape;1254;p13"/>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255" name="Google Shape;1255;p13"/>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256" name="Google Shape;1256;p13"/>
          <p:cNvGrpSpPr/>
          <p:nvPr/>
        </p:nvGrpSpPr>
        <p:grpSpPr>
          <a:xfrm>
            <a:off x="4673500" y="957418"/>
            <a:ext cx="1519119" cy="609945"/>
            <a:chOff x="1899" y="899"/>
            <a:chExt cx="4163" cy="1671"/>
          </a:xfrm>
        </p:grpSpPr>
        <p:sp>
          <p:nvSpPr>
            <p:cNvPr id="1257" name="Google Shape;1257;p1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8" name="Google Shape;1258;p1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59" name="Google Shape;1259;p1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0" name="Google Shape;1260;p1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1" name="Google Shape;1261;p1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2" name="Google Shape;1262;p1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3" name="Google Shape;1263;p1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4" name="Google Shape;1264;p1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5" name="Google Shape;1265;p1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6" name="Google Shape;1266;p1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7" name="Google Shape;1267;p1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8" name="Google Shape;1268;p1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69" name="Google Shape;1269;p1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0" name="Google Shape;1270;p1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1" name="Google Shape;1271;p1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2" name="Google Shape;1272;p1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3" name="Google Shape;1273;p1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4" name="Google Shape;1274;p1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5" name="Google Shape;1275;p1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6" name="Google Shape;1276;p1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7" name="Google Shape;1277;p1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8" name="Google Shape;1278;p1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9" name="Google Shape;1279;p1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0" name="Google Shape;1280;p1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1" name="Google Shape;1281;p1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2" name="Google Shape;1282;p1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3" name="Google Shape;1283;p1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4" name="Google Shape;1284;p1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5" name="Google Shape;1285;p1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6" name="Google Shape;1286;p1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7" name="Google Shape;1287;p1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8" name="Google Shape;1288;p1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9" name="Google Shape;1289;p1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0" name="Google Shape;1290;p1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1" name="Google Shape;1291;p1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2" name="Google Shape;1292;p1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3" name="Google Shape;1293;p1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4" name="Google Shape;1294;p1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5" name="Google Shape;1295;p1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6" name="Google Shape;1296;p1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7" name="Google Shape;1297;p1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8" name="Google Shape;1298;p1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9" name="Google Shape;1299;p1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0" name="Google Shape;1300;p1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1" name="Google Shape;1301;p1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2" name="Google Shape;1302;p1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3" name="Google Shape;1303;p1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4" name="Google Shape;1304;p1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5" name="Google Shape;1305;p1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6" name="Google Shape;1306;p1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7" name="Google Shape;1307;p1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8" name="Google Shape;1308;p1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9" name="Google Shape;1309;p1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0" name="Google Shape;1310;p1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1" name="Google Shape;1311;p1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2" name="Google Shape;1312;p1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3" name="Google Shape;1313;p1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4" name="Google Shape;1314;p1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5" name="Google Shape;1315;p1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6" name="Google Shape;1316;p1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7" name="Google Shape;1317;p1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8" name="Google Shape;1318;p1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9" name="Google Shape;1319;p1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0" name="Google Shape;1320;p1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1" name="Google Shape;1321;p1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2" name="Google Shape;1322;p1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3" name="Google Shape;1323;p1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4" name="Google Shape;1324;p1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5" name="Google Shape;1325;p1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6" name="Google Shape;1326;p1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7" name="Google Shape;1327;p1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8" name="Google Shape;1328;p1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9" name="Google Shape;1329;p1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0" name="Google Shape;1330;p1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1" name="Google Shape;1331;p1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2" name="Google Shape;1332;p1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3" name="Google Shape;1333;p1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4" name="Google Shape;1334;p1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5" name="Google Shape;1335;p1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6" name="Google Shape;1336;p1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7" name="Google Shape;1337;p1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8" name="Google Shape;1338;p1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9" name="Google Shape;1339;p1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0" name="Google Shape;1340;p1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1" name="Google Shape;1341;p1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2" name="Google Shape;1342;p1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3" name="Google Shape;1343;p1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4" name="Google Shape;1344;p1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5" name="Google Shape;1345;p1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6" name="Google Shape;1346;p1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7" name="Google Shape;1347;p1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8" name="Google Shape;1348;p1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9" name="Google Shape;1349;p1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350" name="Google Shape;1350;p1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1351"/>
        <p:cNvGrpSpPr/>
        <p:nvPr/>
      </p:nvGrpSpPr>
      <p:grpSpPr>
        <a:xfrm>
          <a:off x="0" y="0"/>
          <a:ext cx="0" cy="0"/>
          <a:chOff x="0" y="0"/>
          <a:chExt cx="0" cy="0"/>
        </a:xfrm>
      </p:grpSpPr>
      <p:sp>
        <p:nvSpPr>
          <p:cNvPr id="1352" name="Google Shape;1352;p1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353" name="Google Shape;1353;p1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354" name="Google Shape;1354;p1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5" name="Google Shape;1355;p1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356" name="Google Shape;1356;p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357" name="Google Shape;1357;p1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358" name="Google Shape;1358;p14"/>
          <p:cNvGrpSpPr/>
          <p:nvPr/>
        </p:nvGrpSpPr>
        <p:grpSpPr>
          <a:xfrm>
            <a:off x="-1530678" y="2991542"/>
            <a:ext cx="1404225" cy="2177094"/>
            <a:chOff x="6195941" y="562596"/>
            <a:chExt cx="1872300" cy="2902792"/>
          </a:xfrm>
        </p:grpSpPr>
        <p:grpSp>
          <p:nvGrpSpPr>
            <p:cNvPr id="1359" name="Google Shape;1359;p14"/>
            <p:cNvGrpSpPr/>
            <p:nvPr/>
          </p:nvGrpSpPr>
          <p:grpSpPr>
            <a:xfrm>
              <a:off x="6195941" y="832605"/>
              <a:ext cx="1872300" cy="2632784"/>
              <a:chOff x="-1872716" y="660661"/>
              <a:chExt cx="1872300" cy="1974637"/>
            </a:xfrm>
          </p:grpSpPr>
          <p:sp>
            <p:nvSpPr>
              <p:cNvPr id="1360" name="Google Shape;1360;p1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361" name="Google Shape;1361;p1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362" name="Google Shape;1362;p14"/>
            <p:cNvGrpSpPr/>
            <p:nvPr/>
          </p:nvGrpSpPr>
          <p:grpSpPr>
            <a:xfrm>
              <a:off x="6303954" y="562596"/>
              <a:ext cx="540000" cy="540000"/>
              <a:chOff x="6303954" y="562596"/>
              <a:chExt cx="540000" cy="540000"/>
            </a:xfrm>
          </p:grpSpPr>
          <p:sp>
            <p:nvSpPr>
              <p:cNvPr id="1363" name="Google Shape;1363;p1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364" name="Google Shape;1364;p1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365" name="Google Shape;1365;p14"/>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366" name="Google Shape;1366;p14"/>
          <p:cNvGrpSpPr/>
          <p:nvPr/>
        </p:nvGrpSpPr>
        <p:grpSpPr>
          <a:xfrm>
            <a:off x="7916400" y="221400"/>
            <a:ext cx="893994" cy="358950"/>
            <a:chOff x="1899" y="899"/>
            <a:chExt cx="4163" cy="1671"/>
          </a:xfrm>
        </p:grpSpPr>
        <p:sp>
          <p:nvSpPr>
            <p:cNvPr id="1367" name="Google Shape;1367;p1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8" name="Google Shape;1368;p1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9" name="Google Shape;1369;p1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0" name="Google Shape;1370;p1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1" name="Google Shape;1371;p1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2" name="Google Shape;1372;p1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3" name="Google Shape;1373;p1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4" name="Google Shape;1374;p1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5" name="Google Shape;1375;p1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6" name="Google Shape;1376;p1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7" name="Google Shape;1377;p1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8" name="Google Shape;1378;p1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9" name="Google Shape;1379;p1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0" name="Google Shape;1380;p1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1" name="Google Shape;1381;p1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2" name="Google Shape;1382;p1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3" name="Google Shape;1383;p1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4" name="Google Shape;1384;p1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5" name="Google Shape;1385;p1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6" name="Google Shape;1386;p1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7" name="Google Shape;1387;p1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8" name="Google Shape;1388;p1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9" name="Google Shape;1389;p1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0" name="Google Shape;1390;p1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1" name="Google Shape;1391;p1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2" name="Google Shape;1392;p1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3" name="Google Shape;1393;p1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4" name="Google Shape;1394;p1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5" name="Google Shape;1395;p1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6" name="Google Shape;1396;p1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7" name="Google Shape;1397;p1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8" name="Google Shape;1398;p1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9" name="Google Shape;1399;p1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0" name="Google Shape;1400;p1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1" name="Google Shape;1401;p1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2" name="Google Shape;1402;p1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3" name="Google Shape;1403;p1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4" name="Google Shape;1404;p1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5" name="Google Shape;1405;p1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6" name="Google Shape;1406;p1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7" name="Google Shape;1407;p1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8" name="Google Shape;1408;p1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9" name="Google Shape;1409;p1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0" name="Google Shape;1410;p1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1" name="Google Shape;1411;p1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2" name="Google Shape;1412;p1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3" name="Google Shape;1413;p1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4" name="Google Shape;1414;p1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5" name="Google Shape;1415;p1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6" name="Google Shape;1416;p1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7" name="Google Shape;1417;p1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8" name="Google Shape;1418;p1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9" name="Google Shape;1419;p1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0" name="Google Shape;1420;p1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1" name="Google Shape;1421;p1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2" name="Google Shape;1422;p1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3" name="Google Shape;1423;p1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4" name="Google Shape;1424;p1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5" name="Google Shape;1425;p1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6" name="Google Shape;1426;p1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7" name="Google Shape;1427;p1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8" name="Google Shape;1428;p1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9" name="Google Shape;1429;p1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0" name="Google Shape;1430;p1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1" name="Google Shape;1431;p1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2" name="Google Shape;1432;p1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3" name="Google Shape;1433;p1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4" name="Google Shape;1434;p1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5" name="Google Shape;1435;p1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6" name="Google Shape;1436;p1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7" name="Google Shape;1437;p1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8" name="Google Shape;1438;p1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9" name="Google Shape;1439;p1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0" name="Google Shape;1440;p1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1" name="Google Shape;1441;p1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2" name="Google Shape;1442;p1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3" name="Google Shape;1443;p1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4" name="Google Shape;1444;p1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5" name="Google Shape;1445;p1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6" name="Google Shape;1446;p1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7" name="Google Shape;1447;p1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8" name="Google Shape;1448;p1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9" name="Google Shape;1449;p1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0" name="Google Shape;1450;p1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1" name="Google Shape;1451;p1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2" name="Google Shape;1452;p1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3" name="Google Shape;1453;p1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4" name="Google Shape;1454;p1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5" name="Google Shape;1455;p1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6" name="Google Shape;1456;p1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7" name="Google Shape;1457;p1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8" name="Google Shape;1458;p1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9" name="Google Shape;1459;p1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460" name="Google Shape;1460;p1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1461"/>
        <p:cNvGrpSpPr/>
        <p:nvPr/>
      </p:nvGrpSpPr>
      <p:grpSpPr>
        <a:xfrm>
          <a:off x="0" y="0"/>
          <a:ext cx="0" cy="0"/>
          <a:chOff x="0" y="0"/>
          <a:chExt cx="0" cy="0"/>
        </a:xfrm>
      </p:grpSpPr>
      <p:sp>
        <p:nvSpPr>
          <p:cNvPr id="1462" name="Google Shape;1462;p1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463" name="Google Shape;1463;p1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464" name="Google Shape;1464;p1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5" name="Google Shape;1465;p1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466" name="Google Shape;1466;p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467" name="Google Shape;1467;p1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468" name="Google Shape;1468;p15"/>
          <p:cNvGrpSpPr/>
          <p:nvPr/>
        </p:nvGrpSpPr>
        <p:grpSpPr>
          <a:xfrm>
            <a:off x="-1530678" y="2991542"/>
            <a:ext cx="1404225" cy="2177094"/>
            <a:chOff x="6195941" y="562596"/>
            <a:chExt cx="1872300" cy="2902792"/>
          </a:xfrm>
        </p:grpSpPr>
        <p:grpSp>
          <p:nvGrpSpPr>
            <p:cNvPr id="1469" name="Google Shape;1469;p15"/>
            <p:cNvGrpSpPr/>
            <p:nvPr/>
          </p:nvGrpSpPr>
          <p:grpSpPr>
            <a:xfrm>
              <a:off x="6195941" y="832605"/>
              <a:ext cx="1872300" cy="2632784"/>
              <a:chOff x="-1872716" y="660661"/>
              <a:chExt cx="1872300" cy="1974637"/>
            </a:xfrm>
          </p:grpSpPr>
          <p:sp>
            <p:nvSpPr>
              <p:cNvPr id="1470" name="Google Shape;1470;p1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471" name="Google Shape;1471;p1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472" name="Google Shape;1472;p15"/>
            <p:cNvGrpSpPr/>
            <p:nvPr/>
          </p:nvGrpSpPr>
          <p:grpSpPr>
            <a:xfrm>
              <a:off x="6303954" y="562596"/>
              <a:ext cx="540000" cy="540000"/>
              <a:chOff x="6303954" y="562596"/>
              <a:chExt cx="540000" cy="540000"/>
            </a:xfrm>
          </p:grpSpPr>
          <p:sp>
            <p:nvSpPr>
              <p:cNvPr id="1473" name="Google Shape;1473;p1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474" name="Google Shape;1474;p1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475" name="Google Shape;1475;p15"/>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476" name="Google Shape;1476;p15"/>
          <p:cNvGrpSpPr/>
          <p:nvPr/>
        </p:nvGrpSpPr>
        <p:grpSpPr>
          <a:xfrm>
            <a:off x="7916400" y="221400"/>
            <a:ext cx="893994" cy="358950"/>
            <a:chOff x="1899" y="899"/>
            <a:chExt cx="4163" cy="1671"/>
          </a:xfrm>
        </p:grpSpPr>
        <p:sp>
          <p:nvSpPr>
            <p:cNvPr id="1477" name="Google Shape;1477;p1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8" name="Google Shape;1478;p1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9" name="Google Shape;1479;p1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0" name="Google Shape;1480;p1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1" name="Google Shape;1481;p1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2" name="Google Shape;1482;p1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3" name="Google Shape;1483;p1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4" name="Google Shape;1484;p1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5" name="Google Shape;1485;p1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6" name="Google Shape;1486;p1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7" name="Google Shape;1487;p1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8" name="Google Shape;1488;p1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9" name="Google Shape;1489;p1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0" name="Google Shape;1490;p1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1" name="Google Shape;1491;p1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2" name="Google Shape;1492;p1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3" name="Google Shape;1493;p1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4" name="Google Shape;1494;p1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5" name="Google Shape;1495;p1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6" name="Google Shape;1496;p1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7" name="Google Shape;1497;p1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8" name="Google Shape;1498;p1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9" name="Google Shape;1499;p1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0" name="Google Shape;1500;p1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1" name="Google Shape;1501;p1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2" name="Google Shape;1502;p1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3" name="Google Shape;1503;p1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4" name="Google Shape;1504;p1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5" name="Google Shape;1505;p1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6" name="Google Shape;1506;p1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7" name="Google Shape;1507;p1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8" name="Google Shape;1508;p1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9" name="Google Shape;1509;p1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0" name="Google Shape;1510;p1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1" name="Google Shape;1511;p1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2" name="Google Shape;1512;p1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3" name="Google Shape;1513;p1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4" name="Google Shape;1514;p1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5" name="Google Shape;1515;p1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6" name="Google Shape;1516;p1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7" name="Google Shape;1517;p1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8" name="Google Shape;1518;p1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9" name="Google Shape;1519;p1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0" name="Google Shape;1520;p1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1" name="Google Shape;1521;p1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2" name="Google Shape;1522;p1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3" name="Google Shape;1523;p1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4" name="Google Shape;1524;p1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5" name="Google Shape;1525;p1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6" name="Google Shape;1526;p1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7" name="Google Shape;1527;p1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8" name="Google Shape;1528;p1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9" name="Google Shape;1529;p1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0" name="Google Shape;1530;p1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1" name="Google Shape;1531;p1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2" name="Google Shape;1532;p1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3" name="Google Shape;1533;p1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4" name="Google Shape;1534;p1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5" name="Google Shape;1535;p1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6" name="Google Shape;1536;p1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7" name="Google Shape;1537;p1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8" name="Google Shape;1538;p1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9" name="Google Shape;1539;p1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0" name="Google Shape;1540;p1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1" name="Google Shape;1541;p1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2" name="Google Shape;1542;p1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3" name="Google Shape;1543;p1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4" name="Google Shape;1544;p1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5" name="Google Shape;1545;p1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6" name="Google Shape;1546;p1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7" name="Google Shape;1547;p1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8" name="Google Shape;1548;p1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9" name="Google Shape;1549;p1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0" name="Google Shape;1550;p1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1" name="Google Shape;1551;p1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2" name="Google Shape;1552;p1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3" name="Google Shape;1553;p1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4" name="Google Shape;1554;p1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5" name="Google Shape;1555;p1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6" name="Google Shape;1556;p1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7" name="Google Shape;1557;p1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8" name="Google Shape;1558;p1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9" name="Google Shape;1559;p1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0" name="Google Shape;1560;p1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1" name="Google Shape;1561;p1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2" name="Google Shape;1562;p1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3" name="Google Shape;1563;p1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4" name="Google Shape;1564;p1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5" name="Google Shape;1565;p1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6" name="Google Shape;1566;p1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7" name="Google Shape;1567;p1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8" name="Google Shape;1568;p1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9" name="Google Shape;1569;p1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570" name="Google Shape;1570;p1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1571"/>
        <p:cNvGrpSpPr/>
        <p:nvPr/>
      </p:nvGrpSpPr>
      <p:grpSpPr>
        <a:xfrm>
          <a:off x="0" y="0"/>
          <a:ext cx="0" cy="0"/>
          <a:chOff x="0" y="0"/>
          <a:chExt cx="0" cy="0"/>
        </a:xfrm>
      </p:grpSpPr>
      <p:sp>
        <p:nvSpPr>
          <p:cNvPr id="1572" name="Google Shape;1572;p1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573" name="Google Shape;1573;p1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574" name="Google Shape;1574;p1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5" name="Google Shape;1575;p1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576" name="Google Shape;1576;p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577" name="Google Shape;1577;p16"/>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578" name="Google Shape;1578;p16"/>
          <p:cNvGrpSpPr/>
          <p:nvPr/>
        </p:nvGrpSpPr>
        <p:grpSpPr>
          <a:xfrm>
            <a:off x="-1530678" y="2991542"/>
            <a:ext cx="1404225" cy="2177094"/>
            <a:chOff x="6195941" y="562596"/>
            <a:chExt cx="1872300" cy="2902792"/>
          </a:xfrm>
        </p:grpSpPr>
        <p:grpSp>
          <p:nvGrpSpPr>
            <p:cNvPr id="1579" name="Google Shape;1579;p16"/>
            <p:cNvGrpSpPr/>
            <p:nvPr/>
          </p:nvGrpSpPr>
          <p:grpSpPr>
            <a:xfrm>
              <a:off x="6195941" y="832605"/>
              <a:ext cx="1872300" cy="2632784"/>
              <a:chOff x="-1872716" y="660661"/>
              <a:chExt cx="1872300" cy="1974637"/>
            </a:xfrm>
          </p:grpSpPr>
          <p:sp>
            <p:nvSpPr>
              <p:cNvPr id="1580" name="Google Shape;1580;p1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581" name="Google Shape;1581;p1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582" name="Google Shape;1582;p16"/>
            <p:cNvGrpSpPr/>
            <p:nvPr/>
          </p:nvGrpSpPr>
          <p:grpSpPr>
            <a:xfrm>
              <a:off x="6303954" y="562596"/>
              <a:ext cx="540000" cy="540000"/>
              <a:chOff x="6303954" y="562596"/>
              <a:chExt cx="540000" cy="540000"/>
            </a:xfrm>
          </p:grpSpPr>
          <p:sp>
            <p:nvSpPr>
              <p:cNvPr id="1583" name="Google Shape;1583;p1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584" name="Google Shape;1584;p1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585" name="Google Shape;1585;p16"/>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586" name="Google Shape;1586;p16"/>
          <p:cNvGrpSpPr/>
          <p:nvPr/>
        </p:nvGrpSpPr>
        <p:grpSpPr>
          <a:xfrm>
            <a:off x="7916400" y="221400"/>
            <a:ext cx="893994" cy="358950"/>
            <a:chOff x="1899" y="899"/>
            <a:chExt cx="4163" cy="1671"/>
          </a:xfrm>
        </p:grpSpPr>
        <p:sp>
          <p:nvSpPr>
            <p:cNvPr id="1587" name="Google Shape;1587;p1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8" name="Google Shape;1588;p1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9" name="Google Shape;1589;p1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0" name="Google Shape;1590;p1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1" name="Google Shape;1591;p1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2" name="Google Shape;1592;p1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3" name="Google Shape;1593;p1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4" name="Google Shape;1594;p1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5" name="Google Shape;1595;p1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6" name="Google Shape;1596;p1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7" name="Google Shape;1597;p1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8" name="Google Shape;1598;p1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9" name="Google Shape;1599;p1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0" name="Google Shape;1600;p1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1" name="Google Shape;1601;p1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2" name="Google Shape;1602;p1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3" name="Google Shape;1603;p1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4" name="Google Shape;1604;p1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5" name="Google Shape;1605;p1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6" name="Google Shape;1606;p1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7" name="Google Shape;1607;p1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8" name="Google Shape;1608;p1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9" name="Google Shape;1609;p1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0" name="Google Shape;1610;p1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1" name="Google Shape;1611;p1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2" name="Google Shape;1612;p1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3" name="Google Shape;1613;p1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4" name="Google Shape;1614;p1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5" name="Google Shape;1615;p1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6" name="Google Shape;1616;p1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7" name="Google Shape;1617;p1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8" name="Google Shape;1618;p1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9" name="Google Shape;1619;p1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0" name="Google Shape;1620;p1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1" name="Google Shape;1621;p1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2" name="Google Shape;1622;p1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3" name="Google Shape;1623;p1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4" name="Google Shape;1624;p1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5" name="Google Shape;1625;p1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6" name="Google Shape;1626;p1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7" name="Google Shape;1627;p1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8" name="Google Shape;1628;p1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9" name="Google Shape;1629;p1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0" name="Google Shape;1630;p1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1" name="Google Shape;1631;p1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2" name="Google Shape;1632;p1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3" name="Google Shape;1633;p1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4" name="Google Shape;1634;p1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5" name="Google Shape;1635;p1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6" name="Google Shape;1636;p1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7" name="Google Shape;1637;p1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8" name="Google Shape;1638;p1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9" name="Google Shape;1639;p1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0" name="Google Shape;1640;p1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1" name="Google Shape;1641;p1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2" name="Google Shape;1642;p1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3" name="Google Shape;1643;p1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4" name="Google Shape;1644;p1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5" name="Google Shape;1645;p1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6" name="Google Shape;1646;p1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7" name="Google Shape;1647;p1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8" name="Google Shape;1648;p1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9" name="Google Shape;1649;p1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0" name="Google Shape;1650;p1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1" name="Google Shape;1651;p1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2" name="Google Shape;1652;p1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3" name="Google Shape;1653;p1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4" name="Google Shape;1654;p1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5" name="Google Shape;1655;p1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6" name="Google Shape;1656;p1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7" name="Google Shape;1657;p1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8" name="Google Shape;1658;p1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9" name="Google Shape;1659;p1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0" name="Google Shape;1660;p1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1" name="Google Shape;1661;p1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2" name="Google Shape;1662;p1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3" name="Google Shape;1663;p1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4" name="Google Shape;1664;p1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5" name="Google Shape;1665;p1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6" name="Google Shape;1666;p1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7" name="Google Shape;1667;p1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8" name="Google Shape;1668;p1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9" name="Google Shape;1669;p1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0" name="Google Shape;1670;p1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1" name="Google Shape;1671;p1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2" name="Google Shape;1672;p1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3" name="Google Shape;1673;p1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4" name="Google Shape;1674;p1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5" name="Google Shape;1675;p1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6" name="Google Shape;1676;p1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7" name="Google Shape;1677;p1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8" name="Google Shape;1678;p1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9" name="Google Shape;1679;p1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680" name="Google Shape;1680;p1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1681" name="Google Shape;1681;p16"/>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1682"/>
        <p:cNvGrpSpPr/>
        <p:nvPr/>
      </p:nvGrpSpPr>
      <p:grpSpPr>
        <a:xfrm>
          <a:off x="0" y="0"/>
          <a:ext cx="0" cy="0"/>
          <a:chOff x="0" y="0"/>
          <a:chExt cx="0" cy="0"/>
        </a:xfrm>
      </p:grpSpPr>
      <p:sp>
        <p:nvSpPr>
          <p:cNvPr id="1683" name="Google Shape;1683;p1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684" name="Google Shape;1684;p1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685" name="Google Shape;1685;p1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6" name="Google Shape;1686;p1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687" name="Google Shape;1687;p1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688" name="Google Shape;1688;p1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2100"/>
              <a:buNone/>
              <a:defRPr sz="21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Clr>
                <a:schemeClr val="accent2"/>
              </a:buClr>
              <a:buSzPts val="1400"/>
              <a:buChar char="•"/>
              <a:defRPr sz="1400">
                <a:solidFill>
                  <a:schemeClr val="dk2"/>
                </a:solidFill>
              </a:defRPr>
            </a:lvl3pPr>
            <a:lvl4pPr marL="1828800" lvl="3" indent="-304800" algn="l">
              <a:lnSpc>
                <a:spcPct val="90000"/>
              </a:lnSpc>
              <a:spcBef>
                <a:spcPts val="300"/>
              </a:spcBef>
              <a:spcAft>
                <a:spcPts val="0"/>
              </a:spcAft>
              <a:buClr>
                <a:schemeClr val="accent2"/>
              </a:buClr>
              <a:buSzPts val="1200"/>
              <a:buChar char="•"/>
              <a:defRPr sz="1200">
                <a:solidFill>
                  <a:schemeClr val="dk2"/>
                </a:solidFill>
              </a:defRPr>
            </a:lvl4pPr>
            <a:lvl5pPr marL="2286000" lvl="4" indent="-228600" algn="l">
              <a:lnSpc>
                <a:spcPct val="90000"/>
              </a:lnSpc>
              <a:spcBef>
                <a:spcPts val="600"/>
              </a:spcBef>
              <a:spcAft>
                <a:spcPts val="0"/>
              </a:spcAft>
              <a:buClr>
                <a:schemeClr val="dk2"/>
              </a:buClr>
              <a:buSzPts val="2100"/>
              <a:buNone/>
              <a:defRPr sz="2100">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689" name="Google Shape;1689;p17"/>
          <p:cNvGrpSpPr/>
          <p:nvPr/>
        </p:nvGrpSpPr>
        <p:grpSpPr>
          <a:xfrm>
            <a:off x="-1530678" y="2991542"/>
            <a:ext cx="1404225" cy="2177094"/>
            <a:chOff x="6195941" y="562596"/>
            <a:chExt cx="1872300" cy="2902792"/>
          </a:xfrm>
        </p:grpSpPr>
        <p:grpSp>
          <p:nvGrpSpPr>
            <p:cNvPr id="1690" name="Google Shape;1690;p17"/>
            <p:cNvGrpSpPr/>
            <p:nvPr/>
          </p:nvGrpSpPr>
          <p:grpSpPr>
            <a:xfrm>
              <a:off x="6195941" y="832605"/>
              <a:ext cx="1872300" cy="2632784"/>
              <a:chOff x="-1872716" y="660661"/>
              <a:chExt cx="1872300" cy="1974637"/>
            </a:xfrm>
          </p:grpSpPr>
          <p:sp>
            <p:nvSpPr>
              <p:cNvPr id="1691" name="Google Shape;1691;p1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692" name="Google Shape;1692;p1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693" name="Google Shape;1693;p17"/>
            <p:cNvGrpSpPr/>
            <p:nvPr/>
          </p:nvGrpSpPr>
          <p:grpSpPr>
            <a:xfrm>
              <a:off x="6303954" y="562596"/>
              <a:ext cx="540000" cy="540000"/>
              <a:chOff x="6303954" y="562596"/>
              <a:chExt cx="540000" cy="540000"/>
            </a:xfrm>
          </p:grpSpPr>
          <p:sp>
            <p:nvSpPr>
              <p:cNvPr id="1694" name="Google Shape;1694;p1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695" name="Google Shape;1695;p1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696" name="Google Shape;1696;p1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697" name="Google Shape;1697;p17"/>
          <p:cNvGrpSpPr/>
          <p:nvPr/>
        </p:nvGrpSpPr>
        <p:grpSpPr>
          <a:xfrm>
            <a:off x="7916400" y="221400"/>
            <a:ext cx="893994" cy="358950"/>
            <a:chOff x="1899" y="899"/>
            <a:chExt cx="4163" cy="1671"/>
          </a:xfrm>
        </p:grpSpPr>
        <p:sp>
          <p:nvSpPr>
            <p:cNvPr id="1698" name="Google Shape;1698;p1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9" name="Google Shape;1699;p1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0" name="Google Shape;1700;p1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1" name="Google Shape;1701;p1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2" name="Google Shape;1702;p1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3" name="Google Shape;1703;p1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4" name="Google Shape;1704;p1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5" name="Google Shape;1705;p1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6" name="Google Shape;1706;p1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7" name="Google Shape;1707;p1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8" name="Google Shape;1708;p1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9" name="Google Shape;1709;p1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0" name="Google Shape;1710;p1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1" name="Google Shape;1711;p1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2" name="Google Shape;1712;p1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3" name="Google Shape;1713;p1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4" name="Google Shape;1714;p1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5" name="Google Shape;1715;p1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6" name="Google Shape;1716;p1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7" name="Google Shape;1717;p1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8" name="Google Shape;1718;p1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9" name="Google Shape;1719;p1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0" name="Google Shape;1720;p1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1" name="Google Shape;1721;p1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2" name="Google Shape;1722;p1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3" name="Google Shape;1723;p1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4" name="Google Shape;1724;p1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5" name="Google Shape;1725;p1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6" name="Google Shape;1726;p1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7" name="Google Shape;1727;p1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8" name="Google Shape;1728;p1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9" name="Google Shape;1729;p1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0" name="Google Shape;1730;p1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1" name="Google Shape;1731;p1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2" name="Google Shape;1732;p1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3" name="Google Shape;1733;p1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4" name="Google Shape;1734;p1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5" name="Google Shape;1735;p1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6" name="Google Shape;1736;p1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7" name="Google Shape;1737;p1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8" name="Google Shape;1738;p1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9" name="Google Shape;1739;p1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0" name="Google Shape;1740;p1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1" name="Google Shape;1741;p1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2" name="Google Shape;1742;p1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3" name="Google Shape;1743;p1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4" name="Google Shape;1744;p1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5" name="Google Shape;1745;p1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6" name="Google Shape;1746;p1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7" name="Google Shape;1747;p1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8" name="Google Shape;1748;p1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9" name="Google Shape;1749;p1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0" name="Google Shape;1750;p1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1" name="Google Shape;1751;p1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2" name="Google Shape;1752;p1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3" name="Google Shape;1753;p1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4" name="Google Shape;1754;p1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5" name="Google Shape;1755;p1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6" name="Google Shape;1756;p1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7" name="Google Shape;1757;p1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8" name="Google Shape;1758;p1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9" name="Google Shape;1759;p1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0" name="Google Shape;1760;p1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1" name="Google Shape;1761;p1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2" name="Google Shape;1762;p1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3" name="Google Shape;1763;p1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4" name="Google Shape;1764;p1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5" name="Google Shape;1765;p1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6" name="Google Shape;1766;p1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7" name="Google Shape;1767;p1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8" name="Google Shape;1768;p1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9" name="Google Shape;1769;p1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0" name="Google Shape;1770;p1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1" name="Google Shape;1771;p1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2" name="Google Shape;1772;p1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3" name="Google Shape;1773;p1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4" name="Google Shape;1774;p1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5" name="Google Shape;1775;p1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6" name="Google Shape;1776;p1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7" name="Google Shape;1777;p1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8" name="Google Shape;1778;p1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9" name="Google Shape;1779;p1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0" name="Google Shape;1780;p1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1" name="Google Shape;1781;p1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2" name="Google Shape;1782;p1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3" name="Google Shape;1783;p1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4" name="Google Shape;1784;p1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5" name="Google Shape;1785;p1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6" name="Google Shape;1786;p1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7" name="Google Shape;1787;p1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8" name="Google Shape;1788;p1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9" name="Google Shape;1789;p1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0" name="Google Shape;1790;p1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791" name="Google Shape;1791;p17"/>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1792"/>
        <p:cNvGrpSpPr/>
        <p:nvPr/>
      </p:nvGrpSpPr>
      <p:grpSpPr>
        <a:xfrm>
          <a:off x="0" y="0"/>
          <a:ext cx="0" cy="0"/>
          <a:chOff x="0" y="0"/>
          <a:chExt cx="0" cy="0"/>
        </a:xfrm>
      </p:grpSpPr>
      <p:sp>
        <p:nvSpPr>
          <p:cNvPr id="1793" name="Google Shape;1793;p1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794" name="Google Shape;1794;p1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dk1"/>
              </a:buClr>
              <a:buSzPts val="2100"/>
              <a:buFont typeface="Calibri"/>
              <a:buNone/>
              <a:defRPr>
                <a:solidFill>
                  <a:schemeClr val="dk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1795" name="Google Shape;1795;p1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6" name="Google Shape;1796;p1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797" name="Google Shape;1797;p1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1798" name="Google Shape;1798;p1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1"/>
              </a:buClr>
              <a:buSzPts val="1100"/>
              <a:buNone/>
              <a:defRPr sz="1100">
                <a:solidFill>
                  <a:schemeClr val="dk1"/>
                </a:solidFill>
              </a:defRPr>
            </a:lvl1pPr>
            <a:lvl2pPr marL="914400" lvl="1" indent="-228600" algn="l">
              <a:lnSpc>
                <a:spcPct val="90000"/>
              </a:lnSpc>
              <a:spcBef>
                <a:spcPts val="300"/>
              </a:spcBef>
              <a:spcAft>
                <a:spcPts val="0"/>
              </a:spcAft>
              <a:buClr>
                <a:schemeClr val="dk1"/>
              </a:buClr>
              <a:buSzPts val="900"/>
              <a:buNone/>
              <a:defRPr sz="900">
                <a:solidFill>
                  <a:schemeClr val="dk1"/>
                </a:solidFill>
              </a:defRPr>
            </a:lvl2pPr>
            <a:lvl3pPr marL="1371600" lvl="2" indent="-285750" algn="l">
              <a:lnSpc>
                <a:spcPct val="90000"/>
              </a:lnSpc>
              <a:spcBef>
                <a:spcPts val="300"/>
              </a:spcBef>
              <a:spcAft>
                <a:spcPts val="0"/>
              </a:spcAft>
              <a:buClr>
                <a:schemeClr val="accent2"/>
              </a:buClr>
              <a:buSzPts val="900"/>
              <a:buChar char="•"/>
              <a:defRPr sz="900" b="0">
                <a:solidFill>
                  <a:schemeClr val="dk1"/>
                </a:solidFill>
              </a:defRPr>
            </a:lvl3pPr>
            <a:lvl4pPr marL="1828800" lvl="3" indent="-279400" algn="l">
              <a:lnSpc>
                <a:spcPct val="90000"/>
              </a:lnSpc>
              <a:spcBef>
                <a:spcPts val="300"/>
              </a:spcBef>
              <a:spcAft>
                <a:spcPts val="0"/>
              </a:spcAft>
              <a:buClr>
                <a:schemeClr val="accent2"/>
              </a:buClr>
              <a:buSzPts val="800"/>
              <a:buChar char="•"/>
              <a:defRPr sz="800">
                <a:solidFill>
                  <a:schemeClr val="dk1"/>
                </a:solidFill>
              </a:defRPr>
            </a:lvl4pPr>
            <a:lvl5pPr marL="2286000" lvl="4" indent="-228600" algn="l">
              <a:lnSpc>
                <a:spcPct val="90000"/>
              </a:lnSpc>
              <a:spcBef>
                <a:spcPts val="600"/>
              </a:spcBef>
              <a:spcAft>
                <a:spcPts val="0"/>
              </a:spcAft>
              <a:buClr>
                <a:schemeClr val="dk1"/>
              </a:buClr>
              <a:buSzPts val="1100"/>
              <a:buNone/>
              <a:defRPr sz="1100">
                <a:solidFill>
                  <a:schemeClr val="dk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1799" name="Google Shape;1799;p18"/>
          <p:cNvGrpSpPr/>
          <p:nvPr/>
        </p:nvGrpSpPr>
        <p:grpSpPr>
          <a:xfrm>
            <a:off x="-1530678" y="2991542"/>
            <a:ext cx="1404225" cy="2177094"/>
            <a:chOff x="6195941" y="562596"/>
            <a:chExt cx="1872300" cy="2902792"/>
          </a:xfrm>
        </p:grpSpPr>
        <p:grpSp>
          <p:nvGrpSpPr>
            <p:cNvPr id="1800" name="Google Shape;1800;p18"/>
            <p:cNvGrpSpPr/>
            <p:nvPr/>
          </p:nvGrpSpPr>
          <p:grpSpPr>
            <a:xfrm>
              <a:off x="6195941" y="832605"/>
              <a:ext cx="1872300" cy="2632784"/>
              <a:chOff x="-1872716" y="660661"/>
              <a:chExt cx="1872300" cy="1974637"/>
            </a:xfrm>
          </p:grpSpPr>
          <p:sp>
            <p:nvSpPr>
              <p:cNvPr id="1801" name="Google Shape;1801;p1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1802" name="Google Shape;1802;p1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1803" name="Google Shape;1803;p18"/>
            <p:cNvGrpSpPr/>
            <p:nvPr/>
          </p:nvGrpSpPr>
          <p:grpSpPr>
            <a:xfrm>
              <a:off x="6303954" y="562596"/>
              <a:ext cx="540000" cy="540000"/>
              <a:chOff x="6303954" y="562596"/>
              <a:chExt cx="540000" cy="540000"/>
            </a:xfrm>
          </p:grpSpPr>
          <p:sp>
            <p:nvSpPr>
              <p:cNvPr id="1804" name="Google Shape;1804;p1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1805" name="Google Shape;1805;p1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1806" name="Google Shape;1806;p18"/>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1807" name="Google Shape;1807;p18"/>
          <p:cNvGrpSpPr/>
          <p:nvPr/>
        </p:nvGrpSpPr>
        <p:grpSpPr>
          <a:xfrm>
            <a:off x="7916400" y="221400"/>
            <a:ext cx="893994" cy="358950"/>
            <a:chOff x="1899" y="899"/>
            <a:chExt cx="4163" cy="1671"/>
          </a:xfrm>
        </p:grpSpPr>
        <p:sp>
          <p:nvSpPr>
            <p:cNvPr id="1808" name="Google Shape;1808;p1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9" name="Google Shape;1809;p1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0" name="Google Shape;1810;p1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1" name="Google Shape;1811;p1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2" name="Google Shape;1812;p1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3" name="Google Shape;1813;p1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4" name="Google Shape;1814;p1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5" name="Google Shape;1815;p1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6" name="Google Shape;1816;p1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7" name="Google Shape;1817;p1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8" name="Google Shape;1818;p1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9" name="Google Shape;1819;p1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0" name="Google Shape;1820;p1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1" name="Google Shape;1821;p1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2" name="Google Shape;1822;p1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3" name="Google Shape;1823;p1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4" name="Google Shape;1824;p1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5" name="Google Shape;1825;p1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6" name="Google Shape;1826;p1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7" name="Google Shape;1827;p1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8" name="Google Shape;1828;p1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9" name="Google Shape;1829;p1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0" name="Google Shape;1830;p1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1" name="Google Shape;1831;p1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2" name="Google Shape;1832;p1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3" name="Google Shape;1833;p1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4" name="Google Shape;1834;p1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5" name="Google Shape;1835;p1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6" name="Google Shape;1836;p1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7" name="Google Shape;1837;p1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8" name="Google Shape;1838;p1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9" name="Google Shape;1839;p1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0" name="Google Shape;1840;p1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1" name="Google Shape;1841;p1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2" name="Google Shape;1842;p1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3" name="Google Shape;1843;p1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4" name="Google Shape;1844;p1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5" name="Google Shape;1845;p1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6" name="Google Shape;1846;p1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7" name="Google Shape;1847;p1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8" name="Google Shape;1848;p1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9" name="Google Shape;1849;p1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0" name="Google Shape;1850;p1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1" name="Google Shape;1851;p1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2" name="Google Shape;1852;p1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3" name="Google Shape;1853;p1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4" name="Google Shape;1854;p1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5" name="Google Shape;1855;p1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6" name="Google Shape;1856;p1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7" name="Google Shape;1857;p1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8" name="Google Shape;1858;p1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9" name="Google Shape;1859;p1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0" name="Google Shape;1860;p1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1" name="Google Shape;1861;p1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2" name="Google Shape;1862;p1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3" name="Google Shape;1863;p1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4" name="Google Shape;1864;p1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5" name="Google Shape;1865;p1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6" name="Google Shape;1866;p1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7" name="Google Shape;1867;p1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8" name="Google Shape;1868;p1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9" name="Google Shape;1869;p1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0" name="Google Shape;1870;p1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1" name="Google Shape;1871;p1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2" name="Google Shape;1872;p1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3" name="Google Shape;1873;p1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4" name="Google Shape;1874;p1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5" name="Google Shape;1875;p1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6" name="Google Shape;1876;p1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7" name="Google Shape;1877;p1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8" name="Google Shape;1878;p1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9" name="Google Shape;1879;p1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0" name="Google Shape;1880;p1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1" name="Google Shape;1881;p1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2" name="Google Shape;1882;p1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3" name="Google Shape;1883;p1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4" name="Google Shape;1884;p1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5" name="Google Shape;1885;p1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6" name="Google Shape;1886;p1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7" name="Google Shape;1887;p1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8" name="Google Shape;1888;p1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9" name="Google Shape;1889;p1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0" name="Google Shape;1890;p1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1" name="Google Shape;1891;p1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2" name="Google Shape;1892;p1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3" name="Google Shape;1893;p1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4" name="Google Shape;1894;p1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5" name="Google Shape;1895;p1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6" name="Google Shape;1896;p1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7" name="Google Shape;1897;p1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8" name="Google Shape;1898;p1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9" name="Google Shape;1899;p1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0" name="Google Shape;1900;p1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901" name="Google Shape;1901;p1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1902"/>
        <p:cNvGrpSpPr/>
        <p:nvPr/>
      </p:nvGrpSpPr>
      <p:grpSpPr>
        <a:xfrm>
          <a:off x="0" y="0"/>
          <a:ext cx="0" cy="0"/>
          <a:chOff x="0" y="0"/>
          <a:chExt cx="0" cy="0"/>
        </a:xfrm>
      </p:grpSpPr>
      <p:sp>
        <p:nvSpPr>
          <p:cNvPr id="1903" name="Google Shape;1903;p19"/>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4" name="Google Shape;1904;p19"/>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905" name="Google Shape;1905;p1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906" name="Google Shape;1906;p1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907" name="Google Shape;1907;p19"/>
          <p:cNvGrpSpPr/>
          <p:nvPr/>
        </p:nvGrpSpPr>
        <p:grpSpPr>
          <a:xfrm>
            <a:off x="7915032" y="222489"/>
            <a:ext cx="895960" cy="359739"/>
            <a:chOff x="1899" y="899"/>
            <a:chExt cx="4163" cy="1671"/>
          </a:xfrm>
        </p:grpSpPr>
        <p:sp>
          <p:nvSpPr>
            <p:cNvPr id="1908" name="Google Shape;1908;p1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9" name="Google Shape;1909;p1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0" name="Google Shape;1910;p1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1" name="Google Shape;1911;p1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2" name="Google Shape;1912;p1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3" name="Google Shape;1913;p1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4" name="Google Shape;1914;p1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5" name="Google Shape;1915;p1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6" name="Google Shape;1916;p1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7" name="Google Shape;1917;p1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8" name="Google Shape;1918;p1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9" name="Google Shape;1919;p1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0" name="Google Shape;1920;p1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1" name="Google Shape;1921;p1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2" name="Google Shape;1922;p1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3" name="Google Shape;1923;p1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4" name="Google Shape;1924;p1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5" name="Google Shape;1925;p1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6" name="Google Shape;1926;p1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7" name="Google Shape;1927;p1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8" name="Google Shape;1928;p1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9" name="Google Shape;1929;p1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0" name="Google Shape;1930;p1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1" name="Google Shape;1931;p1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2" name="Google Shape;1932;p1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3" name="Google Shape;1933;p1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4" name="Google Shape;1934;p1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5" name="Google Shape;1935;p1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6" name="Google Shape;1936;p1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7" name="Google Shape;1937;p1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8" name="Google Shape;1938;p1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9" name="Google Shape;1939;p1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0" name="Google Shape;1940;p1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1" name="Google Shape;1941;p1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2" name="Google Shape;1942;p1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3" name="Google Shape;1943;p1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4" name="Google Shape;1944;p1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5" name="Google Shape;1945;p1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6" name="Google Shape;1946;p1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7" name="Google Shape;1947;p1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8" name="Google Shape;1948;p1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9" name="Google Shape;1949;p1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0" name="Google Shape;1950;p1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1" name="Google Shape;1951;p1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2" name="Google Shape;1952;p1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3" name="Google Shape;1953;p1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4" name="Google Shape;1954;p1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5" name="Google Shape;1955;p1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6" name="Google Shape;1956;p1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7" name="Google Shape;1957;p1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8" name="Google Shape;1958;p1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9" name="Google Shape;1959;p1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0" name="Google Shape;1960;p1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1" name="Google Shape;1961;p1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2" name="Google Shape;1962;p1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3" name="Google Shape;1963;p1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4" name="Google Shape;1964;p1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5" name="Google Shape;1965;p1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6" name="Google Shape;1966;p1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7" name="Google Shape;1967;p1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8" name="Google Shape;1968;p1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9" name="Google Shape;1969;p1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0" name="Google Shape;1970;p1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1" name="Google Shape;1971;p1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2" name="Google Shape;1972;p1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3" name="Google Shape;1973;p1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4" name="Google Shape;1974;p1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5" name="Google Shape;1975;p1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6" name="Google Shape;1976;p1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7" name="Google Shape;1977;p1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8" name="Google Shape;1978;p1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9" name="Google Shape;1979;p1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0" name="Google Shape;1980;p1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1" name="Google Shape;1981;p1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2" name="Google Shape;1982;p1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3" name="Google Shape;1983;p1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4" name="Google Shape;1984;p1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5" name="Google Shape;1985;p1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6" name="Google Shape;1986;p1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7" name="Google Shape;1987;p1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8" name="Google Shape;1988;p1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9" name="Google Shape;1989;p1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0" name="Google Shape;1990;p1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1" name="Google Shape;1991;p1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2" name="Google Shape;1992;p1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3" name="Google Shape;1993;p1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4" name="Google Shape;1994;p1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5" name="Google Shape;1995;p1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6" name="Google Shape;1996;p1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7" name="Google Shape;1997;p1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8" name="Google Shape;1998;p1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9" name="Google Shape;1999;p1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0" name="Google Shape;2000;p1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001" name="Google Shape;2001;p1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002" name="Google Shape;2002;p19"/>
          <p:cNvGrpSpPr/>
          <p:nvPr/>
        </p:nvGrpSpPr>
        <p:grpSpPr>
          <a:xfrm>
            <a:off x="-1530678" y="2991542"/>
            <a:ext cx="1404225" cy="2177094"/>
            <a:chOff x="6195941" y="562596"/>
            <a:chExt cx="1872300" cy="2902792"/>
          </a:xfrm>
        </p:grpSpPr>
        <p:grpSp>
          <p:nvGrpSpPr>
            <p:cNvPr id="2003" name="Google Shape;2003;p19"/>
            <p:cNvGrpSpPr/>
            <p:nvPr/>
          </p:nvGrpSpPr>
          <p:grpSpPr>
            <a:xfrm>
              <a:off x="6195941" y="832605"/>
              <a:ext cx="1872300" cy="2632784"/>
              <a:chOff x="-1872716" y="660661"/>
              <a:chExt cx="1872300" cy="1974637"/>
            </a:xfrm>
          </p:grpSpPr>
          <p:sp>
            <p:nvSpPr>
              <p:cNvPr id="2004" name="Google Shape;2004;p1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005" name="Google Shape;2005;p1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006" name="Google Shape;2006;p19"/>
            <p:cNvGrpSpPr/>
            <p:nvPr/>
          </p:nvGrpSpPr>
          <p:grpSpPr>
            <a:xfrm>
              <a:off x="6303954" y="562596"/>
              <a:ext cx="540000" cy="540000"/>
              <a:chOff x="6303954" y="562596"/>
              <a:chExt cx="540000" cy="540000"/>
            </a:xfrm>
          </p:grpSpPr>
          <p:sp>
            <p:nvSpPr>
              <p:cNvPr id="2007" name="Google Shape;2007;p1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008" name="Google Shape;2008;p1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009" name="Google Shape;2009;p1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0" name="Google Shape;2010;p1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1" name="Google Shape;2011;p1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012" name="Google Shape;2012;p1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13" name="Google Shape;2013;p1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014" name="Google Shape;2014;p19"/>
          <p:cNvGrpSpPr/>
          <p:nvPr/>
        </p:nvGrpSpPr>
        <p:grpSpPr>
          <a:xfrm>
            <a:off x="-1530678" y="653649"/>
            <a:ext cx="1026225" cy="1698128"/>
            <a:chOff x="-1836712" y="2937191"/>
            <a:chExt cx="1368300" cy="2264171"/>
          </a:xfrm>
        </p:grpSpPr>
        <p:pic>
          <p:nvPicPr>
            <p:cNvPr id="2015" name="Google Shape;2015;p1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016" name="Google Shape;2016;p1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017" name="Google Shape;2017;p1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2022"/>
        <p:cNvGrpSpPr/>
        <p:nvPr/>
      </p:nvGrpSpPr>
      <p:grpSpPr>
        <a:xfrm>
          <a:off x="0" y="0"/>
          <a:ext cx="0" cy="0"/>
          <a:chOff x="0" y="0"/>
          <a:chExt cx="0" cy="0"/>
        </a:xfrm>
      </p:grpSpPr>
      <p:sp>
        <p:nvSpPr>
          <p:cNvPr id="2023" name="Google Shape;2023;p21"/>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4" name="Google Shape;2024;p21"/>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025" name="Google Shape;2025;p2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026" name="Google Shape;2026;p2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027" name="Google Shape;2027;p21"/>
          <p:cNvGrpSpPr/>
          <p:nvPr/>
        </p:nvGrpSpPr>
        <p:grpSpPr>
          <a:xfrm>
            <a:off x="7915032" y="222489"/>
            <a:ext cx="895960" cy="359739"/>
            <a:chOff x="1899" y="899"/>
            <a:chExt cx="4163" cy="1671"/>
          </a:xfrm>
        </p:grpSpPr>
        <p:sp>
          <p:nvSpPr>
            <p:cNvPr id="2028" name="Google Shape;2028;p2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9" name="Google Shape;2029;p2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0" name="Google Shape;2030;p2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1" name="Google Shape;2031;p2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2" name="Google Shape;2032;p2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3" name="Google Shape;2033;p2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4" name="Google Shape;2034;p2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5" name="Google Shape;2035;p2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6" name="Google Shape;2036;p2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7" name="Google Shape;2037;p2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8" name="Google Shape;2038;p2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9" name="Google Shape;2039;p2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0" name="Google Shape;2040;p2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1" name="Google Shape;2041;p2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2" name="Google Shape;2042;p2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3" name="Google Shape;2043;p2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4" name="Google Shape;2044;p2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5" name="Google Shape;2045;p2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6" name="Google Shape;2046;p2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7" name="Google Shape;2047;p2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8" name="Google Shape;2048;p2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9" name="Google Shape;2049;p2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0" name="Google Shape;2050;p2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1" name="Google Shape;2051;p2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2" name="Google Shape;2052;p2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3" name="Google Shape;2053;p2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4" name="Google Shape;2054;p2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5" name="Google Shape;2055;p2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6" name="Google Shape;2056;p2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7" name="Google Shape;2057;p2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8" name="Google Shape;2058;p2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9" name="Google Shape;2059;p2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0" name="Google Shape;2060;p2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1" name="Google Shape;2061;p2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2" name="Google Shape;2062;p2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3" name="Google Shape;2063;p2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4" name="Google Shape;2064;p2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5" name="Google Shape;2065;p2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6" name="Google Shape;2066;p2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7" name="Google Shape;2067;p2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8" name="Google Shape;2068;p2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9" name="Google Shape;2069;p2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0" name="Google Shape;2070;p2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1" name="Google Shape;2071;p2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2" name="Google Shape;2072;p2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3" name="Google Shape;2073;p2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4" name="Google Shape;2074;p2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5" name="Google Shape;2075;p2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6" name="Google Shape;2076;p2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7" name="Google Shape;2077;p2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8" name="Google Shape;2078;p2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9" name="Google Shape;2079;p2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0" name="Google Shape;2080;p2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1" name="Google Shape;2081;p2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2" name="Google Shape;2082;p2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3" name="Google Shape;2083;p2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4" name="Google Shape;2084;p2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5" name="Google Shape;2085;p2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6" name="Google Shape;2086;p2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7" name="Google Shape;2087;p2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8" name="Google Shape;2088;p2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9" name="Google Shape;2089;p2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0" name="Google Shape;2090;p2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1" name="Google Shape;2091;p2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2" name="Google Shape;2092;p2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3" name="Google Shape;2093;p2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4" name="Google Shape;2094;p2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5" name="Google Shape;2095;p2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6" name="Google Shape;2096;p2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7" name="Google Shape;2097;p2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8" name="Google Shape;2098;p2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9" name="Google Shape;2099;p2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0" name="Google Shape;2100;p2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1" name="Google Shape;2101;p2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2" name="Google Shape;2102;p2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3" name="Google Shape;2103;p2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4" name="Google Shape;2104;p2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5" name="Google Shape;2105;p2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6" name="Google Shape;2106;p2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7" name="Google Shape;2107;p2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8" name="Google Shape;2108;p2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9" name="Google Shape;2109;p2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0" name="Google Shape;2110;p2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1" name="Google Shape;2111;p2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2" name="Google Shape;2112;p2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3" name="Google Shape;2113;p2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4" name="Google Shape;2114;p2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5" name="Google Shape;2115;p2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6" name="Google Shape;2116;p2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7" name="Google Shape;2117;p2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8" name="Google Shape;2118;p2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9" name="Google Shape;2119;p2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0" name="Google Shape;2120;p2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21" name="Google Shape;2121;p2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122" name="Google Shape;2122;p21"/>
          <p:cNvGrpSpPr/>
          <p:nvPr/>
        </p:nvGrpSpPr>
        <p:grpSpPr>
          <a:xfrm>
            <a:off x="-1530678" y="2991542"/>
            <a:ext cx="1404225" cy="2177094"/>
            <a:chOff x="6195941" y="562596"/>
            <a:chExt cx="1872300" cy="2902792"/>
          </a:xfrm>
        </p:grpSpPr>
        <p:grpSp>
          <p:nvGrpSpPr>
            <p:cNvPr id="2123" name="Google Shape;2123;p21"/>
            <p:cNvGrpSpPr/>
            <p:nvPr/>
          </p:nvGrpSpPr>
          <p:grpSpPr>
            <a:xfrm>
              <a:off x="6195941" y="832605"/>
              <a:ext cx="1872300" cy="2632784"/>
              <a:chOff x="-1872716" y="660661"/>
              <a:chExt cx="1872300" cy="1974637"/>
            </a:xfrm>
          </p:grpSpPr>
          <p:sp>
            <p:nvSpPr>
              <p:cNvPr id="2124" name="Google Shape;2124;p2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125" name="Google Shape;2125;p2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126" name="Google Shape;2126;p21"/>
            <p:cNvGrpSpPr/>
            <p:nvPr/>
          </p:nvGrpSpPr>
          <p:grpSpPr>
            <a:xfrm>
              <a:off x="6303954" y="562596"/>
              <a:ext cx="540000" cy="540000"/>
              <a:chOff x="6303954" y="562596"/>
              <a:chExt cx="540000" cy="540000"/>
            </a:xfrm>
          </p:grpSpPr>
          <p:sp>
            <p:nvSpPr>
              <p:cNvPr id="2127" name="Google Shape;2127;p2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128" name="Google Shape;2128;p2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129" name="Google Shape;2129;p2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0" name="Google Shape;2130;p2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1" name="Google Shape;2131;p2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132" name="Google Shape;2132;p2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33" name="Google Shape;2133;p2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134" name="Google Shape;2134;p21"/>
          <p:cNvGrpSpPr/>
          <p:nvPr/>
        </p:nvGrpSpPr>
        <p:grpSpPr>
          <a:xfrm>
            <a:off x="-1530678" y="653649"/>
            <a:ext cx="1026225" cy="1698128"/>
            <a:chOff x="-1836712" y="2937191"/>
            <a:chExt cx="1368300" cy="2264171"/>
          </a:xfrm>
        </p:grpSpPr>
        <p:pic>
          <p:nvPicPr>
            <p:cNvPr id="2135" name="Google Shape;2135;p2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136" name="Google Shape;2136;p2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137" name="Google Shape;2137;p2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120"/>
        <p:cNvGrpSpPr/>
        <p:nvPr/>
      </p:nvGrpSpPr>
      <p:grpSpPr>
        <a:xfrm>
          <a:off x="0" y="0"/>
          <a:ext cx="0" cy="0"/>
          <a:chOff x="0" y="0"/>
          <a:chExt cx="0" cy="0"/>
        </a:xfrm>
      </p:grpSpPr>
      <p:sp>
        <p:nvSpPr>
          <p:cNvPr id="121" name="Google Shape;121;p3"/>
          <p:cNvSpPr/>
          <p:nvPr/>
        </p:nvSpPr>
        <p:spPr>
          <a:xfrm rot="-5400000">
            <a:off x="2802271" y="-1200601"/>
            <a:ext cx="5143500" cy="7544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122" name="Google Shape;122;p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3" name="Google Shape;123;p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124" name="Google Shape;124;p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125" name="Google Shape;125;p3"/>
          <p:cNvGrpSpPr/>
          <p:nvPr/>
        </p:nvGrpSpPr>
        <p:grpSpPr>
          <a:xfrm>
            <a:off x="5221340" y="819609"/>
            <a:ext cx="1862198" cy="747695"/>
            <a:chOff x="1899" y="899"/>
            <a:chExt cx="4163" cy="1671"/>
          </a:xfrm>
        </p:grpSpPr>
        <p:sp>
          <p:nvSpPr>
            <p:cNvPr id="126" name="Google Shape;126;p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7" name="Google Shape;127;p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8" name="Google Shape;128;p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29" name="Google Shape;129;p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0" name="Google Shape;130;p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1" name="Google Shape;131;p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2" name="Google Shape;132;p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3" name="Google Shape;133;p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4" name="Google Shape;134;p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5" name="Google Shape;135;p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6" name="Google Shape;136;p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7" name="Google Shape;137;p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8" name="Google Shape;138;p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39" name="Google Shape;139;p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0" name="Google Shape;140;p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1" name="Google Shape;141;p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2" name="Google Shape;142;p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3" name="Google Shape;143;p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4" name="Google Shape;144;p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5" name="Google Shape;145;p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6" name="Google Shape;146;p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7" name="Google Shape;147;p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8" name="Google Shape;148;p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49" name="Google Shape;149;p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0" name="Google Shape;150;p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1" name="Google Shape;151;p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2" name="Google Shape;152;p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3" name="Google Shape;153;p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4" name="Google Shape;154;p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5" name="Google Shape;155;p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6" name="Google Shape;156;p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7" name="Google Shape;157;p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8" name="Google Shape;158;p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59" name="Google Shape;159;p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0" name="Google Shape;160;p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1" name="Google Shape;161;p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2" name="Google Shape;162;p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3" name="Google Shape;163;p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4" name="Google Shape;164;p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5" name="Google Shape;165;p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6" name="Google Shape;166;p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7" name="Google Shape;167;p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8" name="Google Shape;168;p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69" name="Google Shape;169;p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0" name="Google Shape;170;p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1" name="Google Shape;171;p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2" name="Google Shape;172;p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3" name="Google Shape;173;p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4" name="Google Shape;174;p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5" name="Google Shape;175;p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6" name="Google Shape;176;p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7" name="Google Shape;177;p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8" name="Google Shape;178;p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79" name="Google Shape;179;p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0" name="Google Shape;180;p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1" name="Google Shape;181;p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2" name="Google Shape;182;p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3" name="Google Shape;183;p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4" name="Google Shape;184;p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5" name="Google Shape;185;p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6" name="Google Shape;186;p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7" name="Google Shape;187;p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8" name="Google Shape;188;p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89" name="Google Shape;189;p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0" name="Google Shape;190;p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1" name="Google Shape;191;p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2" name="Google Shape;192;p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3" name="Google Shape;193;p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4" name="Google Shape;194;p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5" name="Google Shape;195;p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6" name="Google Shape;196;p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7" name="Google Shape;197;p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8" name="Google Shape;198;p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99" name="Google Shape;199;p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0" name="Google Shape;200;p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1" name="Google Shape;201;p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2" name="Google Shape;202;p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3" name="Google Shape;203;p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4" name="Google Shape;204;p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5" name="Google Shape;205;p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6" name="Google Shape;206;p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7" name="Google Shape;207;p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8" name="Google Shape;208;p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09" name="Google Shape;209;p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0" name="Google Shape;210;p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1" name="Google Shape;211;p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2" name="Google Shape;212;p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3" name="Google Shape;213;p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 name="Google Shape;214;p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 name="Google Shape;215;p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 name="Google Shape;216;p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 name="Google Shape;217;p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 name="Google Shape;218;p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19" name="Google Shape;219;p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220" name="Google Shape;220;p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3000"/>
              <a:buFont typeface="Calibri"/>
              <a:buNone/>
              <a:defRPr sz="3000">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1" name="Google Shape;221;p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sz="1400">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222" name="Google Shape;222;p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223" name="Google Shape;223;p3"/>
          <p:cNvGrpSpPr/>
          <p:nvPr/>
        </p:nvGrpSpPr>
        <p:grpSpPr>
          <a:xfrm>
            <a:off x="-1530678" y="653649"/>
            <a:ext cx="1026225" cy="1698128"/>
            <a:chOff x="-1836712" y="2937191"/>
            <a:chExt cx="1368300" cy="2264171"/>
          </a:xfrm>
        </p:grpSpPr>
        <p:pic>
          <p:nvPicPr>
            <p:cNvPr id="224" name="Google Shape;224;p3" descr="icon_camera_circle.png"/>
            <p:cNvPicPr preferRelativeResize="0"/>
            <p:nvPr/>
          </p:nvPicPr>
          <p:blipFill rotWithShape="1">
            <a:blip r:embed="rId3">
              <a:alphaModFix/>
            </a:blip>
            <a:srcRect/>
            <a:stretch/>
          </p:blipFill>
          <p:spPr>
            <a:xfrm>
              <a:off x="-1728699" y="2937191"/>
              <a:ext cx="640111" cy="640111"/>
            </a:xfrm>
            <a:prstGeom prst="rect">
              <a:avLst/>
            </a:prstGeom>
            <a:noFill/>
            <a:ln>
              <a:noFill/>
            </a:ln>
          </p:spPr>
        </p:pic>
        <p:sp>
          <p:nvSpPr>
            <p:cNvPr id="225" name="Google Shape;225;p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6" name="Google Shape;226;p3" descr="icon_information-white.png"/>
            <p:cNvPicPr preferRelativeResize="0"/>
            <p:nvPr/>
          </p:nvPicPr>
          <p:blipFill rotWithShape="1">
            <a:blip r:embed="rId4">
              <a:alphaModFix/>
            </a:blip>
            <a:srcRect/>
            <a:stretch/>
          </p:blipFill>
          <p:spPr>
            <a:xfrm>
              <a:off x="-1728699" y="3245911"/>
              <a:ext cx="121592" cy="320113"/>
            </a:xfrm>
            <a:prstGeom prst="rect">
              <a:avLst/>
            </a:prstGeom>
            <a:noFill/>
            <a:ln>
              <a:noFill/>
            </a:ln>
          </p:spPr>
        </p:pic>
      </p:grpSp>
      <p:pic>
        <p:nvPicPr>
          <p:cNvPr id="227" name="Google Shape;227;p3"/>
          <p:cNvPicPr preferRelativeResize="0"/>
          <p:nvPr/>
        </p:nvPicPr>
        <p:blipFill rotWithShape="1">
          <a:blip r:embed="rId5">
            <a:alphaModFix/>
          </a:blip>
          <a:srcRect/>
          <a:stretch/>
        </p:blipFill>
        <p:spPr>
          <a:xfrm>
            <a:off x="7421217" y="945098"/>
            <a:ext cx="1285280"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2"/>
                                        </p:tgtEl>
                                        <p:attrNameLst>
                                          <p:attrName>style.visibility</p:attrName>
                                        </p:attrNameLst>
                                      </p:cBhvr>
                                      <p:to>
                                        <p:strVal val="visible"/>
                                      </p:to>
                                    </p:set>
                                    <p:animEffect transition="in" filter="fade">
                                      <p:cBhvr>
                                        <p:cTn id="7" dur="500"/>
                                        <p:tgtEl>
                                          <p:spTgt spid="2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5"/>
                                        </p:tgtEl>
                                        <p:attrNameLst>
                                          <p:attrName>style.visibility</p:attrName>
                                        </p:attrNameLst>
                                      </p:cBhvr>
                                      <p:to>
                                        <p:strVal val="visible"/>
                                      </p:to>
                                    </p:set>
                                    <p:animEffect transition="in" filter="fade">
                                      <p:cBhvr>
                                        <p:cTn id="11" dur="500"/>
                                        <p:tgtEl>
                                          <p:spTgt spid="125"/>
                                        </p:tgtEl>
                                      </p:cBhvr>
                                    </p:animEffect>
                                  </p:childTnLst>
                                </p:cTn>
                              </p:par>
                              <p:par>
                                <p:cTn id="12" presetID="10" presetClass="entr" presetSubtype="0" fill="hold" nodeType="withEffect">
                                  <p:stCondLst>
                                    <p:cond delay="0"/>
                                  </p:stCondLst>
                                  <p:childTnLst>
                                    <p:set>
                                      <p:cBhvr>
                                        <p:cTn id="13" dur="1" fill="hold">
                                          <p:stCondLst>
                                            <p:cond delay="0"/>
                                          </p:stCondLst>
                                        </p:cTn>
                                        <p:tgtEl>
                                          <p:spTgt spid="220"/>
                                        </p:tgtEl>
                                        <p:attrNameLst>
                                          <p:attrName>style.visibility</p:attrName>
                                        </p:attrNameLst>
                                      </p:cBhvr>
                                      <p:to>
                                        <p:strVal val="visible"/>
                                      </p:to>
                                    </p:set>
                                    <p:animEffect transition="in" filter="fade">
                                      <p:cBhvr>
                                        <p:cTn id="14" dur="500"/>
                                        <p:tgtEl>
                                          <p:spTgt spid="220"/>
                                        </p:tgtEl>
                                      </p:cBhvr>
                                    </p:animEffect>
                                  </p:childTnLst>
                                </p:cTn>
                              </p:par>
                              <p:par>
                                <p:cTn id="15" presetID="10" presetClass="entr" presetSubtype="0" fill="hold" nodeType="withEffect">
                                  <p:stCondLst>
                                    <p:cond delay="0"/>
                                  </p:stCondLst>
                                  <p:childTnLst>
                                    <p:set>
                                      <p:cBhvr>
                                        <p:cTn id="16" dur="1" fill="hold">
                                          <p:stCondLst>
                                            <p:cond delay="0"/>
                                          </p:stCondLst>
                                        </p:cTn>
                                        <p:tgtEl>
                                          <p:spTgt spid="221">
                                            <p:txEl>
                                              <p:pRg st="0" end="0"/>
                                            </p:txEl>
                                          </p:spTgt>
                                        </p:tgtEl>
                                        <p:attrNameLst>
                                          <p:attrName>style.visibility</p:attrName>
                                        </p:attrNameLst>
                                      </p:cBhvr>
                                      <p:to>
                                        <p:strVal val="visible"/>
                                      </p:to>
                                    </p:set>
                                    <p:animEffect transition="in" filter="fade">
                                      <p:cBhvr>
                                        <p:cTn id="17" dur="500"/>
                                        <p:tgtEl>
                                          <p:spTgt spid="221">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21">
                                            <p:txEl>
                                              <p:pRg st="1" end="1"/>
                                            </p:txEl>
                                          </p:spTgt>
                                        </p:tgtEl>
                                        <p:attrNameLst>
                                          <p:attrName>style.visibility</p:attrName>
                                        </p:attrNameLst>
                                      </p:cBhvr>
                                      <p:to>
                                        <p:strVal val="visible"/>
                                      </p:to>
                                    </p:set>
                                    <p:animEffect transition="in" filter="fade">
                                      <p:cBhvr>
                                        <p:cTn id="20" dur="500"/>
                                        <p:tgtEl>
                                          <p:spTgt spid="221">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21">
                                            <p:txEl>
                                              <p:pRg st="2" end="2"/>
                                            </p:txEl>
                                          </p:spTgt>
                                        </p:tgtEl>
                                        <p:attrNameLst>
                                          <p:attrName>style.visibility</p:attrName>
                                        </p:attrNameLst>
                                      </p:cBhvr>
                                      <p:to>
                                        <p:strVal val="visible"/>
                                      </p:to>
                                    </p:set>
                                    <p:animEffect transition="in" filter="fade">
                                      <p:cBhvr>
                                        <p:cTn id="23" dur="500"/>
                                        <p:tgtEl>
                                          <p:spTgt spid="221">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21">
                                            <p:txEl>
                                              <p:pRg st="3" end="3"/>
                                            </p:txEl>
                                          </p:spTgt>
                                        </p:tgtEl>
                                        <p:attrNameLst>
                                          <p:attrName>style.visibility</p:attrName>
                                        </p:attrNameLst>
                                      </p:cBhvr>
                                      <p:to>
                                        <p:strVal val="visible"/>
                                      </p:to>
                                    </p:set>
                                    <p:animEffect transition="in" filter="fade">
                                      <p:cBhvr>
                                        <p:cTn id="26" dur="500"/>
                                        <p:tgtEl>
                                          <p:spTgt spid="221">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21">
                                            <p:txEl>
                                              <p:pRg st="4" end="4"/>
                                            </p:txEl>
                                          </p:spTgt>
                                        </p:tgtEl>
                                        <p:attrNameLst>
                                          <p:attrName>style.visibility</p:attrName>
                                        </p:attrNameLst>
                                      </p:cBhvr>
                                      <p:to>
                                        <p:strVal val="visible"/>
                                      </p:to>
                                    </p:set>
                                    <p:animEffect transition="in" filter="fade">
                                      <p:cBhvr>
                                        <p:cTn id="29" dur="500"/>
                                        <p:tgtEl>
                                          <p:spTgt spid="221">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21">
                                            <p:txEl>
                                              <p:pRg st="5" end="5"/>
                                            </p:txEl>
                                          </p:spTgt>
                                        </p:tgtEl>
                                        <p:attrNameLst>
                                          <p:attrName>style.visibility</p:attrName>
                                        </p:attrNameLst>
                                      </p:cBhvr>
                                      <p:to>
                                        <p:strVal val="visible"/>
                                      </p:to>
                                    </p:set>
                                    <p:animEffect transition="in" filter="fade">
                                      <p:cBhvr>
                                        <p:cTn id="32" dur="500"/>
                                        <p:tgtEl>
                                          <p:spTgt spid="221">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21">
                                            <p:txEl>
                                              <p:pRg st="6" end="6"/>
                                            </p:txEl>
                                          </p:spTgt>
                                        </p:tgtEl>
                                        <p:attrNameLst>
                                          <p:attrName>style.visibility</p:attrName>
                                        </p:attrNameLst>
                                      </p:cBhvr>
                                      <p:to>
                                        <p:strVal val="visible"/>
                                      </p:to>
                                    </p:set>
                                    <p:animEffect transition="in" filter="fade">
                                      <p:cBhvr>
                                        <p:cTn id="35" dur="500"/>
                                        <p:tgtEl>
                                          <p:spTgt spid="221">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21">
                                            <p:txEl>
                                              <p:pRg st="7" end="7"/>
                                            </p:txEl>
                                          </p:spTgt>
                                        </p:tgtEl>
                                        <p:attrNameLst>
                                          <p:attrName>style.visibility</p:attrName>
                                        </p:attrNameLst>
                                      </p:cBhvr>
                                      <p:to>
                                        <p:strVal val="visible"/>
                                      </p:to>
                                    </p:set>
                                    <p:animEffect transition="in" filter="fade">
                                      <p:cBhvr>
                                        <p:cTn id="38" dur="500"/>
                                        <p:tgtEl>
                                          <p:spTgt spid="221">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21">
                                            <p:txEl>
                                              <p:pRg st="8" end="8"/>
                                            </p:txEl>
                                          </p:spTgt>
                                        </p:tgtEl>
                                        <p:attrNameLst>
                                          <p:attrName>style.visibility</p:attrName>
                                        </p:attrNameLst>
                                      </p:cBhvr>
                                      <p:to>
                                        <p:strVal val="visible"/>
                                      </p:to>
                                    </p:set>
                                    <p:animEffect transition="in" filter="fade">
                                      <p:cBhvr>
                                        <p:cTn id="41" dur="500"/>
                                        <p:tgtEl>
                                          <p:spTgt spid="221">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27"/>
                                        </p:tgtEl>
                                        <p:attrNameLst>
                                          <p:attrName>style.visibility</p:attrName>
                                        </p:attrNameLst>
                                      </p:cBhvr>
                                      <p:to>
                                        <p:strVal val="visible"/>
                                      </p:to>
                                    </p:set>
                                    <p:animEffect transition="in" filter="fade">
                                      <p:cBhvr>
                                        <p:cTn id="45" dur="10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2138"/>
        <p:cNvGrpSpPr/>
        <p:nvPr/>
      </p:nvGrpSpPr>
      <p:grpSpPr>
        <a:xfrm>
          <a:off x="0" y="0"/>
          <a:ext cx="0" cy="0"/>
          <a:chOff x="0" y="0"/>
          <a:chExt cx="0" cy="0"/>
        </a:xfrm>
      </p:grpSpPr>
      <p:sp>
        <p:nvSpPr>
          <p:cNvPr id="2139" name="Google Shape;2139;p22"/>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0" name="Google Shape;2140;p22"/>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141" name="Google Shape;2141;p2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142" name="Google Shape;2142;p2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143" name="Google Shape;2143;p22"/>
          <p:cNvGrpSpPr/>
          <p:nvPr/>
        </p:nvGrpSpPr>
        <p:grpSpPr>
          <a:xfrm>
            <a:off x="7915032" y="222489"/>
            <a:ext cx="895960" cy="359739"/>
            <a:chOff x="1899" y="899"/>
            <a:chExt cx="4163" cy="1671"/>
          </a:xfrm>
        </p:grpSpPr>
        <p:sp>
          <p:nvSpPr>
            <p:cNvPr id="2144" name="Google Shape;2144;p2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5" name="Google Shape;2145;p2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6" name="Google Shape;2146;p2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7" name="Google Shape;2147;p2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8" name="Google Shape;2148;p2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49" name="Google Shape;2149;p2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0" name="Google Shape;2150;p2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1" name="Google Shape;2151;p2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2" name="Google Shape;2152;p2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3" name="Google Shape;2153;p2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4" name="Google Shape;2154;p2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5" name="Google Shape;2155;p2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6" name="Google Shape;2156;p2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7" name="Google Shape;2157;p2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8" name="Google Shape;2158;p2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59" name="Google Shape;2159;p2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0" name="Google Shape;2160;p2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1" name="Google Shape;2161;p2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2" name="Google Shape;2162;p2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3" name="Google Shape;2163;p2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4" name="Google Shape;2164;p2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5" name="Google Shape;2165;p2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6" name="Google Shape;2166;p2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7" name="Google Shape;2167;p2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8" name="Google Shape;2168;p2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69" name="Google Shape;2169;p2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0" name="Google Shape;2170;p2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1" name="Google Shape;2171;p2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2" name="Google Shape;2172;p2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3" name="Google Shape;2173;p2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4" name="Google Shape;2174;p2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5" name="Google Shape;2175;p2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6" name="Google Shape;2176;p2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7" name="Google Shape;2177;p2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8" name="Google Shape;2178;p2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79" name="Google Shape;2179;p2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0" name="Google Shape;2180;p2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1" name="Google Shape;2181;p2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2" name="Google Shape;2182;p2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3" name="Google Shape;2183;p2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4" name="Google Shape;2184;p2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5" name="Google Shape;2185;p2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6" name="Google Shape;2186;p2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7" name="Google Shape;2187;p2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8" name="Google Shape;2188;p2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89" name="Google Shape;2189;p2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0" name="Google Shape;2190;p2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1" name="Google Shape;2191;p2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2" name="Google Shape;2192;p2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3" name="Google Shape;2193;p2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4" name="Google Shape;2194;p2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5" name="Google Shape;2195;p2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6" name="Google Shape;2196;p2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7" name="Google Shape;2197;p2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8" name="Google Shape;2198;p2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199" name="Google Shape;2199;p2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0" name="Google Shape;2200;p2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1" name="Google Shape;2201;p2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2" name="Google Shape;2202;p2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3" name="Google Shape;2203;p2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4" name="Google Shape;2204;p2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5" name="Google Shape;2205;p2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6" name="Google Shape;2206;p2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7" name="Google Shape;2207;p2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8" name="Google Shape;2208;p2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09" name="Google Shape;2209;p2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0" name="Google Shape;2210;p2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1" name="Google Shape;2211;p2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2" name="Google Shape;2212;p2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3" name="Google Shape;2213;p2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4" name="Google Shape;2214;p2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5" name="Google Shape;2215;p2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6" name="Google Shape;2216;p2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7" name="Google Shape;2217;p2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8" name="Google Shape;2218;p2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19" name="Google Shape;2219;p2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0" name="Google Shape;2220;p2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1" name="Google Shape;2221;p2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2" name="Google Shape;2222;p2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3" name="Google Shape;2223;p2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4" name="Google Shape;2224;p2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5" name="Google Shape;2225;p2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6" name="Google Shape;2226;p2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7" name="Google Shape;2227;p2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8" name="Google Shape;2228;p2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29" name="Google Shape;2229;p2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0" name="Google Shape;2230;p2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1" name="Google Shape;2231;p2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2" name="Google Shape;2232;p2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3" name="Google Shape;2233;p2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4" name="Google Shape;2234;p2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5" name="Google Shape;2235;p2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36" name="Google Shape;2236;p2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237" name="Google Shape;2237;p2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238" name="Google Shape;2238;p22"/>
          <p:cNvGrpSpPr/>
          <p:nvPr/>
        </p:nvGrpSpPr>
        <p:grpSpPr>
          <a:xfrm>
            <a:off x="-1530678" y="2991542"/>
            <a:ext cx="1404225" cy="2177094"/>
            <a:chOff x="6195941" y="562596"/>
            <a:chExt cx="1872300" cy="2902792"/>
          </a:xfrm>
        </p:grpSpPr>
        <p:grpSp>
          <p:nvGrpSpPr>
            <p:cNvPr id="2239" name="Google Shape;2239;p22"/>
            <p:cNvGrpSpPr/>
            <p:nvPr/>
          </p:nvGrpSpPr>
          <p:grpSpPr>
            <a:xfrm>
              <a:off x="6195941" y="832605"/>
              <a:ext cx="1872300" cy="2632784"/>
              <a:chOff x="-1872716" y="660661"/>
              <a:chExt cx="1872300" cy="1974637"/>
            </a:xfrm>
          </p:grpSpPr>
          <p:sp>
            <p:nvSpPr>
              <p:cNvPr id="2240" name="Google Shape;2240;p2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241" name="Google Shape;2241;p2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242" name="Google Shape;2242;p22"/>
            <p:cNvGrpSpPr/>
            <p:nvPr/>
          </p:nvGrpSpPr>
          <p:grpSpPr>
            <a:xfrm>
              <a:off x="6303954" y="562596"/>
              <a:ext cx="540000" cy="540000"/>
              <a:chOff x="6303954" y="562596"/>
              <a:chExt cx="540000" cy="540000"/>
            </a:xfrm>
          </p:grpSpPr>
          <p:sp>
            <p:nvSpPr>
              <p:cNvPr id="2243" name="Google Shape;2243;p2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244" name="Google Shape;2244;p2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245" name="Google Shape;2245;p2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6" name="Google Shape;2246;p2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47" name="Google Shape;2247;p2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248" name="Google Shape;2248;p2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49" name="Google Shape;2249;p2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250" name="Google Shape;2250;p22"/>
          <p:cNvGrpSpPr/>
          <p:nvPr/>
        </p:nvGrpSpPr>
        <p:grpSpPr>
          <a:xfrm>
            <a:off x="-1530678" y="653649"/>
            <a:ext cx="1026225" cy="1698128"/>
            <a:chOff x="-1836712" y="2937191"/>
            <a:chExt cx="1368300" cy="2264171"/>
          </a:xfrm>
        </p:grpSpPr>
        <p:pic>
          <p:nvPicPr>
            <p:cNvPr id="2251" name="Google Shape;2251;p2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252" name="Google Shape;2252;p2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253" name="Google Shape;2253;p2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2254"/>
        <p:cNvGrpSpPr/>
        <p:nvPr/>
      </p:nvGrpSpPr>
      <p:grpSpPr>
        <a:xfrm>
          <a:off x="0" y="0"/>
          <a:ext cx="0" cy="0"/>
          <a:chOff x="0" y="0"/>
          <a:chExt cx="0" cy="0"/>
        </a:xfrm>
      </p:grpSpPr>
      <p:sp>
        <p:nvSpPr>
          <p:cNvPr id="2255" name="Google Shape;2255;p23"/>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6" name="Google Shape;2256;p23"/>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257" name="Google Shape;2257;p2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258" name="Google Shape;2258;p2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259" name="Google Shape;2259;p23"/>
          <p:cNvGrpSpPr/>
          <p:nvPr/>
        </p:nvGrpSpPr>
        <p:grpSpPr>
          <a:xfrm>
            <a:off x="7915032" y="222489"/>
            <a:ext cx="895960" cy="359739"/>
            <a:chOff x="1899" y="899"/>
            <a:chExt cx="4163" cy="1671"/>
          </a:xfrm>
        </p:grpSpPr>
        <p:sp>
          <p:nvSpPr>
            <p:cNvPr id="2260" name="Google Shape;2260;p2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1" name="Google Shape;2261;p2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2" name="Google Shape;2262;p2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3" name="Google Shape;2263;p2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4" name="Google Shape;2264;p2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5" name="Google Shape;2265;p2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6" name="Google Shape;2266;p2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7" name="Google Shape;2267;p2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8" name="Google Shape;2268;p2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69" name="Google Shape;2269;p2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0" name="Google Shape;2270;p2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1" name="Google Shape;2271;p2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2" name="Google Shape;2272;p2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3" name="Google Shape;2273;p2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4" name="Google Shape;2274;p2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5" name="Google Shape;2275;p2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6" name="Google Shape;2276;p2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7" name="Google Shape;2277;p2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8" name="Google Shape;2278;p2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79" name="Google Shape;2279;p2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0" name="Google Shape;2280;p2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1" name="Google Shape;2281;p2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2" name="Google Shape;2282;p2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3" name="Google Shape;2283;p2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4" name="Google Shape;2284;p2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5" name="Google Shape;2285;p2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6" name="Google Shape;2286;p2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7" name="Google Shape;2287;p2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8" name="Google Shape;2288;p2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89" name="Google Shape;2289;p2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0" name="Google Shape;2290;p2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1" name="Google Shape;2291;p2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2" name="Google Shape;2292;p2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3" name="Google Shape;2293;p2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4" name="Google Shape;2294;p2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5" name="Google Shape;2295;p2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6" name="Google Shape;2296;p2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7" name="Google Shape;2297;p2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8" name="Google Shape;2298;p2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299" name="Google Shape;2299;p2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0" name="Google Shape;2300;p2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1" name="Google Shape;2301;p2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2" name="Google Shape;2302;p2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3" name="Google Shape;2303;p2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4" name="Google Shape;2304;p2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5" name="Google Shape;2305;p2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6" name="Google Shape;2306;p2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7" name="Google Shape;2307;p2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8" name="Google Shape;2308;p2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09" name="Google Shape;2309;p2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0" name="Google Shape;2310;p2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1" name="Google Shape;2311;p2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2" name="Google Shape;2312;p2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3" name="Google Shape;2313;p2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4" name="Google Shape;2314;p2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5" name="Google Shape;2315;p2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6" name="Google Shape;2316;p2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7" name="Google Shape;2317;p2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8" name="Google Shape;2318;p2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19" name="Google Shape;2319;p2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0" name="Google Shape;2320;p2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1" name="Google Shape;2321;p2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2" name="Google Shape;2322;p2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3" name="Google Shape;2323;p2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4" name="Google Shape;2324;p2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5" name="Google Shape;2325;p2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6" name="Google Shape;2326;p2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7" name="Google Shape;2327;p2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8" name="Google Shape;2328;p2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29" name="Google Shape;2329;p2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0" name="Google Shape;2330;p2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1" name="Google Shape;2331;p2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2" name="Google Shape;2332;p2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3" name="Google Shape;2333;p2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4" name="Google Shape;2334;p2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5" name="Google Shape;2335;p2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6" name="Google Shape;2336;p2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7" name="Google Shape;2337;p2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8" name="Google Shape;2338;p2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39" name="Google Shape;2339;p2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0" name="Google Shape;2340;p2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1" name="Google Shape;2341;p2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2" name="Google Shape;2342;p2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3" name="Google Shape;2343;p2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4" name="Google Shape;2344;p2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5" name="Google Shape;2345;p2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6" name="Google Shape;2346;p2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7" name="Google Shape;2347;p2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8" name="Google Shape;2348;p2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49" name="Google Shape;2349;p2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0" name="Google Shape;2350;p2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1" name="Google Shape;2351;p2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2" name="Google Shape;2352;p2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353" name="Google Shape;2353;p2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354" name="Google Shape;2354;p23"/>
          <p:cNvGrpSpPr/>
          <p:nvPr/>
        </p:nvGrpSpPr>
        <p:grpSpPr>
          <a:xfrm>
            <a:off x="-1530678" y="2991542"/>
            <a:ext cx="1404225" cy="2177094"/>
            <a:chOff x="6195941" y="562596"/>
            <a:chExt cx="1872300" cy="2902792"/>
          </a:xfrm>
        </p:grpSpPr>
        <p:grpSp>
          <p:nvGrpSpPr>
            <p:cNvPr id="2355" name="Google Shape;2355;p23"/>
            <p:cNvGrpSpPr/>
            <p:nvPr/>
          </p:nvGrpSpPr>
          <p:grpSpPr>
            <a:xfrm>
              <a:off x="6195941" y="832605"/>
              <a:ext cx="1872300" cy="2632784"/>
              <a:chOff x="-1872716" y="660661"/>
              <a:chExt cx="1872300" cy="1974637"/>
            </a:xfrm>
          </p:grpSpPr>
          <p:sp>
            <p:nvSpPr>
              <p:cNvPr id="2356" name="Google Shape;2356;p2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357" name="Google Shape;2357;p2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358" name="Google Shape;2358;p23"/>
            <p:cNvGrpSpPr/>
            <p:nvPr/>
          </p:nvGrpSpPr>
          <p:grpSpPr>
            <a:xfrm>
              <a:off x="6303954" y="562596"/>
              <a:ext cx="540000" cy="540000"/>
              <a:chOff x="6303954" y="562596"/>
              <a:chExt cx="540000" cy="540000"/>
            </a:xfrm>
          </p:grpSpPr>
          <p:sp>
            <p:nvSpPr>
              <p:cNvPr id="2359" name="Google Shape;2359;p2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360" name="Google Shape;2360;p2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361" name="Google Shape;2361;p2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2" name="Google Shape;2362;p2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3" name="Google Shape;2363;p2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364" name="Google Shape;2364;p2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65" name="Google Shape;2365;p2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366" name="Google Shape;2366;p23"/>
          <p:cNvGrpSpPr/>
          <p:nvPr/>
        </p:nvGrpSpPr>
        <p:grpSpPr>
          <a:xfrm>
            <a:off x="-1530678" y="653649"/>
            <a:ext cx="1026225" cy="1698128"/>
            <a:chOff x="-1836712" y="2937191"/>
            <a:chExt cx="1368300" cy="2264171"/>
          </a:xfrm>
        </p:grpSpPr>
        <p:pic>
          <p:nvPicPr>
            <p:cNvPr id="2367" name="Google Shape;2367;p2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368" name="Google Shape;2368;p2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369" name="Google Shape;2369;p2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2370"/>
        <p:cNvGrpSpPr/>
        <p:nvPr/>
      </p:nvGrpSpPr>
      <p:grpSpPr>
        <a:xfrm>
          <a:off x="0" y="0"/>
          <a:ext cx="0" cy="0"/>
          <a:chOff x="0" y="0"/>
          <a:chExt cx="0" cy="0"/>
        </a:xfrm>
      </p:grpSpPr>
      <p:sp>
        <p:nvSpPr>
          <p:cNvPr id="2371" name="Google Shape;2371;p2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2" name="Google Shape;2372;p2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73" name="Google Shape;2373;p2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74" name="Google Shape;2374;p2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75" name="Google Shape;2375;p24"/>
          <p:cNvGrpSpPr/>
          <p:nvPr/>
        </p:nvGrpSpPr>
        <p:grpSpPr>
          <a:xfrm>
            <a:off x="7915032" y="222489"/>
            <a:ext cx="895960" cy="359739"/>
            <a:chOff x="1899" y="899"/>
            <a:chExt cx="4163" cy="1671"/>
          </a:xfrm>
        </p:grpSpPr>
        <p:sp>
          <p:nvSpPr>
            <p:cNvPr id="2376" name="Google Shape;2376;p2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7" name="Google Shape;2377;p2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8" name="Google Shape;2378;p2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9" name="Google Shape;2379;p2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0" name="Google Shape;2380;p2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1" name="Google Shape;2381;p2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2" name="Google Shape;2382;p2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3" name="Google Shape;2383;p2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4" name="Google Shape;2384;p2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5" name="Google Shape;2385;p2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6" name="Google Shape;2386;p2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7" name="Google Shape;2387;p2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8" name="Google Shape;2388;p2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9" name="Google Shape;2389;p2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0" name="Google Shape;2390;p2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1" name="Google Shape;2391;p2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2" name="Google Shape;2392;p2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3" name="Google Shape;2393;p2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4" name="Google Shape;2394;p2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5" name="Google Shape;2395;p2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6" name="Google Shape;2396;p2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7" name="Google Shape;2397;p2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8" name="Google Shape;2398;p2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9" name="Google Shape;2399;p2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0" name="Google Shape;2400;p2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1" name="Google Shape;2401;p2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2" name="Google Shape;2402;p2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3" name="Google Shape;2403;p2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4" name="Google Shape;2404;p2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5" name="Google Shape;2405;p2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6" name="Google Shape;2406;p2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7" name="Google Shape;2407;p2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8" name="Google Shape;2408;p2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9" name="Google Shape;2409;p2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0" name="Google Shape;2410;p2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1" name="Google Shape;2411;p2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2" name="Google Shape;2412;p2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3" name="Google Shape;2413;p2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4" name="Google Shape;2414;p2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5" name="Google Shape;2415;p2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6" name="Google Shape;2416;p2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7" name="Google Shape;2417;p2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8" name="Google Shape;2418;p2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9" name="Google Shape;2419;p2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0" name="Google Shape;2420;p2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1" name="Google Shape;2421;p2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2" name="Google Shape;2422;p2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3" name="Google Shape;2423;p2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4" name="Google Shape;2424;p2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5" name="Google Shape;2425;p2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6" name="Google Shape;2426;p2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7" name="Google Shape;2427;p2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8" name="Google Shape;2428;p2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9" name="Google Shape;2429;p2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0" name="Google Shape;2430;p2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1" name="Google Shape;2431;p2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2" name="Google Shape;2432;p2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3" name="Google Shape;2433;p2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4" name="Google Shape;2434;p2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5" name="Google Shape;2435;p2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6" name="Google Shape;2436;p2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7" name="Google Shape;2437;p2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8" name="Google Shape;2438;p2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9" name="Google Shape;2439;p2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0" name="Google Shape;2440;p2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1" name="Google Shape;2441;p2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2" name="Google Shape;2442;p2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3" name="Google Shape;2443;p2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4" name="Google Shape;2444;p2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5" name="Google Shape;2445;p2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6" name="Google Shape;2446;p2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7" name="Google Shape;2447;p2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8" name="Google Shape;2448;p2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9" name="Google Shape;2449;p2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0" name="Google Shape;2450;p2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1" name="Google Shape;2451;p2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2" name="Google Shape;2452;p2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3" name="Google Shape;2453;p2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4" name="Google Shape;2454;p2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5" name="Google Shape;2455;p2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6" name="Google Shape;2456;p2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7" name="Google Shape;2457;p2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8" name="Google Shape;2458;p2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9" name="Google Shape;2459;p2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0" name="Google Shape;2460;p2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1" name="Google Shape;2461;p2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2" name="Google Shape;2462;p2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3" name="Google Shape;2463;p2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4" name="Google Shape;2464;p2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5" name="Google Shape;2465;p2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6" name="Google Shape;2466;p2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7" name="Google Shape;2467;p2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8" name="Google Shape;2468;p2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2469" name="Google Shape;2469;p2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2470" name="Google Shape;2470;p24"/>
          <p:cNvGrpSpPr/>
          <p:nvPr/>
        </p:nvGrpSpPr>
        <p:grpSpPr>
          <a:xfrm>
            <a:off x="-1530678" y="2991542"/>
            <a:ext cx="1404225" cy="2177094"/>
            <a:chOff x="6195941" y="562596"/>
            <a:chExt cx="1872300" cy="2902792"/>
          </a:xfrm>
        </p:grpSpPr>
        <p:grpSp>
          <p:nvGrpSpPr>
            <p:cNvPr id="2471" name="Google Shape;2471;p24"/>
            <p:cNvGrpSpPr/>
            <p:nvPr/>
          </p:nvGrpSpPr>
          <p:grpSpPr>
            <a:xfrm>
              <a:off x="6195941" y="832605"/>
              <a:ext cx="1872300" cy="2632784"/>
              <a:chOff x="-1872716" y="660661"/>
              <a:chExt cx="1872300" cy="1974637"/>
            </a:xfrm>
          </p:grpSpPr>
          <p:sp>
            <p:nvSpPr>
              <p:cNvPr id="2472" name="Google Shape;2472;p2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2473" name="Google Shape;2473;p2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2474" name="Google Shape;2474;p24"/>
            <p:cNvGrpSpPr/>
            <p:nvPr/>
          </p:nvGrpSpPr>
          <p:grpSpPr>
            <a:xfrm>
              <a:off x="6303954" y="562596"/>
              <a:ext cx="540000" cy="540000"/>
              <a:chOff x="6303954" y="562596"/>
              <a:chExt cx="540000" cy="540000"/>
            </a:xfrm>
          </p:grpSpPr>
          <p:sp>
            <p:nvSpPr>
              <p:cNvPr id="2475" name="Google Shape;2475;p2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2476" name="Google Shape;2476;p2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2477" name="Google Shape;2477;p2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8" name="Google Shape;2478;p2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9" name="Google Shape;2479;p2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2480" name="Google Shape;2480;p2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481" name="Google Shape;2481;p2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2482" name="Google Shape;2482;p24"/>
          <p:cNvGrpSpPr/>
          <p:nvPr/>
        </p:nvGrpSpPr>
        <p:grpSpPr>
          <a:xfrm>
            <a:off x="-1530678" y="653649"/>
            <a:ext cx="1026225" cy="1698128"/>
            <a:chOff x="-1836712" y="2937191"/>
            <a:chExt cx="1368300" cy="2264171"/>
          </a:xfrm>
        </p:grpSpPr>
        <p:pic>
          <p:nvPicPr>
            <p:cNvPr id="2483" name="Google Shape;2483;p2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2484" name="Google Shape;2484;p2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2485" name="Google Shape;2485;p2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486"/>
        <p:cNvGrpSpPr/>
        <p:nvPr/>
      </p:nvGrpSpPr>
      <p:grpSpPr>
        <a:xfrm>
          <a:off x="0" y="0"/>
          <a:ext cx="0" cy="0"/>
          <a:chOff x="0" y="0"/>
          <a:chExt cx="0" cy="0"/>
        </a:xfrm>
      </p:grpSpPr>
      <p:sp>
        <p:nvSpPr>
          <p:cNvPr id="2487" name="Google Shape;2487;p25"/>
          <p:cNvSpPr txBox="1">
            <a:spLocks noGrp="1"/>
          </p:cNvSpPr>
          <p:nvPr>
            <p:ph type="ctrTitle"/>
          </p:nvPr>
        </p:nvSpPr>
        <p:spPr>
          <a:xfrm>
            <a:off x="311708" y="744575"/>
            <a:ext cx="8520600" cy="2052600"/>
          </a:xfrm>
          <a:prstGeom prst="rect">
            <a:avLst/>
          </a:prstGeom>
        </p:spPr>
        <p:txBody>
          <a:bodyPr spcFirstLastPara="1" wrap="square" lIns="0" tIns="0" rIns="0" bIns="0" anchor="b" anchorCtr="0"/>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488" name="Google Shape;2488;p25"/>
          <p:cNvSpPr txBox="1">
            <a:spLocks noGrp="1"/>
          </p:cNvSpPr>
          <p:nvPr>
            <p:ph type="subTitle" idx="1"/>
          </p:nvPr>
        </p:nvSpPr>
        <p:spPr>
          <a:xfrm>
            <a:off x="311700" y="2834125"/>
            <a:ext cx="8520600" cy="792600"/>
          </a:xfrm>
          <a:prstGeom prst="rect">
            <a:avLst/>
          </a:prstGeom>
        </p:spPr>
        <p:txBody>
          <a:bodyPr spcFirstLastPara="1" wrap="square" lIns="0" tIns="0" rIns="0" bIns="0" anchor="t" anchorCtr="0"/>
          <a:lstStyle>
            <a:lvl1pPr lvl="0" algn="ctr" rtl="0">
              <a:lnSpc>
                <a:spcPct val="100000"/>
              </a:lnSpc>
              <a:spcBef>
                <a:spcPts val="300"/>
              </a:spcBef>
              <a:spcAft>
                <a:spcPts val="0"/>
              </a:spcAft>
              <a:buSzPts val="2800"/>
              <a:buNone/>
              <a:defRPr sz="2800"/>
            </a:lvl1pPr>
            <a:lvl2pPr lvl="1" algn="ctr" rtl="0">
              <a:lnSpc>
                <a:spcPct val="100000"/>
              </a:lnSpc>
              <a:spcBef>
                <a:spcPts val="300"/>
              </a:spcBef>
              <a:spcAft>
                <a:spcPts val="0"/>
              </a:spcAft>
              <a:buSzPts val="2800"/>
              <a:buNone/>
              <a:defRPr sz="2800"/>
            </a:lvl2pPr>
            <a:lvl3pPr lvl="2" algn="ctr" rtl="0">
              <a:lnSpc>
                <a:spcPct val="100000"/>
              </a:lnSpc>
              <a:spcBef>
                <a:spcPts val="300"/>
              </a:spcBef>
              <a:spcAft>
                <a:spcPts val="0"/>
              </a:spcAft>
              <a:buSzPts val="2800"/>
              <a:buNone/>
              <a:defRPr sz="2800"/>
            </a:lvl3pPr>
            <a:lvl4pPr lvl="3" algn="ctr" rtl="0">
              <a:lnSpc>
                <a:spcPct val="100000"/>
              </a:lnSpc>
              <a:spcBef>
                <a:spcPts val="300"/>
              </a:spcBef>
              <a:spcAft>
                <a:spcPts val="0"/>
              </a:spcAft>
              <a:buSzPts val="2800"/>
              <a:buNone/>
              <a:defRPr sz="2800"/>
            </a:lvl4pPr>
            <a:lvl5pPr lvl="4" algn="ctr" rtl="0">
              <a:lnSpc>
                <a:spcPct val="100000"/>
              </a:lnSpc>
              <a:spcBef>
                <a:spcPts val="600"/>
              </a:spcBef>
              <a:spcAft>
                <a:spcPts val="0"/>
              </a:spcAft>
              <a:buSzPts val="2800"/>
              <a:buNone/>
              <a:defRPr sz="2800"/>
            </a:lvl5pPr>
            <a:lvl6pPr lvl="5" algn="ctr" rtl="0">
              <a:lnSpc>
                <a:spcPct val="100000"/>
              </a:lnSpc>
              <a:spcBef>
                <a:spcPts val="400"/>
              </a:spcBef>
              <a:spcAft>
                <a:spcPts val="0"/>
              </a:spcAft>
              <a:buSzPts val="2800"/>
              <a:buNone/>
              <a:defRPr sz="2800"/>
            </a:lvl6pPr>
            <a:lvl7pPr lvl="6" algn="ctr" rtl="0">
              <a:lnSpc>
                <a:spcPct val="100000"/>
              </a:lnSpc>
              <a:spcBef>
                <a:spcPts val="400"/>
              </a:spcBef>
              <a:spcAft>
                <a:spcPts val="0"/>
              </a:spcAft>
              <a:buSzPts val="2800"/>
              <a:buNone/>
              <a:defRPr sz="2800"/>
            </a:lvl7pPr>
            <a:lvl8pPr lvl="7" algn="ctr" rtl="0">
              <a:lnSpc>
                <a:spcPct val="100000"/>
              </a:lnSpc>
              <a:spcBef>
                <a:spcPts val="400"/>
              </a:spcBef>
              <a:spcAft>
                <a:spcPts val="0"/>
              </a:spcAft>
              <a:buSzPts val="2800"/>
              <a:buNone/>
              <a:defRPr sz="2800"/>
            </a:lvl8pPr>
            <a:lvl9pPr lvl="8" algn="ctr" rtl="0">
              <a:lnSpc>
                <a:spcPct val="100000"/>
              </a:lnSpc>
              <a:spcBef>
                <a:spcPts val="400"/>
              </a:spcBef>
              <a:spcAft>
                <a:spcPts val="0"/>
              </a:spcAft>
              <a:buSzPts val="2800"/>
              <a:buNone/>
              <a:defRPr sz="2800"/>
            </a:lvl9pPr>
          </a:lstStyle>
          <a:p>
            <a:endParaRPr/>
          </a:p>
        </p:txBody>
      </p:sp>
      <p:sp>
        <p:nvSpPr>
          <p:cNvPr id="2489" name="Google Shape;2489;p25"/>
          <p:cNvSpPr txBox="1">
            <a:spLocks noGrp="1"/>
          </p:cNvSpPr>
          <p:nvPr>
            <p:ph type="sldNum" idx="12"/>
          </p:nvPr>
        </p:nvSpPr>
        <p:spPr>
          <a:xfrm>
            <a:off x="8472458" y="4663217"/>
            <a:ext cx="548700" cy="393600"/>
          </a:xfrm>
          <a:prstGeom prst="rect">
            <a:avLst/>
          </a:prstGeom>
        </p:spPr>
        <p:txBody>
          <a:bodyPr spcFirstLastPara="1" wrap="square" lIns="68575" tIns="34275" rIns="68575" bIns="3427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2496"/>
        <p:cNvGrpSpPr/>
        <p:nvPr/>
      </p:nvGrpSpPr>
      <p:grpSpPr>
        <a:xfrm>
          <a:off x="0" y="0"/>
          <a:ext cx="0" cy="0"/>
          <a:chOff x="0" y="0"/>
          <a:chExt cx="0" cy="0"/>
        </a:xfrm>
      </p:grpSpPr>
      <p:sp>
        <p:nvSpPr>
          <p:cNvPr id="2497" name="Google Shape;2497;p2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498" name="Google Shape;2498;p2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499" name="Google Shape;2499;p2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0" name="Google Shape;2500;p2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501" name="Google Shape;2501;p2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502" name="Google Shape;2502;p2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503" name="Google Shape;2503;p2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504" name="Google Shape;2504;p27"/>
          <p:cNvGrpSpPr/>
          <p:nvPr/>
        </p:nvGrpSpPr>
        <p:grpSpPr>
          <a:xfrm>
            <a:off x="4673500" y="957418"/>
            <a:ext cx="1519119" cy="609945"/>
            <a:chOff x="1899" y="899"/>
            <a:chExt cx="4163" cy="1671"/>
          </a:xfrm>
        </p:grpSpPr>
        <p:sp>
          <p:nvSpPr>
            <p:cNvPr id="2505" name="Google Shape;2505;p2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6" name="Google Shape;2506;p2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7" name="Google Shape;2507;p2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8" name="Google Shape;2508;p2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09" name="Google Shape;2509;p2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0" name="Google Shape;2510;p2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1" name="Google Shape;2511;p2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2" name="Google Shape;2512;p2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3" name="Google Shape;2513;p2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4" name="Google Shape;2514;p2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5" name="Google Shape;2515;p2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6" name="Google Shape;2516;p2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7" name="Google Shape;2517;p2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8" name="Google Shape;2518;p2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19" name="Google Shape;2519;p2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0" name="Google Shape;2520;p2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1" name="Google Shape;2521;p2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2" name="Google Shape;2522;p2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3" name="Google Shape;2523;p2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4" name="Google Shape;2524;p2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5" name="Google Shape;2525;p2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6" name="Google Shape;2526;p2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7" name="Google Shape;2527;p2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8" name="Google Shape;2528;p2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29" name="Google Shape;2529;p2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0" name="Google Shape;2530;p2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1" name="Google Shape;2531;p2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2" name="Google Shape;2532;p2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3" name="Google Shape;2533;p2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4" name="Google Shape;2534;p2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5" name="Google Shape;2535;p2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6" name="Google Shape;2536;p2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7" name="Google Shape;2537;p2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8" name="Google Shape;2538;p2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39" name="Google Shape;2539;p2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0" name="Google Shape;2540;p2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1" name="Google Shape;2541;p2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2" name="Google Shape;2542;p2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3" name="Google Shape;2543;p2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4" name="Google Shape;2544;p2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5" name="Google Shape;2545;p2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6" name="Google Shape;2546;p2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7" name="Google Shape;2547;p2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8" name="Google Shape;2548;p2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49" name="Google Shape;2549;p2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0" name="Google Shape;2550;p2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1" name="Google Shape;2551;p2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2" name="Google Shape;2552;p2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3" name="Google Shape;2553;p2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4" name="Google Shape;2554;p2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5" name="Google Shape;2555;p2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6" name="Google Shape;2556;p2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7" name="Google Shape;2557;p2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8" name="Google Shape;2558;p2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59" name="Google Shape;2559;p2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0" name="Google Shape;2560;p2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1" name="Google Shape;2561;p2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2" name="Google Shape;2562;p2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3" name="Google Shape;2563;p2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4" name="Google Shape;2564;p2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5" name="Google Shape;2565;p2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6" name="Google Shape;2566;p2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7" name="Google Shape;2567;p2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8" name="Google Shape;2568;p2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69" name="Google Shape;2569;p2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0" name="Google Shape;2570;p2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1" name="Google Shape;2571;p2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2" name="Google Shape;2572;p2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3" name="Google Shape;2573;p2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4" name="Google Shape;2574;p2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5" name="Google Shape;2575;p2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6" name="Google Shape;2576;p2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7" name="Google Shape;2577;p2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8" name="Google Shape;2578;p2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79" name="Google Shape;2579;p2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0" name="Google Shape;2580;p2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1" name="Google Shape;2581;p2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2" name="Google Shape;2582;p2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3" name="Google Shape;2583;p2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4" name="Google Shape;2584;p2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5" name="Google Shape;2585;p2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6" name="Google Shape;2586;p2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7" name="Google Shape;2587;p2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8" name="Google Shape;2588;p2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89" name="Google Shape;2589;p2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0" name="Google Shape;2590;p2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1" name="Google Shape;2591;p2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2" name="Google Shape;2592;p2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3" name="Google Shape;2593;p2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4" name="Google Shape;2594;p2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5" name="Google Shape;2595;p2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6" name="Google Shape;2596;p2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597" name="Google Shape;2597;p2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598" name="Google Shape;2598;p2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599" name="Google Shape;2599;p27">
            <a:hlinkClick r:id="rId2"/>
          </p:cNvPr>
          <p:cNvPicPr preferRelativeResize="0"/>
          <p:nvPr/>
        </p:nvPicPr>
        <p:blipFill rotWithShape="1">
          <a:blip r:embed="rId3">
            <a:alphaModFix/>
          </a:blip>
          <a:srcRect/>
          <a:stretch/>
        </p:blipFill>
        <p:spPr>
          <a:xfrm>
            <a:off x="8485650" y="4485150"/>
            <a:ext cx="658350" cy="6583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2600"/>
        <p:cNvGrpSpPr/>
        <p:nvPr/>
      </p:nvGrpSpPr>
      <p:grpSpPr>
        <a:xfrm>
          <a:off x="0" y="0"/>
          <a:ext cx="0" cy="0"/>
          <a:chOff x="0" y="0"/>
          <a:chExt cx="0" cy="0"/>
        </a:xfrm>
      </p:grpSpPr>
      <p:sp>
        <p:nvSpPr>
          <p:cNvPr id="2601" name="Google Shape;2601;p2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602" name="Google Shape;2602;p2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603" name="Google Shape;2603;p2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4" name="Google Shape;2604;p2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605" name="Google Shape;2605;p2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606" name="Google Shape;2606;p2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607" name="Google Shape;2607;p28"/>
          <p:cNvGrpSpPr/>
          <p:nvPr/>
        </p:nvGrpSpPr>
        <p:grpSpPr>
          <a:xfrm>
            <a:off x="-1530678" y="2991542"/>
            <a:ext cx="1404225" cy="2177094"/>
            <a:chOff x="6195941" y="562596"/>
            <a:chExt cx="1872300" cy="2902792"/>
          </a:xfrm>
        </p:grpSpPr>
        <p:grpSp>
          <p:nvGrpSpPr>
            <p:cNvPr id="2608" name="Google Shape;2608;p28"/>
            <p:cNvGrpSpPr/>
            <p:nvPr/>
          </p:nvGrpSpPr>
          <p:grpSpPr>
            <a:xfrm>
              <a:off x="6195941" y="832605"/>
              <a:ext cx="1872300" cy="2632784"/>
              <a:chOff x="-1872716" y="660661"/>
              <a:chExt cx="1872300" cy="1974637"/>
            </a:xfrm>
          </p:grpSpPr>
          <p:sp>
            <p:nvSpPr>
              <p:cNvPr id="2609" name="Google Shape;2609;p2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610" name="Google Shape;2610;p2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611" name="Google Shape;2611;p28"/>
            <p:cNvGrpSpPr/>
            <p:nvPr/>
          </p:nvGrpSpPr>
          <p:grpSpPr>
            <a:xfrm>
              <a:off x="6303954" y="562596"/>
              <a:ext cx="540000" cy="540000"/>
              <a:chOff x="6303954" y="562596"/>
              <a:chExt cx="540000" cy="540000"/>
            </a:xfrm>
          </p:grpSpPr>
          <p:sp>
            <p:nvSpPr>
              <p:cNvPr id="2612" name="Google Shape;2612;p2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613" name="Google Shape;2613;p2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614" name="Google Shape;2614;p2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615" name="Google Shape;2615;p28"/>
          <p:cNvGrpSpPr/>
          <p:nvPr/>
        </p:nvGrpSpPr>
        <p:grpSpPr>
          <a:xfrm>
            <a:off x="7916400" y="221400"/>
            <a:ext cx="893994" cy="358950"/>
            <a:chOff x="1899" y="899"/>
            <a:chExt cx="4163" cy="1671"/>
          </a:xfrm>
        </p:grpSpPr>
        <p:sp>
          <p:nvSpPr>
            <p:cNvPr id="2616" name="Google Shape;2616;p2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7" name="Google Shape;2617;p2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8" name="Google Shape;2618;p2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19" name="Google Shape;2619;p2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0" name="Google Shape;2620;p2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1" name="Google Shape;2621;p2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2" name="Google Shape;2622;p2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3" name="Google Shape;2623;p2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4" name="Google Shape;2624;p2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5" name="Google Shape;2625;p2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6" name="Google Shape;2626;p2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7" name="Google Shape;2627;p2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8" name="Google Shape;2628;p2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29" name="Google Shape;2629;p2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0" name="Google Shape;2630;p2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1" name="Google Shape;2631;p2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2" name="Google Shape;2632;p2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3" name="Google Shape;2633;p2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4" name="Google Shape;2634;p2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5" name="Google Shape;2635;p2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6" name="Google Shape;2636;p2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7" name="Google Shape;2637;p2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8" name="Google Shape;2638;p2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39" name="Google Shape;2639;p2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0" name="Google Shape;2640;p2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1" name="Google Shape;2641;p2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2" name="Google Shape;2642;p2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3" name="Google Shape;2643;p2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4" name="Google Shape;2644;p2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5" name="Google Shape;2645;p2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6" name="Google Shape;2646;p2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7" name="Google Shape;2647;p2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8" name="Google Shape;2648;p2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49" name="Google Shape;2649;p2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0" name="Google Shape;2650;p2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1" name="Google Shape;2651;p2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2" name="Google Shape;2652;p2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3" name="Google Shape;2653;p2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4" name="Google Shape;2654;p2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5" name="Google Shape;2655;p2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6" name="Google Shape;2656;p2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7" name="Google Shape;2657;p2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8" name="Google Shape;2658;p2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59" name="Google Shape;2659;p2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0" name="Google Shape;2660;p2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1" name="Google Shape;2661;p2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2" name="Google Shape;2662;p2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3" name="Google Shape;2663;p2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4" name="Google Shape;2664;p2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5" name="Google Shape;2665;p2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6" name="Google Shape;2666;p2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7" name="Google Shape;2667;p2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8" name="Google Shape;2668;p2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69" name="Google Shape;2669;p2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0" name="Google Shape;2670;p2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1" name="Google Shape;2671;p2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2" name="Google Shape;2672;p2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3" name="Google Shape;2673;p2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4" name="Google Shape;2674;p2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5" name="Google Shape;2675;p2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6" name="Google Shape;2676;p2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7" name="Google Shape;2677;p2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8" name="Google Shape;2678;p2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79" name="Google Shape;2679;p2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0" name="Google Shape;2680;p2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1" name="Google Shape;2681;p2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2" name="Google Shape;2682;p2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3" name="Google Shape;2683;p2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4" name="Google Shape;2684;p2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5" name="Google Shape;2685;p2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6" name="Google Shape;2686;p2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7" name="Google Shape;2687;p2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8" name="Google Shape;2688;p2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89" name="Google Shape;2689;p2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0" name="Google Shape;2690;p2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1" name="Google Shape;2691;p2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2" name="Google Shape;2692;p2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3" name="Google Shape;2693;p2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4" name="Google Shape;2694;p2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5" name="Google Shape;2695;p2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6" name="Google Shape;2696;p2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7" name="Google Shape;2697;p2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8" name="Google Shape;2698;p2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699" name="Google Shape;2699;p2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0" name="Google Shape;2700;p2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1" name="Google Shape;2701;p2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2" name="Google Shape;2702;p2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3" name="Google Shape;2703;p2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4" name="Google Shape;2704;p2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5" name="Google Shape;2705;p2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6" name="Google Shape;2706;p2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7" name="Google Shape;2707;p2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08" name="Google Shape;2708;p2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709" name="Google Shape;2709;p2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710" name="Google Shape;2710;p28"/>
          <p:cNvPicPr preferRelativeResize="0"/>
          <p:nvPr/>
        </p:nvPicPr>
        <p:blipFill rotWithShape="1">
          <a:blip r:embed="rId4">
            <a:alphaModFix/>
          </a:blip>
          <a:srcRect/>
          <a:stretch/>
        </p:blipFill>
        <p:spPr>
          <a:xfrm>
            <a:off x="8710969" y="4695600"/>
            <a:ext cx="433030" cy="43303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2711"/>
        <p:cNvGrpSpPr/>
        <p:nvPr/>
      </p:nvGrpSpPr>
      <p:grpSpPr>
        <a:xfrm>
          <a:off x="0" y="0"/>
          <a:ext cx="0" cy="0"/>
          <a:chOff x="0" y="0"/>
          <a:chExt cx="0" cy="0"/>
        </a:xfrm>
      </p:grpSpPr>
      <p:sp>
        <p:nvSpPr>
          <p:cNvPr id="2712" name="Google Shape;2712;p2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713" name="Google Shape;2713;p2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714" name="Google Shape;2714;p2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5" name="Google Shape;2715;p2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716" name="Google Shape;2716;p2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2717" name="Google Shape;2717;p2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2718" name="Google Shape;2718;p29"/>
          <p:cNvGrpSpPr/>
          <p:nvPr/>
        </p:nvGrpSpPr>
        <p:grpSpPr>
          <a:xfrm>
            <a:off x="-1530678" y="2991542"/>
            <a:ext cx="1404225" cy="2177094"/>
            <a:chOff x="6195941" y="562596"/>
            <a:chExt cx="1872300" cy="2902792"/>
          </a:xfrm>
        </p:grpSpPr>
        <p:grpSp>
          <p:nvGrpSpPr>
            <p:cNvPr id="2719" name="Google Shape;2719;p29"/>
            <p:cNvGrpSpPr/>
            <p:nvPr/>
          </p:nvGrpSpPr>
          <p:grpSpPr>
            <a:xfrm>
              <a:off x="6195941" y="832605"/>
              <a:ext cx="1872300" cy="2632784"/>
              <a:chOff x="-1872716" y="660661"/>
              <a:chExt cx="1872300" cy="1974637"/>
            </a:xfrm>
          </p:grpSpPr>
          <p:sp>
            <p:nvSpPr>
              <p:cNvPr id="2720" name="Google Shape;2720;p2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2721" name="Google Shape;2721;p2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2722" name="Google Shape;2722;p29"/>
            <p:cNvGrpSpPr/>
            <p:nvPr/>
          </p:nvGrpSpPr>
          <p:grpSpPr>
            <a:xfrm>
              <a:off x="6303954" y="562596"/>
              <a:ext cx="540000" cy="540000"/>
              <a:chOff x="6303954" y="562596"/>
              <a:chExt cx="540000" cy="540000"/>
            </a:xfrm>
          </p:grpSpPr>
          <p:sp>
            <p:nvSpPr>
              <p:cNvPr id="2723" name="Google Shape;2723;p2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724" name="Google Shape;2724;p2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2725" name="Google Shape;2725;p29"/>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2726" name="Google Shape;2726;p29"/>
          <p:cNvGrpSpPr/>
          <p:nvPr/>
        </p:nvGrpSpPr>
        <p:grpSpPr>
          <a:xfrm>
            <a:off x="7916400" y="221400"/>
            <a:ext cx="893994" cy="358950"/>
            <a:chOff x="1899" y="899"/>
            <a:chExt cx="4163" cy="1671"/>
          </a:xfrm>
        </p:grpSpPr>
        <p:sp>
          <p:nvSpPr>
            <p:cNvPr id="2727" name="Google Shape;2727;p2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8" name="Google Shape;2728;p2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29" name="Google Shape;2729;p2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0" name="Google Shape;2730;p2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1" name="Google Shape;2731;p2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2" name="Google Shape;2732;p2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3" name="Google Shape;2733;p2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4" name="Google Shape;2734;p2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5" name="Google Shape;2735;p2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6" name="Google Shape;2736;p2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7" name="Google Shape;2737;p2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8" name="Google Shape;2738;p2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39" name="Google Shape;2739;p2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0" name="Google Shape;2740;p2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1" name="Google Shape;2741;p2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2" name="Google Shape;2742;p2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3" name="Google Shape;2743;p2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4" name="Google Shape;2744;p2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5" name="Google Shape;2745;p2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6" name="Google Shape;2746;p2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7" name="Google Shape;2747;p2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8" name="Google Shape;2748;p2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49" name="Google Shape;2749;p2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0" name="Google Shape;2750;p2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1" name="Google Shape;2751;p2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2" name="Google Shape;2752;p2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3" name="Google Shape;2753;p2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4" name="Google Shape;2754;p2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5" name="Google Shape;2755;p2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6" name="Google Shape;2756;p2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7" name="Google Shape;2757;p2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8" name="Google Shape;2758;p2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59" name="Google Shape;2759;p2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0" name="Google Shape;2760;p2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1" name="Google Shape;2761;p2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2" name="Google Shape;2762;p2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3" name="Google Shape;2763;p2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4" name="Google Shape;2764;p2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5" name="Google Shape;2765;p2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6" name="Google Shape;2766;p2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7" name="Google Shape;2767;p2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8" name="Google Shape;2768;p2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69" name="Google Shape;2769;p2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0" name="Google Shape;2770;p2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1" name="Google Shape;2771;p2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2" name="Google Shape;2772;p2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3" name="Google Shape;2773;p2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4" name="Google Shape;2774;p2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5" name="Google Shape;2775;p2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6" name="Google Shape;2776;p2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7" name="Google Shape;2777;p2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8" name="Google Shape;2778;p2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79" name="Google Shape;2779;p2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0" name="Google Shape;2780;p2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1" name="Google Shape;2781;p2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2" name="Google Shape;2782;p2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3" name="Google Shape;2783;p2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4" name="Google Shape;2784;p2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5" name="Google Shape;2785;p2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6" name="Google Shape;2786;p2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7" name="Google Shape;2787;p2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8" name="Google Shape;2788;p2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89" name="Google Shape;2789;p2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0" name="Google Shape;2790;p2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1" name="Google Shape;2791;p2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2" name="Google Shape;2792;p2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3" name="Google Shape;2793;p2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4" name="Google Shape;2794;p2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5" name="Google Shape;2795;p2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6" name="Google Shape;2796;p2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7" name="Google Shape;2797;p2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8" name="Google Shape;2798;p2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799" name="Google Shape;2799;p2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0" name="Google Shape;2800;p2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1" name="Google Shape;2801;p2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2" name="Google Shape;2802;p2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3" name="Google Shape;2803;p2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4" name="Google Shape;2804;p2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5" name="Google Shape;2805;p2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6" name="Google Shape;2806;p2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7" name="Google Shape;2807;p2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8" name="Google Shape;2808;p2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09" name="Google Shape;2809;p2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0" name="Google Shape;2810;p2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1" name="Google Shape;2811;p2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2" name="Google Shape;2812;p2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3" name="Google Shape;2813;p2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4" name="Google Shape;2814;p2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5" name="Google Shape;2815;p2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6" name="Google Shape;2816;p2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7" name="Google Shape;2817;p2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8" name="Google Shape;2818;p2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19" name="Google Shape;2819;p2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820" name="Google Shape;2820;p2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pic>
        <p:nvPicPr>
          <p:cNvPr id="2821" name="Google Shape;2821;p29"/>
          <p:cNvPicPr preferRelativeResize="0"/>
          <p:nvPr/>
        </p:nvPicPr>
        <p:blipFill rotWithShape="1">
          <a:blip r:embed="rId4">
            <a:alphaModFix/>
          </a:blip>
          <a:src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2822"/>
        <p:cNvGrpSpPr/>
        <p:nvPr/>
      </p:nvGrpSpPr>
      <p:grpSpPr>
        <a:xfrm>
          <a:off x="0" y="0"/>
          <a:ext cx="0" cy="0"/>
          <a:chOff x="0" y="0"/>
          <a:chExt cx="0" cy="0"/>
        </a:xfrm>
      </p:grpSpPr>
      <p:sp>
        <p:nvSpPr>
          <p:cNvPr id="2823" name="Google Shape;2823;p30"/>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2824" name="Google Shape;2824;p3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5" name="Google Shape;2825;p3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826" name="Google Shape;2826;p3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827" name="Google Shape;2827;p30"/>
          <p:cNvGrpSpPr/>
          <p:nvPr/>
        </p:nvGrpSpPr>
        <p:grpSpPr>
          <a:xfrm>
            <a:off x="5221340" y="819609"/>
            <a:ext cx="1862198" cy="747695"/>
            <a:chOff x="1899" y="899"/>
            <a:chExt cx="4163" cy="1671"/>
          </a:xfrm>
        </p:grpSpPr>
        <p:sp>
          <p:nvSpPr>
            <p:cNvPr id="2828" name="Google Shape;2828;p3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29" name="Google Shape;2829;p3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0" name="Google Shape;2830;p3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1" name="Google Shape;2831;p3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2" name="Google Shape;2832;p3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3" name="Google Shape;2833;p3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4" name="Google Shape;2834;p3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5" name="Google Shape;2835;p3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6" name="Google Shape;2836;p3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7" name="Google Shape;2837;p3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8" name="Google Shape;2838;p3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39" name="Google Shape;2839;p3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0" name="Google Shape;2840;p3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1" name="Google Shape;2841;p3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2" name="Google Shape;2842;p3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3" name="Google Shape;2843;p3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4" name="Google Shape;2844;p3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5" name="Google Shape;2845;p3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6" name="Google Shape;2846;p3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7" name="Google Shape;2847;p3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8" name="Google Shape;2848;p3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49" name="Google Shape;2849;p3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0" name="Google Shape;2850;p3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1" name="Google Shape;2851;p3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2" name="Google Shape;2852;p3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3" name="Google Shape;2853;p3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4" name="Google Shape;2854;p3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5" name="Google Shape;2855;p3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6" name="Google Shape;2856;p3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7" name="Google Shape;2857;p3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8" name="Google Shape;2858;p3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59" name="Google Shape;2859;p3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0" name="Google Shape;2860;p3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1" name="Google Shape;2861;p3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2" name="Google Shape;2862;p3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3" name="Google Shape;2863;p3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4" name="Google Shape;2864;p3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5" name="Google Shape;2865;p3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6" name="Google Shape;2866;p3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7" name="Google Shape;2867;p3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8" name="Google Shape;2868;p3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69" name="Google Shape;2869;p3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0" name="Google Shape;2870;p3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1" name="Google Shape;2871;p3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2" name="Google Shape;2872;p3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3" name="Google Shape;2873;p3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4" name="Google Shape;2874;p3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5" name="Google Shape;2875;p3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6" name="Google Shape;2876;p3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7" name="Google Shape;2877;p3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8" name="Google Shape;2878;p3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79" name="Google Shape;2879;p3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0" name="Google Shape;2880;p3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1" name="Google Shape;2881;p3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2" name="Google Shape;2882;p3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3" name="Google Shape;2883;p3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4" name="Google Shape;2884;p3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5" name="Google Shape;2885;p3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6" name="Google Shape;2886;p3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7" name="Google Shape;2887;p3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8" name="Google Shape;2888;p3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89" name="Google Shape;2889;p3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0" name="Google Shape;2890;p3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1" name="Google Shape;2891;p3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2" name="Google Shape;2892;p3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3" name="Google Shape;2893;p3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4" name="Google Shape;2894;p3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5" name="Google Shape;2895;p3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6" name="Google Shape;2896;p3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7" name="Google Shape;2897;p3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8" name="Google Shape;2898;p3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899" name="Google Shape;2899;p3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0" name="Google Shape;2900;p3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1" name="Google Shape;2901;p3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2" name="Google Shape;2902;p3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3" name="Google Shape;2903;p3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4" name="Google Shape;2904;p3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5" name="Google Shape;2905;p3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6" name="Google Shape;2906;p3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7" name="Google Shape;2907;p3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8" name="Google Shape;2908;p3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09" name="Google Shape;2909;p3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0" name="Google Shape;2910;p3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1" name="Google Shape;2911;p3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2" name="Google Shape;2912;p3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3" name="Google Shape;2913;p3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4" name="Google Shape;2914;p3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5" name="Google Shape;2915;p3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6" name="Google Shape;2916;p3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7" name="Google Shape;2917;p3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8" name="Google Shape;2918;p3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19" name="Google Shape;2919;p3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20" name="Google Shape;2920;p3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2921" name="Google Shape;2921;p3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2922" name="Google Shape;2922;p30"/>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923" name="Google Shape;2923;p30"/>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924" name="Google Shape;2924;p30"/>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2925" name="Google Shape;2925;p30"/>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2926" name="Google Shape;2926;p30"/>
          <p:cNvGrpSpPr/>
          <p:nvPr/>
        </p:nvGrpSpPr>
        <p:grpSpPr>
          <a:xfrm>
            <a:off x="-1530678" y="653649"/>
            <a:ext cx="1026225" cy="1698128"/>
            <a:chOff x="-1836712" y="2937191"/>
            <a:chExt cx="1368300" cy="2264171"/>
          </a:xfrm>
        </p:grpSpPr>
        <p:pic>
          <p:nvPicPr>
            <p:cNvPr id="2927" name="Google Shape;2927;p30"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2928" name="Google Shape;2928;p3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2929" name="Google Shape;2929;p30"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24"/>
                                        </p:tgtEl>
                                        <p:attrNameLst>
                                          <p:attrName>style.visibility</p:attrName>
                                        </p:attrNameLst>
                                      </p:cBhvr>
                                      <p:to>
                                        <p:strVal val="visible"/>
                                      </p:to>
                                    </p:set>
                                    <p:animEffect transition="in" filter="fade">
                                      <p:cBhvr>
                                        <p:cTn id="7" dur="500"/>
                                        <p:tgtEl>
                                          <p:spTgt spid="29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827"/>
                                        </p:tgtEl>
                                        <p:attrNameLst>
                                          <p:attrName>style.visibility</p:attrName>
                                        </p:attrNameLst>
                                      </p:cBhvr>
                                      <p:to>
                                        <p:strVal val="visible"/>
                                      </p:to>
                                    </p:set>
                                    <p:animEffect transition="in" filter="fade">
                                      <p:cBhvr>
                                        <p:cTn id="11" dur="500"/>
                                        <p:tgtEl>
                                          <p:spTgt spid="2827"/>
                                        </p:tgtEl>
                                      </p:cBhvr>
                                    </p:animEffect>
                                  </p:childTnLst>
                                </p:cTn>
                              </p:par>
                              <p:par>
                                <p:cTn id="12" presetID="10" presetClass="entr" presetSubtype="0" fill="hold" nodeType="withEffect">
                                  <p:stCondLst>
                                    <p:cond delay="0"/>
                                  </p:stCondLst>
                                  <p:childTnLst>
                                    <p:set>
                                      <p:cBhvr>
                                        <p:cTn id="13" dur="1" fill="hold">
                                          <p:stCondLst>
                                            <p:cond delay="0"/>
                                          </p:stCondLst>
                                        </p:cTn>
                                        <p:tgtEl>
                                          <p:spTgt spid="2922"/>
                                        </p:tgtEl>
                                        <p:attrNameLst>
                                          <p:attrName>style.visibility</p:attrName>
                                        </p:attrNameLst>
                                      </p:cBhvr>
                                      <p:to>
                                        <p:strVal val="visible"/>
                                      </p:to>
                                    </p:set>
                                    <p:animEffect transition="in" filter="fade">
                                      <p:cBhvr>
                                        <p:cTn id="14" dur="500"/>
                                        <p:tgtEl>
                                          <p:spTgt spid="2922"/>
                                        </p:tgtEl>
                                      </p:cBhvr>
                                    </p:animEffect>
                                  </p:childTnLst>
                                </p:cTn>
                              </p:par>
                              <p:par>
                                <p:cTn id="15" presetID="10" presetClass="entr" presetSubtype="0" fill="hold" nodeType="withEffect">
                                  <p:stCondLst>
                                    <p:cond delay="0"/>
                                  </p:stCondLst>
                                  <p:childTnLst>
                                    <p:set>
                                      <p:cBhvr>
                                        <p:cTn id="16" dur="1" fill="hold">
                                          <p:stCondLst>
                                            <p:cond delay="0"/>
                                          </p:stCondLst>
                                        </p:cTn>
                                        <p:tgtEl>
                                          <p:spTgt spid="2923">
                                            <p:txEl>
                                              <p:pRg st="0" end="0"/>
                                            </p:txEl>
                                          </p:spTgt>
                                        </p:tgtEl>
                                        <p:attrNameLst>
                                          <p:attrName>style.visibility</p:attrName>
                                        </p:attrNameLst>
                                      </p:cBhvr>
                                      <p:to>
                                        <p:strVal val="visible"/>
                                      </p:to>
                                    </p:set>
                                    <p:animEffect transition="in" filter="fade">
                                      <p:cBhvr>
                                        <p:cTn id="17" dur="500"/>
                                        <p:tgtEl>
                                          <p:spTgt spid="2923">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2923">
                                            <p:txEl>
                                              <p:pRg st="1" end="1"/>
                                            </p:txEl>
                                          </p:spTgt>
                                        </p:tgtEl>
                                        <p:attrNameLst>
                                          <p:attrName>style.visibility</p:attrName>
                                        </p:attrNameLst>
                                      </p:cBhvr>
                                      <p:to>
                                        <p:strVal val="visible"/>
                                      </p:to>
                                    </p:set>
                                    <p:animEffect transition="in" filter="fade">
                                      <p:cBhvr>
                                        <p:cTn id="20" dur="500"/>
                                        <p:tgtEl>
                                          <p:spTgt spid="292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923">
                                            <p:txEl>
                                              <p:pRg st="2" end="2"/>
                                            </p:txEl>
                                          </p:spTgt>
                                        </p:tgtEl>
                                        <p:attrNameLst>
                                          <p:attrName>style.visibility</p:attrName>
                                        </p:attrNameLst>
                                      </p:cBhvr>
                                      <p:to>
                                        <p:strVal val="visible"/>
                                      </p:to>
                                    </p:set>
                                    <p:animEffect transition="in" filter="fade">
                                      <p:cBhvr>
                                        <p:cTn id="23" dur="500"/>
                                        <p:tgtEl>
                                          <p:spTgt spid="2923">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923">
                                            <p:txEl>
                                              <p:pRg st="3" end="3"/>
                                            </p:txEl>
                                          </p:spTgt>
                                        </p:tgtEl>
                                        <p:attrNameLst>
                                          <p:attrName>style.visibility</p:attrName>
                                        </p:attrNameLst>
                                      </p:cBhvr>
                                      <p:to>
                                        <p:strVal val="visible"/>
                                      </p:to>
                                    </p:set>
                                    <p:animEffect transition="in" filter="fade">
                                      <p:cBhvr>
                                        <p:cTn id="26" dur="500"/>
                                        <p:tgtEl>
                                          <p:spTgt spid="2923">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2923">
                                            <p:txEl>
                                              <p:pRg st="4" end="4"/>
                                            </p:txEl>
                                          </p:spTgt>
                                        </p:tgtEl>
                                        <p:attrNameLst>
                                          <p:attrName>style.visibility</p:attrName>
                                        </p:attrNameLst>
                                      </p:cBhvr>
                                      <p:to>
                                        <p:strVal val="visible"/>
                                      </p:to>
                                    </p:set>
                                    <p:animEffect transition="in" filter="fade">
                                      <p:cBhvr>
                                        <p:cTn id="29" dur="500"/>
                                        <p:tgtEl>
                                          <p:spTgt spid="2923">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2923">
                                            <p:txEl>
                                              <p:pRg st="5" end="5"/>
                                            </p:txEl>
                                          </p:spTgt>
                                        </p:tgtEl>
                                        <p:attrNameLst>
                                          <p:attrName>style.visibility</p:attrName>
                                        </p:attrNameLst>
                                      </p:cBhvr>
                                      <p:to>
                                        <p:strVal val="visible"/>
                                      </p:to>
                                    </p:set>
                                    <p:animEffect transition="in" filter="fade">
                                      <p:cBhvr>
                                        <p:cTn id="32" dur="500"/>
                                        <p:tgtEl>
                                          <p:spTgt spid="2923">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2923">
                                            <p:txEl>
                                              <p:pRg st="6" end="6"/>
                                            </p:txEl>
                                          </p:spTgt>
                                        </p:tgtEl>
                                        <p:attrNameLst>
                                          <p:attrName>style.visibility</p:attrName>
                                        </p:attrNameLst>
                                      </p:cBhvr>
                                      <p:to>
                                        <p:strVal val="visible"/>
                                      </p:to>
                                    </p:set>
                                    <p:animEffect transition="in" filter="fade">
                                      <p:cBhvr>
                                        <p:cTn id="35" dur="500"/>
                                        <p:tgtEl>
                                          <p:spTgt spid="2923">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2923">
                                            <p:txEl>
                                              <p:pRg st="7" end="7"/>
                                            </p:txEl>
                                          </p:spTgt>
                                        </p:tgtEl>
                                        <p:attrNameLst>
                                          <p:attrName>style.visibility</p:attrName>
                                        </p:attrNameLst>
                                      </p:cBhvr>
                                      <p:to>
                                        <p:strVal val="visible"/>
                                      </p:to>
                                    </p:set>
                                    <p:animEffect transition="in" filter="fade">
                                      <p:cBhvr>
                                        <p:cTn id="38" dur="500"/>
                                        <p:tgtEl>
                                          <p:spTgt spid="2923">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923">
                                            <p:txEl>
                                              <p:pRg st="8" end="8"/>
                                            </p:txEl>
                                          </p:spTgt>
                                        </p:tgtEl>
                                        <p:attrNameLst>
                                          <p:attrName>style.visibility</p:attrName>
                                        </p:attrNameLst>
                                      </p:cBhvr>
                                      <p:to>
                                        <p:strVal val="visible"/>
                                      </p:to>
                                    </p:set>
                                    <p:animEffect transition="in" filter="fade">
                                      <p:cBhvr>
                                        <p:cTn id="41" dur="500"/>
                                        <p:tgtEl>
                                          <p:spTgt spid="2923">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2925"/>
                                        </p:tgtEl>
                                        <p:attrNameLst>
                                          <p:attrName>style.visibility</p:attrName>
                                        </p:attrNameLst>
                                      </p:cBhvr>
                                      <p:to>
                                        <p:strVal val="visible"/>
                                      </p:to>
                                    </p:set>
                                    <p:animEffect transition="in" filter="fade">
                                      <p:cBhvr>
                                        <p:cTn id="45" dur="1000"/>
                                        <p:tgtEl>
                                          <p:spTgt spid="2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2930"/>
        <p:cNvGrpSpPr/>
        <p:nvPr/>
      </p:nvGrpSpPr>
      <p:grpSpPr>
        <a:xfrm>
          <a:off x="0" y="0"/>
          <a:ext cx="0" cy="0"/>
          <a:chOff x="0" y="0"/>
          <a:chExt cx="0" cy="0"/>
        </a:xfrm>
      </p:grpSpPr>
      <p:sp>
        <p:nvSpPr>
          <p:cNvPr id="2931" name="Google Shape;2931;p3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2" name="Google Shape;2932;p3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933" name="Google Shape;2933;p3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2934" name="Google Shape;2934;p31"/>
          <p:cNvGrpSpPr/>
          <p:nvPr/>
        </p:nvGrpSpPr>
        <p:grpSpPr>
          <a:xfrm>
            <a:off x="5221340" y="819609"/>
            <a:ext cx="1862198" cy="747695"/>
            <a:chOff x="1899" y="899"/>
            <a:chExt cx="4163" cy="1671"/>
          </a:xfrm>
        </p:grpSpPr>
        <p:sp>
          <p:nvSpPr>
            <p:cNvPr id="2935" name="Google Shape;2935;p3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6" name="Google Shape;2936;p3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7" name="Google Shape;2937;p3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8" name="Google Shape;2938;p3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39" name="Google Shape;2939;p3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0" name="Google Shape;2940;p3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1" name="Google Shape;2941;p3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2" name="Google Shape;2942;p3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3" name="Google Shape;2943;p3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4" name="Google Shape;2944;p3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5" name="Google Shape;2945;p3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6" name="Google Shape;2946;p3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7" name="Google Shape;2947;p3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8" name="Google Shape;2948;p3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49" name="Google Shape;2949;p3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0" name="Google Shape;2950;p3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1" name="Google Shape;2951;p3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2" name="Google Shape;2952;p3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3" name="Google Shape;2953;p3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4" name="Google Shape;2954;p3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5" name="Google Shape;2955;p3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6" name="Google Shape;2956;p3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7" name="Google Shape;2957;p3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8" name="Google Shape;2958;p3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59" name="Google Shape;2959;p3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0" name="Google Shape;2960;p3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1" name="Google Shape;2961;p3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2" name="Google Shape;2962;p3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3" name="Google Shape;2963;p3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4" name="Google Shape;2964;p3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5" name="Google Shape;2965;p3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6" name="Google Shape;2966;p3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7" name="Google Shape;2967;p3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8" name="Google Shape;2968;p3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69" name="Google Shape;2969;p3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0" name="Google Shape;2970;p3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1" name="Google Shape;2971;p3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2" name="Google Shape;2972;p3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3" name="Google Shape;2973;p3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4" name="Google Shape;2974;p3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5" name="Google Shape;2975;p3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6" name="Google Shape;2976;p3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7" name="Google Shape;2977;p3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8" name="Google Shape;2978;p3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79" name="Google Shape;2979;p3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0" name="Google Shape;2980;p3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1" name="Google Shape;2981;p3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2" name="Google Shape;2982;p3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3" name="Google Shape;2983;p3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4" name="Google Shape;2984;p3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5" name="Google Shape;2985;p3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6" name="Google Shape;2986;p3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7" name="Google Shape;2987;p3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8" name="Google Shape;2988;p3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89" name="Google Shape;2989;p3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0" name="Google Shape;2990;p3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1" name="Google Shape;2991;p3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2" name="Google Shape;2992;p3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3" name="Google Shape;2993;p3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4" name="Google Shape;2994;p3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5" name="Google Shape;2995;p3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6" name="Google Shape;2996;p3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7" name="Google Shape;2997;p3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8" name="Google Shape;2998;p3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999" name="Google Shape;2999;p3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0" name="Google Shape;3000;p3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1" name="Google Shape;3001;p3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2" name="Google Shape;3002;p3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3" name="Google Shape;3003;p3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4" name="Google Shape;3004;p3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5" name="Google Shape;3005;p3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6" name="Google Shape;3006;p3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7" name="Google Shape;3007;p3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8" name="Google Shape;3008;p3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09" name="Google Shape;3009;p3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0" name="Google Shape;3010;p3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1" name="Google Shape;3011;p3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2" name="Google Shape;3012;p3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3" name="Google Shape;3013;p3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4" name="Google Shape;3014;p3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5" name="Google Shape;3015;p3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6" name="Google Shape;3016;p3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7" name="Google Shape;3017;p3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8" name="Google Shape;3018;p3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19" name="Google Shape;3019;p3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0" name="Google Shape;3020;p3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1" name="Google Shape;3021;p3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2" name="Google Shape;3022;p3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3" name="Google Shape;3023;p3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4" name="Google Shape;3024;p3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5" name="Google Shape;3025;p3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6" name="Google Shape;3026;p3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27" name="Google Shape;3027;p3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028" name="Google Shape;3028;p3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029" name="Google Shape;3029;p31"/>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30" name="Google Shape;3030;p31"/>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31" name="Google Shape;3031;p31"/>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32" name="Google Shape;3032;p31"/>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3033" name="Google Shape;3033;p31"/>
          <p:cNvGrpSpPr/>
          <p:nvPr/>
        </p:nvGrpSpPr>
        <p:grpSpPr>
          <a:xfrm>
            <a:off x="-1449668" y="146875"/>
            <a:ext cx="1026225" cy="2044304"/>
            <a:chOff x="-1555624" y="1196393"/>
            <a:chExt cx="1368300" cy="2725739"/>
          </a:xfrm>
        </p:grpSpPr>
        <p:grpSp>
          <p:nvGrpSpPr>
            <p:cNvPr id="3034" name="Google Shape;3034;p31"/>
            <p:cNvGrpSpPr/>
            <p:nvPr/>
          </p:nvGrpSpPr>
          <p:grpSpPr>
            <a:xfrm>
              <a:off x="-1555624" y="1488707"/>
              <a:ext cx="1368300" cy="2433425"/>
              <a:chOff x="-1836712" y="3275837"/>
              <a:chExt cx="1368300" cy="2433425"/>
            </a:xfrm>
          </p:grpSpPr>
          <p:sp>
            <p:nvSpPr>
              <p:cNvPr id="3035" name="Google Shape;3035;p3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36" name="Google Shape;3036;p31"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3037" name="Google Shape;3037;p31"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38" name="Google Shape;3038;p3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31"/>
                                        </p:tgtEl>
                                        <p:attrNameLst>
                                          <p:attrName>style.visibility</p:attrName>
                                        </p:attrNameLst>
                                      </p:cBhvr>
                                      <p:to>
                                        <p:strVal val="visible"/>
                                      </p:to>
                                    </p:set>
                                    <p:animEffect transition="in" filter="fade">
                                      <p:cBhvr>
                                        <p:cTn id="7" dur="500"/>
                                        <p:tgtEl>
                                          <p:spTgt spid="30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34"/>
                                        </p:tgtEl>
                                        <p:attrNameLst>
                                          <p:attrName>style.visibility</p:attrName>
                                        </p:attrNameLst>
                                      </p:cBhvr>
                                      <p:to>
                                        <p:strVal val="visible"/>
                                      </p:to>
                                    </p:set>
                                    <p:animEffect transition="in" filter="fade">
                                      <p:cBhvr>
                                        <p:cTn id="11" dur="500"/>
                                        <p:tgtEl>
                                          <p:spTgt spid="2934"/>
                                        </p:tgtEl>
                                      </p:cBhvr>
                                    </p:animEffect>
                                  </p:childTnLst>
                                </p:cTn>
                              </p:par>
                              <p:par>
                                <p:cTn id="12" presetID="10" presetClass="entr" presetSubtype="0" fill="hold" nodeType="withEffect">
                                  <p:stCondLst>
                                    <p:cond delay="0"/>
                                  </p:stCondLst>
                                  <p:childTnLst>
                                    <p:set>
                                      <p:cBhvr>
                                        <p:cTn id="13" dur="1" fill="hold">
                                          <p:stCondLst>
                                            <p:cond delay="0"/>
                                          </p:stCondLst>
                                        </p:cTn>
                                        <p:tgtEl>
                                          <p:spTgt spid="3029"/>
                                        </p:tgtEl>
                                        <p:attrNameLst>
                                          <p:attrName>style.visibility</p:attrName>
                                        </p:attrNameLst>
                                      </p:cBhvr>
                                      <p:to>
                                        <p:strVal val="visible"/>
                                      </p:to>
                                    </p:set>
                                    <p:animEffect transition="in" filter="fade">
                                      <p:cBhvr>
                                        <p:cTn id="14" dur="500"/>
                                        <p:tgtEl>
                                          <p:spTgt spid="3029"/>
                                        </p:tgtEl>
                                      </p:cBhvr>
                                    </p:animEffect>
                                  </p:childTnLst>
                                </p:cTn>
                              </p:par>
                              <p:par>
                                <p:cTn id="15" presetID="10" presetClass="entr" presetSubtype="0" fill="hold" nodeType="withEffect">
                                  <p:stCondLst>
                                    <p:cond delay="0"/>
                                  </p:stCondLst>
                                  <p:childTnLst>
                                    <p:set>
                                      <p:cBhvr>
                                        <p:cTn id="16" dur="1" fill="hold">
                                          <p:stCondLst>
                                            <p:cond delay="0"/>
                                          </p:stCondLst>
                                        </p:cTn>
                                        <p:tgtEl>
                                          <p:spTgt spid="3030">
                                            <p:txEl>
                                              <p:pRg st="0" end="0"/>
                                            </p:txEl>
                                          </p:spTgt>
                                        </p:tgtEl>
                                        <p:attrNameLst>
                                          <p:attrName>style.visibility</p:attrName>
                                        </p:attrNameLst>
                                      </p:cBhvr>
                                      <p:to>
                                        <p:strVal val="visible"/>
                                      </p:to>
                                    </p:set>
                                    <p:animEffect transition="in" filter="fade">
                                      <p:cBhvr>
                                        <p:cTn id="17" dur="500"/>
                                        <p:tgtEl>
                                          <p:spTgt spid="3030">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030">
                                            <p:txEl>
                                              <p:pRg st="1" end="1"/>
                                            </p:txEl>
                                          </p:spTgt>
                                        </p:tgtEl>
                                        <p:attrNameLst>
                                          <p:attrName>style.visibility</p:attrName>
                                        </p:attrNameLst>
                                      </p:cBhvr>
                                      <p:to>
                                        <p:strVal val="visible"/>
                                      </p:to>
                                    </p:set>
                                    <p:animEffect transition="in" filter="fade">
                                      <p:cBhvr>
                                        <p:cTn id="20" dur="500"/>
                                        <p:tgtEl>
                                          <p:spTgt spid="3030">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030">
                                            <p:txEl>
                                              <p:pRg st="2" end="2"/>
                                            </p:txEl>
                                          </p:spTgt>
                                        </p:tgtEl>
                                        <p:attrNameLst>
                                          <p:attrName>style.visibility</p:attrName>
                                        </p:attrNameLst>
                                      </p:cBhvr>
                                      <p:to>
                                        <p:strVal val="visible"/>
                                      </p:to>
                                    </p:set>
                                    <p:animEffect transition="in" filter="fade">
                                      <p:cBhvr>
                                        <p:cTn id="23" dur="500"/>
                                        <p:tgtEl>
                                          <p:spTgt spid="3030">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030">
                                            <p:txEl>
                                              <p:pRg st="3" end="3"/>
                                            </p:txEl>
                                          </p:spTgt>
                                        </p:tgtEl>
                                        <p:attrNameLst>
                                          <p:attrName>style.visibility</p:attrName>
                                        </p:attrNameLst>
                                      </p:cBhvr>
                                      <p:to>
                                        <p:strVal val="visible"/>
                                      </p:to>
                                    </p:set>
                                    <p:animEffect transition="in" filter="fade">
                                      <p:cBhvr>
                                        <p:cTn id="26" dur="500"/>
                                        <p:tgtEl>
                                          <p:spTgt spid="3030">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030">
                                            <p:txEl>
                                              <p:pRg st="4" end="4"/>
                                            </p:txEl>
                                          </p:spTgt>
                                        </p:tgtEl>
                                        <p:attrNameLst>
                                          <p:attrName>style.visibility</p:attrName>
                                        </p:attrNameLst>
                                      </p:cBhvr>
                                      <p:to>
                                        <p:strVal val="visible"/>
                                      </p:to>
                                    </p:set>
                                    <p:animEffect transition="in" filter="fade">
                                      <p:cBhvr>
                                        <p:cTn id="29" dur="500"/>
                                        <p:tgtEl>
                                          <p:spTgt spid="3030">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030">
                                            <p:txEl>
                                              <p:pRg st="5" end="5"/>
                                            </p:txEl>
                                          </p:spTgt>
                                        </p:tgtEl>
                                        <p:attrNameLst>
                                          <p:attrName>style.visibility</p:attrName>
                                        </p:attrNameLst>
                                      </p:cBhvr>
                                      <p:to>
                                        <p:strVal val="visible"/>
                                      </p:to>
                                    </p:set>
                                    <p:animEffect transition="in" filter="fade">
                                      <p:cBhvr>
                                        <p:cTn id="32" dur="500"/>
                                        <p:tgtEl>
                                          <p:spTgt spid="3030">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030">
                                            <p:txEl>
                                              <p:pRg st="6" end="6"/>
                                            </p:txEl>
                                          </p:spTgt>
                                        </p:tgtEl>
                                        <p:attrNameLst>
                                          <p:attrName>style.visibility</p:attrName>
                                        </p:attrNameLst>
                                      </p:cBhvr>
                                      <p:to>
                                        <p:strVal val="visible"/>
                                      </p:to>
                                    </p:set>
                                    <p:animEffect transition="in" filter="fade">
                                      <p:cBhvr>
                                        <p:cTn id="35" dur="500"/>
                                        <p:tgtEl>
                                          <p:spTgt spid="3030">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030">
                                            <p:txEl>
                                              <p:pRg st="7" end="7"/>
                                            </p:txEl>
                                          </p:spTgt>
                                        </p:tgtEl>
                                        <p:attrNameLst>
                                          <p:attrName>style.visibility</p:attrName>
                                        </p:attrNameLst>
                                      </p:cBhvr>
                                      <p:to>
                                        <p:strVal val="visible"/>
                                      </p:to>
                                    </p:set>
                                    <p:animEffect transition="in" filter="fade">
                                      <p:cBhvr>
                                        <p:cTn id="38" dur="500"/>
                                        <p:tgtEl>
                                          <p:spTgt spid="3030">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030">
                                            <p:txEl>
                                              <p:pRg st="8" end="8"/>
                                            </p:txEl>
                                          </p:spTgt>
                                        </p:tgtEl>
                                        <p:attrNameLst>
                                          <p:attrName>style.visibility</p:attrName>
                                        </p:attrNameLst>
                                      </p:cBhvr>
                                      <p:to>
                                        <p:strVal val="visible"/>
                                      </p:to>
                                    </p:set>
                                    <p:animEffect transition="in" filter="fade">
                                      <p:cBhvr>
                                        <p:cTn id="41" dur="500"/>
                                        <p:tgtEl>
                                          <p:spTgt spid="3030">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3032"/>
                                        </p:tgtEl>
                                        <p:attrNameLst>
                                          <p:attrName>style.visibility</p:attrName>
                                        </p:attrNameLst>
                                      </p:cBhvr>
                                      <p:to>
                                        <p:strVal val="visible"/>
                                      </p:to>
                                    </p:set>
                                    <p:animEffect transition="in" filter="fade">
                                      <p:cBhvr>
                                        <p:cTn id="45" dur="1000"/>
                                        <p:tgtEl>
                                          <p:spTgt spid="3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3039"/>
        <p:cNvGrpSpPr/>
        <p:nvPr/>
      </p:nvGrpSpPr>
      <p:grpSpPr>
        <a:xfrm>
          <a:off x="0" y="0"/>
          <a:ext cx="0" cy="0"/>
          <a:chOff x="0" y="0"/>
          <a:chExt cx="0" cy="0"/>
        </a:xfrm>
      </p:grpSpPr>
      <p:sp>
        <p:nvSpPr>
          <p:cNvPr id="3040" name="Google Shape;3040;p32"/>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041" name="Google Shape;3041;p3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2" name="Google Shape;3042;p3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043" name="Google Shape;3043;p3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044" name="Google Shape;3044;p32"/>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3045" name="Google Shape;3045;p32"/>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046" name="Google Shape;3046;p32"/>
          <p:cNvGrpSpPr/>
          <p:nvPr/>
        </p:nvGrpSpPr>
        <p:grpSpPr>
          <a:xfrm>
            <a:off x="-1530678" y="2991542"/>
            <a:ext cx="1404225" cy="2177094"/>
            <a:chOff x="6195941" y="562596"/>
            <a:chExt cx="1872300" cy="2902792"/>
          </a:xfrm>
        </p:grpSpPr>
        <p:grpSp>
          <p:nvGrpSpPr>
            <p:cNvPr id="3047" name="Google Shape;3047;p32"/>
            <p:cNvGrpSpPr/>
            <p:nvPr/>
          </p:nvGrpSpPr>
          <p:grpSpPr>
            <a:xfrm>
              <a:off x="6195941" y="832605"/>
              <a:ext cx="1872300" cy="2632784"/>
              <a:chOff x="-1872716" y="660661"/>
              <a:chExt cx="1872300" cy="1974637"/>
            </a:xfrm>
          </p:grpSpPr>
          <p:sp>
            <p:nvSpPr>
              <p:cNvPr id="3048" name="Google Shape;3048;p3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049" name="Google Shape;3049;p3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3050" name="Google Shape;3050;p32"/>
            <p:cNvGrpSpPr/>
            <p:nvPr/>
          </p:nvGrpSpPr>
          <p:grpSpPr>
            <a:xfrm>
              <a:off x="6303954" y="562596"/>
              <a:ext cx="540000" cy="540000"/>
              <a:chOff x="6303954" y="562596"/>
              <a:chExt cx="540000" cy="540000"/>
            </a:xfrm>
          </p:grpSpPr>
          <p:sp>
            <p:nvSpPr>
              <p:cNvPr id="3051" name="Google Shape;3051;p3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052" name="Google Shape;3052;p3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3053" name="Google Shape;3053;p32"/>
          <p:cNvGrpSpPr/>
          <p:nvPr/>
        </p:nvGrpSpPr>
        <p:grpSpPr>
          <a:xfrm>
            <a:off x="-1449668" y="146875"/>
            <a:ext cx="1026225" cy="2044304"/>
            <a:chOff x="-1555624" y="1196393"/>
            <a:chExt cx="1368300" cy="2725739"/>
          </a:xfrm>
        </p:grpSpPr>
        <p:grpSp>
          <p:nvGrpSpPr>
            <p:cNvPr id="3054" name="Google Shape;3054;p32"/>
            <p:cNvGrpSpPr/>
            <p:nvPr/>
          </p:nvGrpSpPr>
          <p:grpSpPr>
            <a:xfrm>
              <a:off x="-1555624" y="1488707"/>
              <a:ext cx="1368300" cy="2433425"/>
              <a:chOff x="-1836712" y="3275837"/>
              <a:chExt cx="1368300" cy="2433425"/>
            </a:xfrm>
          </p:grpSpPr>
          <p:sp>
            <p:nvSpPr>
              <p:cNvPr id="3055" name="Google Shape;3055;p32"/>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3056" name="Google Shape;3056;p32"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3057" name="Google Shape;3057;p32"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3058" name="Google Shape;3058;p32"/>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3059" name="Google Shape;3059;p32"/>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060" name="Google Shape;3060;p32"/>
          <p:cNvGrpSpPr/>
          <p:nvPr/>
        </p:nvGrpSpPr>
        <p:grpSpPr>
          <a:xfrm>
            <a:off x="7915032" y="222489"/>
            <a:ext cx="895960" cy="359739"/>
            <a:chOff x="1899" y="899"/>
            <a:chExt cx="4163" cy="1671"/>
          </a:xfrm>
        </p:grpSpPr>
        <p:sp>
          <p:nvSpPr>
            <p:cNvPr id="3061" name="Google Shape;3061;p3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2" name="Google Shape;3062;p3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3" name="Google Shape;3063;p3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4" name="Google Shape;3064;p3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5" name="Google Shape;3065;p3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6" name="Google Shape;3066;p3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7" name="Google Shape;3067;p3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8" name="Google Shape;3068;p3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69" name="Google Shape;3069;p3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0" name="Google Shape;3070;p3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1" name="Google Shape;3071;p3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2" name="Google Shape;3072;p3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3" name="Google Shape;3073;p3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4" name="Google Shape;3074;p3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5" name="Google Shape;3075;p3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6" name="Google Shape;3076;p3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7" name="Google Shape;3077;p3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8" name="Google Shape;3078;p3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79" name="Google Shape;3079;p3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0" name="Google Shape;3080;p3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1" name="Google Shape;3081;p3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2" name="Google Shape;3082;p3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3" name="Google Shape;3083;p3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4" name="Google Shape;3084;p3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5" name="Google Shape;3085;p3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6" name="Google Shape;3086;p3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7" name="Google Shape;3087;p3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8" name="Google Shape;3088;p3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89" name="Google Shape;3089;p3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0" name="Google Shape;3090;p3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1" name="Google Shape;3091;p3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2" name="Google Shape;3092;p3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3" name="Google Shape;3093;p3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4" name="Google Shape;3094;p3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5" name="Google Shape;3095;p3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6" name="Google Shape;3096;p3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7" name="Google Shape;3097;p3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8" name="Google Shape;3098;p3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099" name="Google Shape;3099;p3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0" name="Google Shape;3100;p3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1" name="Google Shape;3101;p3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2" name="Google Shape;3102;p3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3" name="Google Shape;3103;p3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4" name="Google Shape;3104;p3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5" name="Google Shape;3105;p3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6" name="Google Shape;3106;p3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7" name="Google Shape;3107;p3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8" name="Google Shape;3108;p3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09" name="Google Shape;3109;p3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0" name="Google Shape;3110;p3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1" name="Google Shape;3111;p3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2" name="Google Shape;3112;p3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3" name="Google Shape;3113;p3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4" name="Google Shape;3114;p3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5" name="Google Shape;3115;p3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6" name="Google Shape;3116;p3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7" name="Google Shape;3117;p3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8" name="Google Shape;3118;p3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19" name="Google Shape;3119;p3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0" name="Google Shape;3120;p3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1" name="Google Shape;3121;p3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2" name="Google Shape;3122;p3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3" name="Google Shape;3123;p3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4" name="Google Shape;3124;p3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5" name="Google Shape;3125;p3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6" name="Google Shape;3126;p3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7" name="Google Shape;3127;p3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8" name="Google Shape;3128;p3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29" name="Google Shape;3129;p3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0" name="Google Shape;3130;p3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1" name="Google Shape;3131;p3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2" name="Google Shape;3132;p3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3" name="Google Shape;3133;p3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4" name="Google Shape;3134;p3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5" name="Google Shape;3135;p3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6" name="Google Shape;3136;p3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7" name="Google Shape;3137;p3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8" name="Google Shape;3138;p3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39" name="Google Shape;3139;p3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0" name="Google Shape;3140;p3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1" name="Google Shape;3141;p3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2" name="Google Shape;3142;p3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3" name="Google Shape;3143;p3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4" name="Google Shape;3144;p3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5" name="Google Shape;3145;p3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6" name="Google Shape;3146;p3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7" name="Google Shape;3147;p3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8" name="Google Shape;3148;p3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49" name="Google Shape;3149;p3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0" name="Google Shape;3150;p3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1" name="Google Shape;3151;p3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2" name="Google Shape;3152;p3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53" name="Google Shape;3153;p3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154" name="Google Shape;3154;p3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228"/>
        <p:cNvGrpSpPr/>
        <p:nvPr/>
      </p:nvGrpSpPr>
      <p:grpSpPr>
        <a:xfrm>
          <a:off x="0" y="0"/>
          <a:ext cx="0" cy="0"/>
          <a:chOff x="0" y="0"/>
          <a:chExt cx="0" cy="0"/>
        </a:xfrm>
      </p:grpSpPr>
      <p:sp>
        <p:nvSpPr>
          <p:cNvPr id="229" name="Google Shape;229;p4"/>
          <p:cNvSpPr/>
          <p:nvPr/>
        </p:nvSpPr>
        <p:spPr>
          <a:xfrm rot="5400000" flipH="1">
            <a:off x="524429" y="-524251"/>
            <a:ext cx="5143500" cy="61920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0" name="Google Shape;230;p4"/>
          <p:cNvSpPr/>
          <p:nvPr/>
        </p:nvSpPr>
        <p:spPr>
          <a:xfrm rot="10800000" flipH="1">
            <a:off x="0" y="17"/>
            <a:ext cx="9144000" cy="1529700"/>
          </a:xfrm>
          <a:prstGeom prst="rect">
            <a:avLst/>
          </a:prstGeom>
          <a:gradFill>
            <a:gsLst>
              <a:gs pos="0">
                <a:srgbClr val="000000"/>
              </a:gs>
              <a:gs pos="100000">
                <a:srgbClr val="000000">
                  <a:alpha val="0"/>
                </a:srgbClr>
              </a:gs>
            </a:gsLst>
            <a:lin ang="16200000"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231" name="Google Shape;231;p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232" name="Google Shape;232;p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233" name="Google Shape;233;p4"/>
          <p:cNvGrpSpPr/>
          <p:nvPr/>
        </p:nvGrpSpPr>
        <p:grpSpPr>
          <a:xfrm>
            <a:off x="7915032" y="222489"/>
            <a:ext cx="895960" cy="359739"/>
            <a:chOff x="1899" y="899"/>
            <a:chExt cx="4163" cy="1671"/>
          </a:xfrm>
        </p:grpSpPr>
        <p:sp>
          <p:nvSpPr>
            <p:cNvPr id="234" name="Google Shape;234;p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5" name="Google Shape;235;p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6" name="Google Shape;236;p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7" name="Google Shape;237;p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8" name="Google Shape;238;p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39" name="Google Shape;239;p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0" name="Google Shape;240;p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1" name="Google Shape;241;p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2" name="Google Shape;242;p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3" name="Google Shape;243;p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4" name="Google Shape;244;p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5" name="Google Shape;245;p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6" name="Google Shape;246;p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7" name="Google Shape;247;p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8" name="Google Shape;248;p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49" name="Google Shape;249;p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0" name="Google Shape;250;p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1" name="Google Shape;251;p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2" name="Google Shape;252;p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3" name="Google Shape;253;p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4" name="Google Shape;254;p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5" name="Google Shape;255;p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6" name="Google Shape;256;p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7" name="Google Shape;257;p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8" name="Google Shape;258;p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59" name="Google Shape;259;p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0" name="Google Shape;260;p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1" name="Google Shape;261;p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2" name="Google Shape;262;p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3" name="Google Shape;263;p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4" name="Google Shape;264;p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5" name="Google Shape;265;p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6" name="Google Shape;266;p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7" name="Google Shape;267;p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8" name="Google Shape;268;p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69" name="Google Shape;269;p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0" name="Google Shape;270;p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1" name="Google Shape;271;p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2" name="Google Shape;272;p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3" name="Google Shape;273;p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4" name="Google Shape;274;p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5" name="Google Shape;275;p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6" name="Google Shape;276;p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7" name="Google Shape;277;p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8" name="Google Shape;278;p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79" name="Google Shape;279;p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0" name="Google Shape;280;p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1" name="Google Shape;281;p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2" name="Google Shape;282;p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3" name="Google Shape;283;p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4" name="Google Shape;284;p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5" name="Google Shape;285;p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6" name="Google Shape;286;p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7" name="Google Shape;287;p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8" name="Google Shape;288;p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89" name="Google Shape;289;p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0" name="Google Shape;290;p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1" name="Google Shape;291;p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2" name="Google Shape;292;p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3" name="Google Shape;293;p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4" name="Google Shape;294;p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5" name="Google Shape;295;p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6" name="Google Shape;296;p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7" name="Google Shape;297;p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8" name="Google Shape;298;p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299" name="Google Shape;299;p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0" name="Google Shape;300;p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1" name="Google Shape;301;p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2" name="Google Shape;302;p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3" name="Google Shape;303;p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4" name="Google Shape;304;p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5" name="Google Shape;305;p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6" name="Google Shape;306;p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7" name="Google Shape;307;p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8" name="Google Shape;308;p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09" name="Google Shape;309;p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0" name="Google Shape;310;p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1" name="Google Shape;311;p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2" name="Google Shape;312;p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3" name="Google Shape;313;p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4" name="Google Shape;314;p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5" name="Google Shape;315;p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6" name="Google Shape;316;p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7" name="Google Shape;317;p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8" name="Google Shape;318;p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19" name="Google Shape;319;p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0" name="Google Shape;320;p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1" name="Google Shape;321;p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2" name="Google Shape;322;p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3" name="Google Shape;323;p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4" name="Google Shape;324;p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5" name="Google Shape;325;p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26" name="Google Shape;326;p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327" name="Google Shape;327;p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328" name="Google Shape;328;p4"/>
          <p:cNvGrpSpPr/>
          <p:nvPr/>
        </p:nvGrpSpPr>
        <p:grpSpPr>
          <a:xfrm>
            <a:off x="-1530678" y="2991542"/>
            <a:ext cx="1404225" cy="2177094"/>
            <a:chOff x="6195941" y="562596"/>
            <a:chExt cx="1872300" cy="2902792"/>
          </a:xfrm>
        </p:grpSpPr>
        <p:grpSp>
          <p:nvGrpSpPr>
            <p:cNvPr id="329" name="Google Shape;329;p4"/>
            <p:cNvGrpSpPr/>
            <p:nvPr/>
          </p:nvGrpSpPr>
          <p:grpSpPr>
            <a:xfrm>
              <a:off x="6195941" y="832605"/>
              <a:ext cx="1872300" cy="2632784"/>
              <a:chOff x="-1872716" y="660661"/>
              <a:chExt cx="1872300" cy="1974637"/>
            </a:xfrm>
          </p:grpSpPr>
          <p:sp>
            <p:nvSpPr>
              <p:cNvPr id="330" name="Google Shape;330;p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331" name="Google Shape;331;p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2" name="Google Shape;332;p4"/>
            <p:cNvGrpSpPr/>
            <p:nvPr/>
          </p:nvGrpSpPr>
          <p:grpSpPr>
            <a:xfrm>
              <a:off x="6303954" y="562596"/>
              <a:ext cx="540000" cy="540000"/>
              <a:chOff x="6303954" y="562596"/>
              <a:chExt cx="540000" cy="540000"/>
            </a:xfrm>
          </p:grpSpPr>
          <p:sp>
            <p:nvSpPr>
              <p:cNvPr id="333" name="Google Shape;333;p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334" name="Google Shape;334;p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5" name="Google Shape;335;p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6" name="Google Shape;336;p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37" name="Google Shape;337;p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338" name="Google Shape;338;p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39" name="Google Shape;339;p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340" name="Google Shape;340;p4"/>
          <p:cNvGrpSpPr/>
          <p:nvPr/>
        </p:nvGrpSpPr>
        <p:grpSpPr>
          <a:xfrm>
            <a:off x="-1530678" y="653649"/>
            <a:ext cx="1026225" cy="1698128"/>
            <a:chOff x="-1836712" y="2937191"/>
            <a:chExt cx="1368300" cy="2264171"/>
          </a:xfrm>
        </p:grpSpPr>
        <p:pic>
          <p:nvPicPr>
            <p:cNvPr id="341" name="Google Shape;341;p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42" name="Google Shape;342;p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343" name="Google Shape;343;p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3155"/>
        <p:cNvGrpSpPr/>
        <p:nvPr/>
      </p:nvGrpSpPr>
      <p:grpSpPr>
        <a:xfrm>
          <a:off x="0" y="0"/>
          <a:ext cx="0" cy="0"/>
          <a:chOff x="0" y="0"/>
          <a:chExt cx="0" cy="0"/>
        </a:xfrm>
      </p:grpSpPr>
      <p:sp>
        <p:nvSpPr>
          <p:cNvPr id="3156" name="Google Shape;3156;p33"/>
          <p:cNvSpPr/>
          <p:nvPr/>
        </p:nvSpPr>
        <p:spPr>
          <a:xfrm>
            <a:off x="0" y="0"/>
            <a:ext cx="9144000" cy="5143500"/>
          </a:xfrm>
          <a:prstGeom prst="rect">
            <a:avLst/>
          </a:prstGeom>
          <a:solidFill>
            <a:srgbClr val="000000">
              <a:alpha val="6902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157" name="Google Shape;3157;p3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158" name="Google Shape;3158;p3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59" name="Google Shape;3159;p3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160" name="Google Shape;3160;p3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161" name="Google Shape;3161;p33"/>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162" name="Google Shape;3162;p33"/>
          <p:cNvGrpSpPr/>
          <p:nvPr/>
        </p:nvGrpSpPr>
        <p:grpSpPr>
          <a:xfrm>
            <a:off x="-1530678" y="2991542"/>
            <a:ext cx="1404225" cy="2177094"/>
            <a:chOff x="6195941" y="562596"/>
            <a:chExt cx="1872300" cy="2902792"/>
          </a:xfrm>
        </p:grpSpPr>
        <p:grpSp>
          <p:nvGrpSpPr>
            <p:cNvPr id="3163" name="Google Shape;3163;p33"/>
            <p:cNvGrpSpPr/>
            <p:nvPr/>
          </p:nvGrpSpPr>
          <p:grpSpPr>
            <a:xfrm>
              <a:off x="6195941" y="832605"/>
              <a:ext cx="1872300" cy="2632784"/>
              <a:chOff x="-1872716" y="660661"/>
              <a:chExt cx="1872300" cy="1974637"/>
            </a:xfrm>
          </p:grpSpPr>
          <p:sp>
            <p:nvSpPr>
              <p:cNvPr id="3164" name="Google Shape;3164;p3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165" name="Google Shape;3165;p3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166" name="Google Shape;3166;p33"/>
            <p:cNvGrpSpPr/>
            <p:nvPr/>
          </p:nvGrpSpPr>
          <p:grpSpPr>
            <a:xfrm>
              <a:off x="6303954" y="562596"/>
              <a:ext cx="540000" cy="540000"/>
              <a:chOff x="6303954" y="562596"/>
              <a:chExt cx="540000" cy="540000"/>
            </a:xfrm>
          </p:grpSpPr>
          <p:sp>
            <p:nvSpPr>
              <p:cNvPr id="3167" name="Google Shape;3167;p3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168" name="Google Shape;3168;p3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169" name="Google Shape;3169;p33"/>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3170" name="Google Shape;3170;p33"/>
          <p:cNvGrpSpPr/>
          <p:nvPr/>
        </p:nvGrpSpPr>
        <p:grpSpPr>
          <a:xfrm>
            <a:off x="7915032" y="222489"/>
            <a:ext cx="895960" cy="359739"/>
            <a:chOff x="1899" y="899"/>
            <a:chExt cx="4163" cy="1671"/>
          </a:xfrm>
        </p:grpSpPr>
        <p:sp>
          <p:nvSpPr>
            <p:cNvPr id="3171" name="Google Shape;3171;p3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2" name="Google Shape;3172;p3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3" name="Google Shape;3173;p3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4" name="Google Shape;3174;p3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5" name="Google Shape;3175;p3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6" name="Google Shape;3176;p3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7" name="Google Shape;3177;p3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8" name="Google Shape;3178;p3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79" name="Google Shape;3179;p3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0" name="Google Shape;3180;p3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1" name="Google Shape;3181;p3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2" name="Google Shape;3182;p3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3" name="Google Shape;3183;p3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4" name="Google Shape;3184;p3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5" name="Google Shape;3185;p3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6" name="Google Shape;3186;p3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7" name="Google Shape;3187;p3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8" name="Google Shape;3188;p3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89" name="Google Shape;3189;p3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0" name="Google Shape;3190;p3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1" name="Google Shape;3191;p3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2" name="Google Shape;3192;p3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3" name="Google Shape;3193;p3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4" name="Google Shape;3194;p3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5" name="Google Shape;3195;p3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6" name="Google Shape;3196;p3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7" name="Google Shape;3197;p3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8" name="Google Shape;3198;p3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199" name="Google Shape;3199;p3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0" name="Google Shape;3200;p3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1" name="Google Shape;3201;p3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2" name="Google Shape;3202;p3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3" name="Google Shape;3203;p3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4" name="Google Shape;3204;p3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5" name="Google Shape;3205;p3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6" name="Google Shape;3206;p3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7" name="Google Shape;3207;p3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8" name="Google Shape;3208;p3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09" name="Google Shape;3209;p3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0" name="Google Shape;3210;p3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1" name="Google Shape;3211;p3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2" name="Google Shape;3212;p3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3" name="Google Shape;3213;p3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4" name="Google Shape;3214;p3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5" name="Google Shape;3215;p3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6" name="Google Shape;3216;p3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7" name="Google Shape;3217;p3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8" name="Google Shape;3218;p3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19" name="Google Shape;3219;p3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0" name="Google Shape;3220;p3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1" name="Google Shape;3221;p3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2" name="Google Shape;3222;p3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3" name="Google Shape;3223;p3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4" name="Google Shape;3224;p3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5" name="Google Shape;3225;p3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6" name="Google Shape;3226;p3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7" name="Google Shape;3227;p3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8" name="Google Shape;3228;p3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29" name="Google Shape;3229;p3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0" name="Google Shape;3230;p3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1" name="Google Shape;3231;p3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2" name="Google Shape;3232;p3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3" name="Google Shape;3233;p3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4" name="Google Shape;3234;p3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5" name="Google Shape;3235;p3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6" name="Google Shape;3236;p3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7" name="Google Shape;3237;p3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8" name="Google Shape;3238;p3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39" name="Google Shape;3239;p3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0" name="Google Shape;3240;p3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1" name="Google Shape;3241;p3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2" name="Google Shape;3242;p3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3" name="Google Shape;3243;p3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4" name="Google Shape;3244;p3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5" name="Google Shape;3245;p3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6" name="Google Shape;3246;p3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7" name="Google Shape;3247;p3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8" name="Google Shape;3248;p3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49" name="Google Shape;3249;p3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0" name="Google Shape;3250;p3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1" name="Google Shape;3251;p3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2" name="Google Shape;3252;p3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3" name="Google Shape;3253;p3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4" name="Google Shape;3254;p3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5" name="Google Shape;3255;p3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6" name="Google Shape;3256;p3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7" name="Google Shape;3257;p3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8" name="Google Shape;3258;p3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59" name="Google Shape;3259;p3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0" name="Google Shape;3260;p3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1" name="Google Shape;3261;p3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2" name="Google Shape;3262;p3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63" name="Google Shape;3263;p3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264" name="Google Shape;3264;p3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3265" name="Google Shape;3265;p33"/>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266" name="Google Shape;3266;p33"/>
          <p:cNvGrpSpPr/>
          <p:nvPr/>
        </p:nvGrpSpPr>
        <p:grpSpPr>
          <a:xfrm>
            <a:off x="-1530678" y="653649"/>
            <a:ext cx="1026225" cy="1698128"/>
            <a:chOff x="-1836712" y="2937191"/>
            <a:chExt cx="1368300" cy="2264171"/>
          </a:xfrm>
        </p:grpSpPr>
        <p:pic>
          <p:nvPicPr>
            <p:cNvPr id="3267" name="Google Shape;3267;p3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268" name="Google Shape;3268;p3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269" name="Google Shape;3269;p3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3270"/>
        <p:cNvGrpSpPr/>
        <p:nvPr/>
      </p:nvGrpSpPr>
      <p:grpSpPr>
        <a:xfrm>
          <a:off x="0" y="0"/>
          <a:ext cx="0" cy="0"/>
          <a:chOff x="0" y="0"/>
          <a:chExt cx="0" cy="0"/>
        </a:xfrm>
      </p:grpSpPr>
      <p:sp>
        <p:nvSpPr>
          <p:cNvPr id="3271" name="Google Shape;3271;p3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2" name="Google Shape;3272;p3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273" name="Google Shape;3273;p3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274" name="Google Shape;3274;p3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275" name="Google Shape;3275;p34"/>
          <p:cNvGrpSpPr/>
          <p:nvPr/>
        </p:nvGrpSpPr>
        <p:grpSpPr>
          <a:xfrm>
            <a:off x="7915032" y="222489"/>
            <a:ext cx="895960" cy="359739"/>
            <a:chOff x="1899" y="899"/>
            <a:chExt cx="4163" cy="1671"/>
          </a:xfrm>
        </p:grpSpPr>
        <p:sp>
          <p:nvSpPr>
            <p:cNvPr id="3276" name="Google Shape;3276;p3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7" name="Google Shape;3277;p3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8" name="Google Shape;3278;p3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79" name="Google Shape;3279;p3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0" name="Google Shape;3280;p3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1" name="Google Shape;3281;p3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2" name="Google Shape;3282;p3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3" name="Google Shape;3283;p3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4" name="Google Shape;3284;p3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5" name="Google Shape;3285;p3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6" name="Google Shape;3286;p3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7" name="Google Shape;3287;p3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8" name="Google Shape;3288;p3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89" name="Google Shape;3289;p3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0" name="Google Shape;3290;p3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1" name="Google Shape;3291;p3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2" name="Google Shape;3292;p3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3" name="Google Shape;3293;p3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4" name="Google Shape;3294;p3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5" name="Google Shape;3295;p3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6" name="Google Shape;3296;p3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7" name="Google Shape;3297;p3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8" name="Google Shape;3298;p3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299" name="Google Shape;3299;p3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0" name="Google Shape;3300;p3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1" name="Google Shape;3301;p3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2" name="Google Shape;3302;p3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3" name="Google Shape;3303;p3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4" name="Google Shape;3304;p3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5" name="Google Shape;3305;p3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6" name="Google Shape;3306;p3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7" name="Google Shape;3307;p3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8" name="Google Shape;3308;p3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09" name="Google Shape;3309;p3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0" name="Google Shape;3310;p3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1" name="Google Shape;3311;p3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2" name="Google Shape;3312;p3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3" name="Google Shape;3313;p3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4" name="Google Shape;3314;p3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5" name="Google Shape;3315;p3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6" name="Google Shape;3316;p3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7" name="Google Shape;3317;p3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8" name="Google Shape;3318;p3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19" name="Google Shape;3319;p3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0" name="Google Shape;3320;p3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1" name="Google Shape;3321;p3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2" name="Google Shape;3322;p3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3" name="Google Shape;3323;p3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4" name="Google Shape;3324;p3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5" name="Google Shape;3325;p3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6" name="Google Shape;3326;p3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7" name="Google Shape;3327;p3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8" name="Google Shape;3328;p3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29" name="Google Shape;3329;p3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0" name="Google Shape;3330;p3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1" name="Google Shape;3331;p3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2" name="Google Shape;3332;p3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3" name="Google Shape;3333;p3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4" name="Google Shape;3334;p3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5" name="Google Shape;3335;p3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6" name="Google Shape;3336;p3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7" name="Google Shape;3337;p3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8" name="Google Shape;3338;p3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39" name="Google Shape;3339;p3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0" name="Google Shape;3340;p3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1" name="Google Shape;3341;p3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2" name="Google Shape;3342;p3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3" name="Google Shape;3343;p3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4" name="Google Shape;3344;p3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5" name="Google Shape;3345;p3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6" name="Google Shape;3346;p3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7" name="Google Shape;3347;p3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8" name="Google Shape;3348;p3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49" name="Google Shape;3349;p3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0" name="Google Shape;3350;p3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1" name="Google Shape;3351;p3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2" name="Google Shape;3352;p3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3" name="Google Shape;3353;p3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4" name="Google Shape;3354;p3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5" name="Google Shape;3355;p3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6" name="Google Shape;3356;p3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7" name="Google Shape;3357;p3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8" name="Google Shape;3358;p3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59" name="Google Shape;3359;p3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0" name="Google Shape;3360;p3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1" name="Google Shape;3361;p3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2" name="Google Shape;3362;p3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3" name="Google Shape;3363;p3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4" name="Google Shape;3364;p3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5" name="Google Shape;3365;p3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6" name="Google Shape;3366;p3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7" name="Google Shape;3367;p3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68" name="Google Shape;3368;p3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369" name="Google Shape;3369;p3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370" name="Google Shape;3370;p34"/>
          <p:cNvGrpSpPr/>
          <p:nvPr/>
        </p:nvGrpSpPr>
        <p:grpSpPr>
          <a:xfrm>
            <a:off x="-1530678" y="2991542"/>
            <a:ext cx="1404225" cy="2177094"/>
            <a:chOff x="6195941" y="562596"/>
            <a:chExt cx="1872300" cy="2902792"/>
          </a:xfrm>
        </p:grpSpPr>
        <p:grpSp>
          <p:nvGrpSpPr>
            <p:cNvPr id="3371" name="Google Shape;3371;p34"/>
            <p:cNvGrpSpPr/>
            <p:nvPr/>
          </p:nvGrpSpPr>
          <p:grpSpPr>
            <a:xfrm>
              <a:off x="6195941" y="832605"/>
              <a:ext cx="1872300" cy="2632784"/>
              <a:chOff x="-1872716" y="660661"/>
              <a:chExt cx="1872300" cy="1974637"/>
            </a:xfrm>
          </p:grpSpPr>
          <p:sp>
            <p:nvSpPr>
              <p:cNvPr id="3372" name="Google Shape;3372;p3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373" name="Google Shape;3373;p3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374" name="Google Shape;3374;p34"/>
            <p:cNvGrpSpPr/>
            <p:nvPr/>
          </p:nvGrpSpPr>
          <p:grpSpPr>
            <a:xfrm>
              <a:off x="6303954" y="562596"/>
              <a:ext cx="540000" cy="540000"/>
              <a:chOff x="6303954" y="562596"/>
              <a:chExt cx="540000" cy="540000"/>
            </a:xfrm>
          </p:grpSpPr>
          <p:sp>
            <p:nvSpPr>
              <p:cNvPr id="3375" name="Google Shape;3375;p3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376" name="Google Shape;3376;p3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377" name="Google Shape;3377;p3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8" name="Google Shape;3378;p3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79" name="Google Shape;3379;p3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380" name="Google Shape;3380;p3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81" name="Google Shape;3381;p3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382" name="Google Shape;3382;p34"/>
          <p:cNvGrpSpPr/>
          <p:nvPr/>
        </p:nvGrpSpPr>
        <p:grpSpPr>
          <a:xfrm>
            <a:off x="-1530678" y="653649"/>
            <a:ext cx="1026225" cy="1698128"/>
            <a:chOff x="-1836712" y="2937191"/>
            <a:chExt cx="1368300" cy="2264171"/>
          </a:xfrm>
        </p:grpSpPr>
        <p:pic>
          <p:nvPicPr>
            <p:cNvPr id="3383" name="Google Shape;3383;p3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384" name="Google Shape;3384;p3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385" name="Google Shape;3385;p3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3386"/>
        <p:cNvGrpSpPr/>
        <p:nvPr/>
      </p:nvGrpSpPr>
      <p:grpSpPr>
        <a:xfrm>
          <a:off x="0" y="0"/>
          <a:ext cx="0" cy="0"/>
          <a:chOff x="0" y="0"/>
          <a:chExt cx="0" cy="0"/>
        </a:xfrm>
      </p:grpSpPr>
      <p:sp>
        <p:nvSpPr>
          <p:cNvPr id="3387" name="Google Shape;3387;p3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8" name="Google Shape;3388;p3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389" name="Google Shape;3389;p3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390" name="Google Shape;3390;p3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391" name="Google Shape;3391;p35"/>
          <p:cNvGrpSpPr/>
          <p:nvPr/>
        </p:nvGrpSpPr>
        <p:grpSpPr>
          <a:xfrm>
            <a:off x="7915032" y="222489"/>
            <a:ext cx="895960" cy="359739"/>
            <a:chOff x="1899" y="899"/>
            <a:chExt cx="4163" cy="1671"/>
          </a:xfrm>
        </p:grpSpPr>
        <p:sp>
          <p:nvSpPr>
            <p:cNvPr id="3392" name="Google Shape;3392;p3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3" name="Google Shape;3393;p3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4" name="Google Shape;3394;p3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5" name="Google Shape;3395;p3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6" name="Google Shape;3396;p3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7" name="Google Shape;3397;p3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8" name="Google Shape;3398;p3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399" name="Google Shape;3399;p3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0" name="Google Shape;3400;p3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1" name="Google Shape;3401;p3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2" name="Google Shape;3402;p3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3" name="Google Shape;3403;p3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4" name="Google Shape;3404;p3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5" name="Google Shape;3405;p3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6" name="Google Shape;3406;p3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7" name="Google Shape;3407;p3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8" name="Google Shape;3408;p3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09" name="Google Shape;3409;p3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0" name="Google Shape;3410;p3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1" name="Google Shape;3411;p3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2" name="Google Shape;3412;p3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3" name="Google Shape;3413;p3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4" name="Google Shape;3414;p3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5" name="Google Shape;3415;p3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6" name="Google Shape;3416;p3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7" name="Google Shape;3417;p3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8" name="Google Shape;3418;p3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19" name="Google Shape;3419;p3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0" name="Google Shape;3420;p3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1" name="Google Shape;3421;p3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2" name="Google Shape;3422;p3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3" name="Google Shape;3423;p3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4" name="Google Shape;3424;p3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5" name="Google Shape;3425;p3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6" name="Google Shape;3426;p3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7" name="Google Shape;3427;p3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8" name="Google Shape;3428;p3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29" name="Google Shape;3429;p3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0" name="Google Shape;3430;p3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1" name="Google Shape;3431;p3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2" name="Google Shape;3432;p3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3" name="Google Shape;3433;p3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4" name="Google Shape;3434;p3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5" name="Google Shape;3435;p3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6" name="Google Shape;3436;p3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7" name="Google Shape;3437;p3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8" name="Google Shape;3438;p3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39" name="Google Shape;3439;p3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0" name="Google Shape;3440;p3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1" name="Google Shape;3441;p3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2" name="Google Shape;3442;p3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3" name="Google Shape;3443;p3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4" name="Google Shape;3444;p3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5" name="Google Shape;3445;p3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6" name="Google Shape;3446;p3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7" name="Google Shape;3447;p3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8" name="Google Shape;3448;p3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49" name="Google Shape;3449;p3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0" name="Google Shape;3450;p3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1" name="Google Shape;3451;p3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2" name="Google Shape;3452;p3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3" name="Google Shape;3453;p3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4" name="Google Shape;3454;p3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5" name="Google Shape;3455;p3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6" name="Google Shape;3456;p3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7" name="Google Shape;3457;p3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8" name="Google Shape;3458;p3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59" name="Google Shape;3459;p3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0" name="Google Shape;3460;p3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1" name="Google Shape;3461;p3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2" name="Google Shape;3462;p3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3" name="Google Shape;3463;p3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4" name="Google Shape;3464;p3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5" name="Google Shape;3465;p3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6" name="Google Shape;3466;p3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7" name="Google Shape;3467;p3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8" name="Google Shape;3468;p3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69" name="Google Shape;3469;p3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0" name="Google Shape;3470;p3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1" name="Google Shape;3471;p3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2" name="Google Shape;3472;p3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3" name="Google Shape;3473;p3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4" name="Google Shape;3474;p3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5" name="Google Shape;3475;p3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6" name="Google Shape;3476;p3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7" name="Google Shape;3477;p3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8" name="Google Shape;3478;p3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79" name="Google Shape;3479;p3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0" name="Google Shape;3480;p3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1" name="Google Shape;3481;p3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2" name="Google Shape;3482;p3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3" name="Google Shape;3483;p3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84" name="Google Shape;3484;p3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485" name="Google Shape;3485;p3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486" name="Google Shape;3486;p35"/>
          <p:cNvGrpSpPr/>
          <p:nvPr/>
        </p:nvGrpSpPr>
        <p:grpSpPr>
          <a:xfrm>
            <a:off x="-1530678" y="2991542"/>
            <a:ext cx="1404225" cy="2177094"/>
            <a:chOff x="6195941" y="562596"/>
            <a:chExt cx="1872300" cy="2902792"/>
          </a:xfrm>
        </p:grpSpPr>
        <p:grpSp>
          <p:nvGrpSpPr>
            <p:cNvPr id="3487" name="Google Shape;3487;p35"/>
            <p:cNvGrpSpPr/>
            <p:nvPr/>
          </p:nvGrpSpPr>
          <p:grpSpPr>
            <a:xfrm>
              <a:off x="6195941" y="832605"/>
              <a:ext cx="1872300" cy="2632784"/>
              <a:chOff x="-1872716" y="660661"/>
              <a:chExt cx="1872300" cy="1974637"/>
            </a:xfrm>
          </p:grpSpPr>
          <p:sp>
            <p:nvSpPr>
              <p:cNvPr id="3488" name="Google Shape;3488;p3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489" name="Google Shape;3489;p3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490" name="Google Shape;3490;p35"/>
            <p:cNvGrpSpPr/>
            <p:nvPr/>
          </p:nvGrpSpPr>
          <p:grpSpPr>
            <a:xfrm>
              <a:off x="6303954" y="562596"/>
              <a:ext cx="540000" cy="540000"/>
              <a:chOff x="6303954" y="562596"/>
              <a:chExt cx="540000" cy="540000"/>
            </a:xfrm>
          </p:grpSpPr>
          <p:sp>
            <p:nvSpPr>
              <p:cNvPr id="3491" name="Google Shape;3491;p3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492" name="Google Shape;3492;p3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493" name="Google Shape;3493;p3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4" name="Google Shape;3494;p3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495" name="Google Shape;3495;p3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496" name="Google Shape;3496;p3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497" name="Google Shape;3497;p3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498" name="Google Shape;3498;p35"/>
          <p:cNvGrpSpPr/>
          <p:nvPr/>
        </p:nvGrpSpPr>
        <p:grpSpPr>
          <a:xfrm>
            <a:off x="-1530678" y="653649"/>
            <a:ext cx="1026225" cy="1698128"/>
            <a:chOff x="-1836712" y="2937191"/>
            <a:chExt cx="1368300" cy="2264171"/>
          </a:xfrm>
        </p:grpSpPr>
        <p:pic>
          <p:nvPicPr>
            <p:cNvPr id="3499" name="Google Shape;3499;p3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500" name="Google Shape;3500;p3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501" name="Google Shape;3501;p3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3502"/>
        <p:cNvGrpSpPr/>
        <p:nvPr/>
      </p:nvGrpSpPr>
      <p:grpSpPr>
        <a:xfrm>
          <a:off x="0" y="0"/>
          <a:ext cx="0" cy="0"/>
          <a:chOff x="0" y="0"/>
          <a:chExt cx="0" cy="0"/>
        </a:xfrm>
      </p:grpSpPr>
      <p:sp>
        <p:nvSpPr>
          <p:cNvPr id="3503" name="Google Shape;3503;p36"/>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4" name="Google Shape;3504;p36"/>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505" name="Google Shape;3505;p3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506" name="Google Shape;3506;p3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507" name="Google Shape;3507;p36"/>
          <p:cNvGrpSpPr/>
          <p:nvPr/>
        </p:nvGrpSpPr>
        <p:grpSpPr>
          <a:xfrm>
            <a:off x="7915032" y="222489"/>
            <a:ext cx="895960" cy="359739"/>
            <a:chOff x="1899" y="899"/>
            <a:chExt cx="4163" cy="1671"/>
          </a:xfrm>
        </p:grpSpPr>
        <p:sp>
          <p:nvSpPr>
            <p:cNvPr id="3508" name="Google Shape;3508;p3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09" name="Google Shape;3509;p3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0" name="Google Shape;3510;p3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1" name="Google Shape;3511;p3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2" name="Google Shape;3512;p3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3" name="Google Shape;3513;p3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4" name="Google Shape;3514;p3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5" name="Google Shape;3515;p3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6" name="Google Shape;3516;p3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7" name="Google Shape;3517;p3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8" name="Google Shape;3518;p3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19" name="Google Shape;3519;p3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0" name="Google Shape;3520;p3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1" name="Google Shape;3521;p3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2" name="Google Shape;3522;p3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3" name="Google Shape;3523;p3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4" name="Google Shape;3524;p3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5" name="Google Shape;3525;p3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6" name="Google Shape;3526;p3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7" name="Google Shape;3527;p3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8" name="Google Shape;3528;p3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29" name="Google Shape;3529;p3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0" name="Google Shape;3530;p3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1" name="Google Shape;3531;p3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2" name="Google Shape;3532;p3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3" name="Google Shape;3533;p3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4" name="Google Shape;3534;p3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5" name="Google Shape;3535;p3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6" name="Google Shape;3536;p3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7" name="Google Shape;3537;p3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8" name="Google Shape;3538;p3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39" name="Google Shape;3539;p3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0" name="Google Shape;3540;p3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1" name="Google Shape;3541;p3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2" name="Google Shape;3542;p3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3" name="Google Shape;3543;p3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4" name="Google Shape;3544;p3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5" name="Google Shape;3545;p3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6" name="Google Shape;3546;p3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7" name="Google Shape;3547;p3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8" name="Google Shape;3548;p3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49" name="Google Shape;3549;p3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0" name="Google Shape;3550;p3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1" name="Google Shape;3551;p3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2" name="Google Shape;3552;p3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3" name="Google Shape;3553;p3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4" name="Google Shape;3554;p3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5" name="Google Shape;3555;p3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6" name="Google Shape;3556;p3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7" name="Google Shape;3557;p3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8" name="Google Shape;3558;p3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59" name="Google Shape;3559;p3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0" name="Google Shape;3560;p3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1" name="Google Shape;3561;p3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2" name="Google Shape;3562;p3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3" name="Google Shape;3563;p3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4" name="Google Shape;3564;p3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5" name="Google Shape;3565;p3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6" name="Google Shape;3566;p3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7" name="Google Shape;3567;p3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8" name="Google Shape;3568;p3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69" name="Google Shape;3569;p3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0" name="Google Shape;3570;p3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1" name="Google Shape;3571;p3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2" name="Google Shape;3572;p3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3" name="Google Shape;3573;p3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4" name="Google Shape;3574;p3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5" name="Google Shape;3575;p3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6" name="Google Shape;3576;p3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7" name="Google Shape;3577;p3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8" name="Google Shape;3578;p3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79" name="Google Shape;3579;p3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0" name="Google Shape;3580;p3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1" name="Google Shape;3581;p3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2" name="Google Shape;3582;p3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3" name="Google Shape;3583;p3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4" name="Google Shape;3584;p3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5" name="Google Shape;3585;p3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6" name="Google Shape;3586;p3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7" name="Google Shape;3587;p3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8" name="Google Shape;3588;p3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89" name="Google Shape;3589;p3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0" name="Google Shape;3590;p3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1" name="Google Shape;3591;p3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2" name="Google Shape;3592;p3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3" name="Google Shape;3593;p3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4" name="Google Shape;3594;p3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5" name="Google Shape;3595;p3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6" name="Google Shape;3596;p3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7" name="Google Shape;3597;p3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8" name="Google Shape;3598;p3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599" name="Google Shape;3599;p3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00" name="Google Shape;3600;p3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601" name="Google Shape;3601;p3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602" name="Google Shape;3602;p36"/>
          <p:cNvGrpSpPr/>
          <p:nvPr/>
        </p:nvGrpSpPr>
        <p:grpSpPr>
          <a:xfrm>
            <a:off x="-1530678" y="2991542"/>
            <a:ext cx="1404225" cy="2177094"/>
            <a:chOff x="6195941" y="562596"/>
            <a:chExt cx="1872300" cy="2902792"/>
          </a:xfrm>
        </p:grpSpPr>
        <p:grpSp>
          <p:nvGrpSpPr>
            <p:cNvPr id="3603" name="Google Shape;3603;p36"/>
            <p:cNvGrpSpPr/>
            <p:nvPr/>
          </p:nvGrpSpPr>
          <p:grpSpPr>
            <a:xfrm>
              <a:off x="6195941" y="832605"/>
              <a:ext cx="1872300" cy="2632784"/>
              <a:chOff x="-1872716" y="660661"/>
              <a:chExt cx="1872300" cy="1974637"/>
            </a:xfrm>
          </p:grpSpPr>
          <p:sp>
            <p:nvSpPr>
              <p:cNvPr id="3604" name="Google Shape;3604;p3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605" name="Google Shape;3605;p3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606" name="Google Shape;3606;p36"/>
            <p:cNvGrpSpPr/>
            <p:nvPr/>
          </p:nvGrpSpPr>
          <p:grpSpPr>
            <a:xfrm>
              <a:off x="6303954" y="562596"/>
              <a:ext cx="540000" cy="540000"/>
              <a:chOff x="6303954" y="562596"/>
              <a:chExt cx="540000" cy="540000"/>
            </a:xfrm>
          </p:grpSpPr>
          <p:sp>
            <p:nvSpPr>
              <p:cNvPr id="3607" name="Google Shape;3607;p3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608" name="Google Shape;3608;p3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609" name="Google Shape;3609;p36"/>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0" name="Google Shape;3610;p36"/>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11" name="Google Shape;3611;p36"/>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612" name="Google Shape;3612;p3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13" name="Google Shape;3613;p36"/>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614" name="Google Shape;3614;p36"/>
          <p:cNvGrpSpPr/>
          <p:nvPr/>
        </p:nvGrpSpPr>
        <p:grpSpPr>
          <a:xfrm>
            <a:off x="-1530678" y="653649"/>
            <a:ext cx="1026225" cy="1698128"/>
            <a:chOff x="-1836712" y="2937191"/>
            <a:chExt cx="1368300" cy="2264171"/>
          </a:xfrm>
        </p:grpSpPr>
        <p:pic>
          <p:nvPicPr>
            <p:cNvPr id="3615" name="Google Shape;3615;p3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616" name="Google Shape;3616;p3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617" name="Google Shape;3617;p3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3618"/>
        <p:cNvGrpSpPr/>
        <p:nvPr/>
      </p:nvGrpSpPr>
      <p:grpSpPr>
        <a:xfrm>
          <a:off x="0" y="0"/>
          <a:ext cx="0" cy="0"/>
          <a:chOff x="0" y="0"/>
          <a:chExt cx="0" cy="0"/>
        </a:xfrm>
      </p:grpSpPr>
      <p:sp>
        <p:nvSpPr>
          <p:cNvPr id="3619" name="Google Shape;3619;p37"/>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0" name="Google Shape;3620;p3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621" name="Google Shape;3621;p3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622" name="Google Shape;3622;p3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623" name="Google Shape;3623;p37"/>
          <p:cNvGrpSpPr/>
          <p:nvPr/>
        </p:nvGrpSpPr>
        <p:grpSpPr>
          <a:xfrm>
            <a:off x="7915032" y="222489"/>
            <a:ext cx="895960" cy="359739"/>
            <a:chOff x="1899" y="899"/>
            <a:chExt cx="4163" cy="1671"/>
          </a:xfrm>
        </p:grpSpPr>
        <p:sp>
          <p:nvSpPr>
            <p:cNvPr id="3624" name="Google Shape;3624;p3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5" name="Google Shape;3625;p3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6" name="Google Shape;3626;p3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7" name="Google Shape;3627;p3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8" name="Google Shape;3628;p3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29" name="Google Shape;3629;p3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0" name="Google Shape;3630;p3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1" name="Google Shape;3631;p3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2" name="Google Shape;3632;p3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3" name="Google Shape;3633;p3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4" name="Google Shape;3634;p3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5" name="Google Shape;3635;p3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6" name="Google Shape;3636;p3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7" name="Google Shape;3637;p3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8" name="Google Shape;3638;p3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39" name="Google Shape;3639;p3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0" name="Google Shape;3640;p3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1" name="Google Shape;3641;p3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2" name="Google Shape;3642;p3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3" name="Google Shape;3643;p3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4" name="Google Shape;3644;p3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5" name="Google Shape;3645;p3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6" name="Google Shape;3646;p3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7" name="Google Shape;3647;p3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8" name="Google Shape;3648;p3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49" name="Google Shape;3649;p3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0" name="Google Shape;3650;p3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1" name="Google Shape;3651;p3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2" name="Google Shape;3652;p3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3" name="Google Shape;3653;p3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4" name="Google Shape;3654;p3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5" name="Google Shape;3655;p3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6" name="Google Shape;3656;p3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7" name="Google Shape;3657;p3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8" name="Google Shape;3658;p3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59" name="Google Shape;3659;p3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0" name="Google Shape;3660;p3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1" name="Google Shape;3661;p3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2" name="Google Shape;3662;p3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3" name="Google Shape;3663;p3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4" name="Google Shape;3664;p3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5" name="Google Shape;3665;p3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6" name="Google Shape;3666;p3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7" name="Google Shape;3667;p3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8" name="Google Shape;3668;p3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69" name="Google Shape;3669;p3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0" name="Google Shape;3670;p3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1" name="Google Shape;3671;p3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2" name="Google Shape;3672;p3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3" name="Google Shape;3673;p3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4" name="Google Shape;3674;p3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5" name="Google Shape;3675;p3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6" name="Google Shape;3676;p3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7" name="Google Shape;3677;p3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8" name="Google Shape;3678;p3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79" name="Google Shape;3679;p3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0" name="Google Shape;3680;p3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1" name="Google Shape;3681;p3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2" name="Google Shape;3682;p3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3" name="Google Shape;3683;p3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4" name="Google Shape;3684;p3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5" name="Google Shape;3685;p3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6" name="Google Shape;3686;p3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7" name="Google Shape;3687;p3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8" name="Google Shape;3688;p3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89" name="Google Shape;3689;p3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0" name="Google Shape;3690;p3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1" name="Google Shape;3691;p3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2" name="Google Shape;3692;p3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3" name="Google Shape;3693;p3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4" name="Google Shape;3694;p3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5" name="Google Shape;3695;p3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6" name="Google Shape;3696;p3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7" name="Google Shape;3697;p3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8" name="Google Shape;3698;p3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699" name="Google Shape;3699;p3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0" name="Google Shape;3700;p3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1" name="Google Shape;3701;p3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2" name="Google Shape;3702;p3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3" name="Google Shape;3703;p3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4" name="Google Shape;3704;p3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5" name="Google Shape;3705;p3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6" name="Google Shape;3706;p3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7" name="Google Shape;3707;p3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8" name="Google Shape;3708;p3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09" name="Google Shape;3709;p3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0" name="Google Shape;3710;p3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1" name="Google Shape;3711;p3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2" name="Google Shape;3712;p3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3" name="Google Shape;3713;p3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4" name="Google Shape;3714;p3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5" name="Google Shape;3715;p3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16" name="Google Shape;3716;p3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717" name="Google Shape;3717;p3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718" name="Google Shape;3718;p37"/>
          <p:cNvGrpSpPr/>
          <p:nvPr/>
        </p:nvGrpSpPr>
        <p:grpSpPr>
          <a:xfrm>
            <a:off x="-1530678" y="2991542"/>
            <a:ext cx="1404225" cy="2177094"/>
            <a:chOff x="6195941" y="562596"/>
            <a:chExt cx="1872300" cy="2902792"/>
          </a:xfrm>
        </p:grpSpPr>
        <p:grpSp>
          <p:nvGrpSpPr>
            <p:cNvPr id="3719" name="Google Shape;3719;p37"/>
            <p:cNvGrpSpPr/>
            <p:nvPr/>
          </p:nvGrpSpPr>
          <p:grpSpPr>
            <a:xfrm>
              <a:off x="6195941" y="832605"/>
              <a:ext cx="1872300" cy="2632784"/>
              <a:chOff x="-1872716" y="660661"/>
              <a:chExt cx="1872300" cy="1974637"/>
            </a:xfrm>
          </p:grpSpPr>
          <p:sp>
            <p:nvSpPr>
              <p:cNvPr id="3720" name="Google Shape;3720;p3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721" name="Google Shape;3721;p3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722" name="Google Shape;3722;p37"/>
            <p:cNvGrpSpPr/>
            <p:nvPr/>
          </p:nvGrpSpPr>
          <p:grpSpPr>
            <a:xfrm>
              <a:off x="6303954" y="562596"/>
              <a:ext cx="540000" cy="540000"/>
              <a:chOff x="6303954" y="562596"/>
              <a:chExt cx="540000" cy="540000"/>
            </a:xfrm>
          </p:grpSpPr>
          <p:sp>
            <p:nvSpPr>
              <p:cNvPr id="3723" name="Google Shape;3723;p3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724" name="Google Shape;3724;p3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725" name="Google Shape;3725;p3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6" name="Google Shape;3726;p3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27" name="Google Shape;3727;p3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728" name="Google Shape;3728;p3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29" name="Google Shape;3729;p3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730" name="Google Shape;3730;p37"/>
          <p:cNvGrpSpPr/>
          <p:nvPr/>
        </p:nvGrpSpPr>
        <p:grpSpPr>
          <a:xfrm>
            <a:off x="-1530678" y="653649"/>
            <a:ext cx="1026225" cy="1698128"/>
            <a:chOff x="-1836712" y="2937191"/>
            <a:chExt cx="1368300" cy="2264171"/>
          </a:xfrm>
        </p:grpSpPr>
        <p:pic>
          <p:nvPicPr>
            <p:cNvPr id="3731" name="Google Shape;3731;p3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732" name="Google Shape;3732;p3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733" name="Google Shape;3733;p3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3734"/>
        <p:cNvGrpSpPr/>
        <p:nvPr/>
      </p:nvGrpSpPr>
      <p:grpSpPr>
        <a:xfrm>
          <a:off x="0" y="0"/>
          <a:ext cx="0" cy="0"/>
          <a:chOff x="0" y="0"/>
          <a:chExt cx="0" cy="0"/>
        </a:xfrm>
      </p:grpSpPr>
      <p:sp>
        <p:nvSpPr>
          <p:cNvPr id="3735" name="Google Shape;3735;p38"/>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6" name="Google Shape;3736;p3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737" name="Google Shape;3737;p3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738" name="Google Shape;3738;p3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739" name="Google Shape;3739;p38"/>
          <p:cNvGrpSpPr/>
          <p:nvPr/>
        </p:nvGrpSpPr>
        <p:grpSpPr>
          <a:xfrm>
            <a:off x="7915032" y="222489"/>
            <a:ext cx="895960" cy="359739"/>
            <a:chOff x="1899" y="899"/>
            <a:chExt cx="4163" cy="1671"/>
          </a:xfrm>
        </p:grpSpPr>
        <p:sp>
          <p:nvSpPr>
            <p:cNvPr id="3740" name="Google Shape;3740;p3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1" name="Google Shape;3741;p3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2" name="Google Shape;3742;p3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3" name="Google Shape;3743;p3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4" name="Google Shape;3744;p3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5" name="Google Shape;3745;p3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6" name="Google Shape;3746;p3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7" name="Google Shape;3747;p3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8" name="Google Shape;3748;p3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49" name="Google Shape;3749;p3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0" name="Google Shape;3750;p3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1" name="Google Shape;3751;p3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2" name="Google Shape;3752;p3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3" name="Google Shape;3753;p3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4" name="Google Shape;3754;p3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5" name="Google Shape;3755;p3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6" name="Google Shape;3756;p3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7" name="Google Shape;3757;p3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8" name="Google Shape;3758;p3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59" name="Google Shape;3759;p3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0" name="Google Shape;3760;p3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1" name="Google Shape;3761;p3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2" name="Google Shape;3762;p3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3" name="Google Shape;3763;p3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4" name="Google Shape;3764;p3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5" name="Google Shape;3765;p3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6" name="Google Shape;3766;p3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7" name="Google Shape;3767;p3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8" name="Google Shape;3768;p3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69" name="Google Shape;3769;p3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0" name="Google Shape;3770;p3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1" name="Google Shape;3771;p3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2" name="Google Shape;3772;p3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3" name="Google Shape;3773;p3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4" name="Google Shape;3774;p3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5" name="Google Shape;3775;p3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6" name="Google Shape;3776;p3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7" name="Google Shape;3777;p3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8" name="Google Shape;3778;p3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79" name="Google Shape;3779;p3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0" name="Google Shape;3780;p3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1" name="Google Shape;3781;p3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2" name="Google Shape;3782;p3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3" name="Google Shape;3783;p3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4" name="Google Shape;3784;p3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5" name="Google Shape;3785;p3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6" name="Google Shape;3786;p3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7" name="Google Shape;3787;p3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8" name="Google Shape;3788;p3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89" name="Google Shape;3789;p3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0" name="Google Shape;3790;p3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1" name="Google Shape;3791;p3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2" name="Google Shape;3792;p3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3" name="Google Shape;3793;p3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4" name="Google Shape;3794;p3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5" name="Google Shape;3795;p3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6" name="Google Shape;3796;p3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7" name="Google Shape;3797;p3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8" name="Google Shape;3798;p3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799" name="Google Shape;3799;p3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0" name="Google Shape;3800;p3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1" name="Google Shape;3801;p3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2" name="Google Shape;3802;p3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3" name="Google Shape;3803;p3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4" name="Google Shape;3804;p3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5" name="Google Shape;3805;p3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6" name="Google Shape;3806;p3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7" name="Google Shape;3807;p3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8" name="Google Shape;3808;p3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09" name="Google Shape;3809;p3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0" name="Google Shape;3810;p3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1" name="Google Shape;3811;p3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2" name="Google Shape;3812;p3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3" name="Google Shape;3813;p3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4" name="Google Shape;3814;p3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5" name="Google Shape;3815;p3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6" name="Google Shape;3816;p3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7" name="Google Shape;3817;p3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8" name="Google Shape;3818;p3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19" name="Google Shape;3819;p3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0" name="Google Shape;3820;p3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1" name="Google Shape;3821;p3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2" name="Google Shape;3822;p3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3" name="Google Shape;3823;p3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4" name="Google Shape;3824;p3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5" name="Google Shape;3825;p3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6" name="Google Shape;3826;p3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7" name="Google Shape;3827;p3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8" name="Google Shape;3828;p3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29" name="Google Shape;3829;p3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0" name="Google Shape;3830;p3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1" name="Google Shape;3831;p3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32" name="Google Shape;3832;p3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833" name="Google Shape;3833;p3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834" name="Google Shape;3834;p38"/>
          <p:cNvGrpSpPr/>
          <p:nvPr/>
        </p:nvGrpSpPr>
        <p:grpSpPr>
          <a:xfrm>
            <a:off x="-1530678" y="2991542"/>
            <a:ext cx="1404225" cy="2177094"/>
            <a:chOff x="6195941" y="562596"/>
            <a:chExt cx="1872300" cy="2902792"/>
          </a:xfrm>
        </p:grpSpPr>
        <p:grpSp>
          <p:nvGrpSpPr>
            <p:cNvPr id="3835" name="Google Shape;3835;p38"/>
            <p:cNvGrpSpPr/>
            <p:nvPr/>
          </p:nvGrpSpPr>
          <p:grpSpPr>
            <a:xfrm>
              <a:off x="6195941" y="832605"/>
              <a:ext cx="1872300" cy="2632784"/>
              <a:chOff x="-1872716" y="660661"/>
              <a:chExt cx="1872300" cy="1974637"/>
            </a:xfrm>
          </p:grpSpPr>
          <p:sp>
            <p:nvSpPr>
              <p:cNvPr id="3836" name="Google Shape;3836;p3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837" name="Google Shape;3837;p3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838" name="Google Shape;3838;p38"/>
            <p:cNvGrpSpPr/>
            <p:nvPr/>
          </p:nvGrpSpPr>
          <p:grpSpPr>
            <a:xfrm>
              <a:off x="6303954" y="562596"/>
              <a:ext cx="540000" cy="540000"/>
              <a:chOff x="6303954" y="562596"/>
              <a:chExt cx="540000" cy="540000"/>
            </a:xfrm>
          </p:grpSpPr>
          <p:sp>
            <p:nvSpPr>
              <p:cNvPr id="3839" name="Google Shape;3839;p3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840" name="Google Shape;3840;p3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841" name="Google Shape;3841;p3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2" name="Google Shape;3842;p3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43" name="Google Shape;3843;p3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844" name="Google Shape;3844;p3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45" name="Google Shape;3845;p3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846" name="Google Shape;3846;p38"/>
          <p:cNvGrpSpPr/>
          <p:nvPr/>
        </p:nvGrpSpPr>
        <p:grpSpPr>
          <a:xfrm>
            <a:off x="-1530678" y="653649"/>
            <a:ext cx="1026225" cy="1698128"/>
            <a:chOff x="-1836712" y="2937191"/>
            <a:chExt cx="1368300" cy="2264171"/>
          </a:xfrm>
        </p:grpSpPr>
        <p:pic>
          <p:nvPicPr>
            <p:cNvPr id="3847" name="Google Shape;3847;p3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848" name="Google Shape;3848;p3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849" name="Google Shape;3849;p3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3850"/>
        <p:cNvGrpSpPr/>
        <p:nvPr/>
      </p:nvGrpSpPr>
      <p:grpSpPr>
        <a:xfrm>
          <a:off x="0" y="0"/>
          <a:ext cx="0" cy="0"/>
          <a:chOff x="0" y="0"/>
          <a:chExt cx="0" cy="0"/>
        </a:xfrm>
      </p:grpSpPr>
      <p:sp>
        <p:nvSpPr>
          <p:cNvPr id="3851" name="Google Shape;3851;p39"/>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2" name="Google Shape;3852;p3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3853" name="Google Shape;3853;p3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854" name="Google Shape;3854;p3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3855" name="Google Shape;3855;p39"/>
          <p:cNvGrpSpPr/>
          <p:nvPr/>
        </p:nvGrpSpPr>
        <p:grpSpPr>
          <a:xfrm>
            <a:off x="7915032" y="222489"/>
            <a:ext cx="895960" cy="359739"/>
            <a:chOff x="1899" y="899"/>
            <a:chExt cx="4163" cy="1671"/>
          </a:xfrm>
        </p:grpSpPr>
        <p:sp>
          <p:nvSpPr>
            <p:cNvPr id="3856" name="Google Shape;3856;p3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7" name="Google Shape;3857;p3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8" name="Google Shape;3858;p3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59" name="Google Shape;3859;p3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0" name="Google Shape;3860;p3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1" name="Google Shape;3861;p3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2" name="Google Shape;3862;p3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3" name="Google Shape;3863;p3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4" name="Google Shape;3864;p3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5" name="Google Shape;3865;p3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6" name="Google Shape;3866;p3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7" name="Google Shape;3867;p3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8" name="Google Shape;3868;p3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69" name="Google Shape;3869;p3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0" name="Google Shape;3870;p3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1" name="Google Shape;3871;p3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2" name="Google Shape;3872;p3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3" name="Google Shape;3873;p3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4" name="Google Shape;3874;p3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5" name="Google Shape;3875;p3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6" name="Google Shape;3876;p3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7" name="Google Shape;3877;p3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8" name="Google Shape;3878;p3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79" name="Google Shape;3879;p3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0" name="Google Shape;3880;p3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1" name="Google Shape;3881;p3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2" name="Google Shape;3882;p3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3" name="Google Shape;3883;p3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4" name="Google Shape;3884;p3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5" name="Google Shape;3885;p3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6" name="Google Shape;3886;p3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7" name="Google Shape;3887;p3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8" name="Google Shape;3888;p3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89" name="Google Shape;3889;p3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0" name="Google Shape;3890;p3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1" name="Google Shape;3891;p3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2" name="Google Shape;3892;p3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3" name="Google Shape;3893;p3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4" name="Google Shape;3894;p3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5" name="Google Shape;3895;p3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6" name="Google Shape;3896;p3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7" name="Google Shape;3897;p3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8" name="Google Shape;3898;p3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899" name="Google Shape;3899;p3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0" name="Google Shape;3900;p3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1" name="Google Shape;3901;p3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2" name="Google Shape;3902;p3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3" name="Google Shape;3903;p3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4" name="Google Shape;3904;p3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5" name="Google Shape;3905;p3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6" name="Google Shape;3906;p3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7" name="Google Shape;3907;p3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8" name="Google Shape;3908;p3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09" name="Google Shape;3909;p3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0" name="Google Shape;3910;p3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1" name="Google Shape;3911;p3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2" name="Google Shape;3912;p3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3" name="Google Shape;3913;p3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4" name="Google Shape;3914;p3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5" name="Google Shape;3915;p3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6" name="Google Shape;3916;p3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7" name="Google Shape;3917;p3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8" name="Google Shape;3918;p3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19" name="Google Shape;3919;p3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0" name="Google Shape;3920;p3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1" name="Google Shape;3921;p3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2" name="Google Shape;3922;p3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3" name="Google Shape;3923;p3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4" name="Google Shape;3924;p3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5" name="Google Shape;3925;p3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6" name="Google Shape;3926;p3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7" name="Google Shape;3927;p3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8" name="Google Shape;3928;p3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29" name="Google Shape;3929;p3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0" name="Google Shape;3930;p3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1" name="Google Shape;3931;p3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2" name="Google Shape;3932;p3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3" name="Google Shape;3933;p3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4" name="Google Shape;3934;p3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5" name="Google Shape;3935;p3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6" name="Google Shape;3936;p3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7" name="Google Shape;3937;p3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8" name="Google Shape;3938;p3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39" name="Google Shape;3939;p3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0" name="Google Shape;3940;p3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1" name="Google Shape;3941;p3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2" name="Google Shape;3942;p3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3" name="Google Shape;3943;p3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4" name="Google Shape;3944;p3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5" name="Google Shape;3945;p3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6" name="Google Shape;3946;p3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7" name="Google Shape;3947;p3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48" name="Google Shape;3948;p3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3949" name="Google Shape;3949;p3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3950" name="Google Shape;3950;p39"/>
          <p:cNvGrpSpPr/>
          <p:nvPr/>
        </p:nvGrpSpPr>
        <p:grpSpPr>
          <a:xfrm>
            <a:off x="-1530678" y="2991542"/>
            <a:ext cx="1404225" cy="2177094"/>
            <a:chOff x="6195941" y="562596"/>
            <a:chExt cx="1872300" cy="2902792"/>
          </a:xfrm>
        </p:grpSpPr>
        <p:grpSp>
          <p:nvGrpSpPr>
            <p:cNvPr id="3951" name="Google Shape;3951;p39"/>
            <p:cNvGrpSpPr/>
            <p:nvPr/>
          </p:nvGrpSpPr>
          <p:grpSpPr>
            <a:xfrm>
              <a:off x="6195941" y="832605"/>
              <a:ext cx="1872300" cy="2632784"/>
              <a:chOff x="-1872716" y="660661"/>
              <a:chExt cx="1872300" cy="1974637"/>
            </a:xfrm>
          </p:grpSpPr>
          <p:sp>
            <p:nvSpPr>
              <p:cNvPr id="3952" name="Google Shape;3952;p3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3953" name="Google Shape;3953;p3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3954" name="Google Shape;3954;p39"/>
            <p:cNvGrpSpPr/>
            <p:nvPr/>
          </p:nvGrpSpPr>
          <p:grpSpPr>
            <a:xfrm>
              <a:off x="6303954" y="562596"/>
              <a:ext cx="540000" cy="540000"/>
              <a:chOff x="6303954" y="562596"/>
              <a:chExt cx="540000" cy="540000"/>
            </a:xfrm>
          </p:grpSpPr>
          <p:sp>
            <p:nvSpPr>
              <p:cNvPr id="3955" name="Google Shape;3955;p3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3956" name="Google Shape;3956;p3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3957" name="Google Shape;3957;p3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8" name="Google Shape;3958;p3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59" name="Google Shape;3959;p3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3960" name="Google Shape;3960;p3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1" name="Google Shape;3961;p3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62" name="Google Shape;3962;p39"/>
          <p:cNvGrpSpPr/>
          <p:nvPr/>
        </p:nvGrpSpPr>
        <p:grpSpPr>
          <a:xfrm>
            <a:off x="-1530678" y="653649"/>
            <a:ext cx="1026225" cy="1698128"/>
            <a:chOff x="-1836712" y="2937191"/>
            <a:chExt cx="1368300" cy="2264171"/>
          </a:xfrm>
        </p:grpSpPr>
        <p:pic>
          <p:nvPicPr>
            <p:cNvPr id="3963" name="Google Shape;3963;p3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3964" name="Google Shape;3964;p3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3965" name="Google Shape;3965;p3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3966"/>
        <p:cNvGrpSpPr/>
        <p:nvPr/>
      </p:nvGrpSpPr>
      <p:grpSpPr>
        <a:xfrm>
          <a:off x="0" y="0"/>
          <a:ext cx="0" cy="0"/>
          <a:chOff x="0" y="0"/>
          <a:chExt cx="0" cy="0"/>
        </a:xfrm>
      </p:grpSpPr>
      <p:sp>
        <p:nvSpPr>
          <p:cNvPr id="3967" name="Google Shape;3967;p40"/>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02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68" name="Google Shape;3968;p4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69" name="Google Shape;3969;p4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3970" name="Google Shape;3970;p4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3971" name="Google Shape;3971;p40"/>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3972" name="Google Shape;3972;p40"/>
          <p:cNvGrpSpPr/>
          <p:nvPr/>
        </p:nvGrpSpPr>
        <p:grpSpPr>
          <a:xfrm>
            <a:off x="7915032" y="222489"/>
            <a:ext cx="895960" cy="359739"/>
            <a:chOff x="1899" y="899"/>
            <a:chExt cx="4163" cy="1671"/>
          </a:xfrm>
        </p:grpSpPr>
        <p:sp>
          <p:nvSpPr>
            <p:cNvPr id="3973" name="Google Shape;3973;p4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4" name="Google Shape;3974;p4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5" name="Google Shape;3975;p4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6" name="Google Shape;3976;p4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7" name="Google Shape;3977;p4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8" name="Google Shape;3978;p4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79" name="Google Shape;3979;p4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0" name="Google Shape;3980;p4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1" name="Google Shape;3981;p4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2" name="Google Shape;3982;p4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3" name="Google Shape;3983;p4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4" name="Google Shape;3984;p4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5" name="Google Shape;3985;p4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6" name="Google Shape;3986;p4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7" name="Google Shape;3987;p4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8" name="Google Shape;3988;p4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89" name="Google Shape;3989;p4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0" name="Google Shape;3990;p4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1" name="Google Shape;3991;p4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2" name="Google Shape;3992;p4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3" name="Google Shape;3993;p4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4" name="Google Shape;3994;p4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5" name="Google Shape;3995;p4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6" name="Google Shape;3996;p4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7" name="Google Shape;3997;p4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8" name="Google Shape;3998;p4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3999" name="Google Shape;3999;p4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0" name="Google Shape;4000;p4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1" name="Google Shape;4001;p4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2" name="Google Shape;4002;p4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3" name="Google Shape;4003;p4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4" name="Google Shape;4004;p4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5" name="Google Shape;4005;p4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6" name="Google Shape;4006;p4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7" name="Google Shape;4007;p4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8" name="Google Shape;4008;p4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09" name="Google Shape;4009;p4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0" name="Google Shape;4010;p4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1" name="Google Shape;4011;p4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2" name="Google Shape;4012;p4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3" name="Google Shape;4013;p4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4" name="Google Shape;4014;p4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5" name="Google Shape;4015;p4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6" name="Google Shape;4016;p4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7" name="Google Shape;4017;p4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8" name="Google Shape;4018;p4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19" name="Google Shape;4019;p4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0" name="Google Shape;4020;p4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1" name="Google Shape;4021;p4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2" name="Google Shape;4022;p4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3" name="Google Shape;4023;p4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4" name="Google Shape;4024;p4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5" name="Google Shape;4025;p4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6" name="Google Shape;4026;p4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7" name="Google Shape;4027;p4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8" name="Google Shape;4028;p4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29" name="Google Shape;4029;p4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0" name="Google Shape;4030;p4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1" name="Google Shape;4031;p4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2" name="Google Shape;4032;p4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3" name="Google Shape;4033;p4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4" name="Google Shape;4034;p4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5" name="Google Shape;4035;p4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6" name="Google Shape;4036;p4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7" name="Google Shape;4037;p4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8" name="Google Shape;4038;p4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39" name="Google Shape;4039;p4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0" name="Google Shape;4040;p4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1" name="Google Shape;4041;p4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2" name="Google Shape;4042;p4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3" name="Google Shape;4043;p4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4" name="Google Shape;4044;p4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5" name="Google Shape;4045;p4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6" name="Google Shape;4046;p4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7" name="Google Shape;4047;p4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8" name="Google Shape;4048;p4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49" name="Google Shape;4049;p4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0" name="Google Shape;4050;p4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1" name="Google Shape;4051;p4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2" name="Google Shape;4052;p4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3" name="Google Shape;4053;p4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4" name="Google Shape;4054;p4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5" name="Google Shape;4055;p4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6" name="Google Shape;4056;p4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7" name="Google Shape;4057;p4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8" name="Google Shape;4058;p4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59" name="Google Shape;4059;p4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0" name="Google Shape;4060;p4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1" name="Google Shape;4061;p4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2" name="Google Shape;4062;p4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3" name="Google Shape;4063;p4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4" name="Google Shape;4064;p4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65" name="Google Shape;4065;p4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066" name="Google Shape;4066;p4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067" name="Google Shape;4067;p40"/>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068" name="Google Shape;4068;p40"/>
          <p:cNvGrpSpPr/>
          <p:nvPr/>
        </p:nvGrpSpPr>
        <p:grpSpPr>
          <a:xfrm>
            <a:off x="-1530678" y="2991542"/>
            <a:ext cx="1404225" cy="2177094"/>
            <a:chOff x="6195941" y="562596"/>
            <a:chExt cx="1872300" cy="2902792"/>
          </a:xfrm>
        </p:grpSpPr>
        <p:grpSp>
          <p:nvGrpSpPr>
            <p:cNvPr id="4069" name="Google Shape;4069;p40"/>
            <p:cNvGrpSpPr/>
            <p:nvPr/>
          </p:nvGrpSpPr>
          <p:grpSpPr>
            <a:xfrm>
              <a:off x="6195941" y="832605"/>
              <a:ext cx="1872300" cy="2632784"/>
              <a:chOff x="-1872716" y="660661"/>
              <a:chExt cx="1872300" cy="1974637"/>
            </a:xfrm>
          </p:grpSpPr>
          <p:sp>
            <p:nvSpPr>
              <p:cNvPr id="4070" name="Google Shape;4070;p4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071" name="Google Shape;4071;p4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072" name="Google Shape;4072;p40"/>
            <p:cNvGrpSpPr/>
            <p:nvPr/>
          </p:nvGrpSpPr>
          <p:grpSpPr>
            <a:xfrm>
              <a:off x="6303954" y="562596"/>
              <a:ext cx="540000" cy="540000"/>
              <a:chOff x="6303954" y="562596"/>
              <a:chExt cx="540000" cy="540000"/>
            </a:xfrm>
          </p:grpSpPr>
          <p:sp>
            <p:nvSpPr>
              <p:cNvPr id="4073" name="Google Shape;4073;p4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074" name="Google Shape;4074;p4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075" name="Google Shape;4075;p40"/>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6" name="Google Shape;4076;p40"/>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077" name="Google Shape;4077;p40"/>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078" name="Google Shape;4078;p40"/>
          <p:cNvGrpSpPr/>
          <p:nvPr/>
        </p:nvGrpSpPr>
        <p:grpSpPr>
          <a:xfrm>
            <a:off x="-1449668" y="146875"/>
            <a:ext cx="1026225" cy="2044304"/>
            <a:chOff x="-1555624" y="1196393"/>
            <a:chExt cx="1368300" cy="2725739"/>
          </a:xfrm>
        </p:grpSpPr>
        <p:grpSp>
          <p:nvGrpSpPr>
            <p:cNvPr id="4079" name="Google Shape;4079;p40"/>
            <p:cNvGrpSpPr/>
            <p:nvPr/>
          </p:nvGrpSpPr>
          <p:grpSpPr>
            <a:xfrm>
              <a:off x="-1555624" y="1488707"/>
              <a:ext cx="1368300" cy="2433425"/>
              <a:chOff x="-1836712" y="3275837"/>
              <a:chExt cx="1368300" cy="2433425"/>
            </a:xfrm>
          </p:grpSpPr>
          <p:sp>
            <p:nvSpPr>
              <p:cNvPr id="4080" name="Google Shape;4080;p40"/>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081" name="Google Shape;4081;p40"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082" name="Google Shape;4082;p40"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083" name="Google Shape;4083;p40"/>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4084"/>
        <p:cNvGrpSpPr/>
        <p:nvPr/>
      </p:nvGrpSpPr>
      <p:grpSpPr>
        <a:xfrm>
          <a:off x="0" y="0"/>
          <a:ext cx="0" cy="0"/>
          <a:chOff x="0" y="0"/>
          <a:chExt cx="0" cy="0"/>
        </a:xfrm>
      </p:grpSpPr>
      <p:sp>
        <p:nvSpPr>
          <p:cNvPr id="4085" name="Google Shape;4085;p4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6" name="Google Shape;4086;p4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087" name="Google Shape;4087;p4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088" name="Google Shape;4088;p41"/>
          <p:cNvGrpSpPr/>
          <p:nvPr/>
        </p:nvGrpSpPr>
        <p:grpSpPr>
          <a:xfrm>
            <a:off x="4673500" y="957436"/>
            <a:ext cx="1519071" cy="609926"/>
            <a:chOff x="1899" y="899"/>
            <a:chExt cx="4163" cy="1671"/>
          </a:xfrm>
        </p:grpSpPr>
        <p:sp>
          <p:nvSpPr>
            <p:cNvPr id="4089" name="Google Shape;4089;p4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0" name="Google Shape;4090;p4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1" name="Google Shape;4091;p4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2" name="Google Shape;4092;p4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3" name="Google Shape;4093;p4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4" name="Google Shape;4094;p4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5" name="Google Shape;4095;p4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6" name="Google Shape;4096;p4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7" name="Google Shape;4097;p4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8" name="Google Shape;4098;p4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099" name="Google Shape;4099;p4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0" name="Google Shape;4100;p4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1" name="Google Shape;4101;p4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2" name="Google Shape;4102;p4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3" name="Google Shape;4103;p4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4" name="Google Shape;4104;p4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5" name="Google Shape;4105;p4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6" name="Google Shape;4106;p4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7" name="Google Shape;4107;p4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8" name="Google Shape;4108;p4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09" name="Google Shape;4109;p4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0" name="Google Shape;4110;p4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1" name="Google Shape;4111;p4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2" name="Google Shape;4112;p4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3" name="Google Shape;4113;p4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4" name="Google Shape;4114;p4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5" name="Google Shape;4115;p4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6" name="Google Shape;4116;p4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7" name="Google Shape;4117;p4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8" name="Google Shape;4118;p4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19" name="Google Shape;4119;p4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0" name="Google Shape;4120;p4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1" name="Google Shape;4121;p4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2" name="Google Shape;4122;p4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3" name="Google Shape;4123;p4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4" name="Google Shape;4124;p4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5" name="Google Shape;4125;p4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6" name="Google Shape;4126;p4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7" name="Google Shape;4127;p4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8" name="Google Shape;4128;p4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29" name="Google Shape;4129;p4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0" name="Google Shape;4130;p4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1" name="Google Shape;4131;p4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2" name="Google Shape;4132;p4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3" name="Google Shape;4133;p4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4" name="Google Shape;4134;p4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5" name="Google Shape;4135;p4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6" name="Google Shape;4136;p4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7" name="Google Shape;4137;p4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8" name="Google Shape;4138;p4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39" name="Google Shape;4139;p4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0" name="Google Shape;4140;p4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1" name="Google Shape;4141;p4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2" name="Google Shape;4142;p4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3" name="Google Shape;4143;p4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4" name="Google Shape;4144;p4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5" name="Google Shape;4145;p4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6" name="Google Shape;4146;p4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7" name="Google Shape;4147;p4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8" name="Google Shape;4148;p4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49" name="Google Shape;4149;p4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0" name="Google Shape;4150;p4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1" name="Google Shape;4151;p4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2" name="Google Shape;4152;p4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3" name="Google Shape;4153;p4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4" name="Google Shape;4154;p4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5" name="Google Shape;4155;p4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6" name="Google Shape;4156;p4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7" name="Google Shape;4157;p4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8" name="Google Shape;4158;p4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59" name="Google Shape;4159;p4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0" name="Google Shape;4160;p4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1" name="Google Shape;4161;p4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2" name="Google Shape;4162;p4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3" name="Google Shape;4163;p4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4" name="Google Shape;4164;p4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5" name="Google Shape;4165;p4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6" name="Google Shape;4166;p4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7" name="Google Shape;4167;p4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8" name="Google Shape;4168;p4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69" name="Google Shape;4169;p4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0" name="Google Shape;4170;p4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1" name="Google Shape;4171;p4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2" name="Google Shape;4172;p4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3" name="Google Shape;4173;p4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4" name="Google Shape;4174;p4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5" name="Google Shape;4175;p4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6" name="Google Shape;4176;p4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7" name="Google Shape;4177;p4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8" name="Google Shape;4178;p4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79" name="Google Shape;4179;p4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0" name="Google Shape;4180;p4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181" name="Google Shape;4181;p4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182" name="Google Shape;4182;p4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4183" name="Google Shape;4183;p41"/>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84" name="Google Shape;4184;p41"/>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185" name="Google Shape;4185;p41"/>
          <p:cNvGrpSpPr/>
          <p:nvPr/>
        </p:nvGrpSpPr>
        <p:grpSpPr>
          <a:xfrm>
            <a:off x="-1449668" y="146875"/>
            <a:ext cx="1026225" cy="2044304"/>
            <a:chOff x="-1555624" y="1196393"/>
            <a:chExt cx="1368300" cy="2725739"/>
          </a:xfrm>
        </p:grpSpPr>
        <p:grpSp>
          <p:nvGrpSpPr>
            <p:cNvPr id="4186" name="Google Shape;4186;p41"/>
            <p:cNvGrpSpPr/>
            <p:nvPr/>
          </p:nvGrpSpPr>
          <p:grpSpPr>
            <a:xfrm>
              <a:off x="-1555624" y="1488707"/>
              <a:ext cx="1368300" cy="2433425"/>
              <a:chOff x="-1836712" y="3275837"/>
              <a:chExt cx="1368300" cy="2433425"/>
            </a:xfrm>
          </p:grpSpPr>
          <p:sp>
            <p:nvSpPr>
              <p:cNvPr id="4187" name="Google Shape;4187;p41"/>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4188" name="Google Shape;4188;p41"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189" name="Google Shape;4189;p41"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190" name="Google Shape;4190;p41"/>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4191" name="Google Shape;4191;p41"/>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4192"/>
        <p:cNvGrpSpPr/>
        <p:nvPr/>
      </p:nvGrpSpPr>
      <p:grpSpPr>
        <a:xfrm>
          <a:off x="0" y="0"/>
          <a:ext cx="0" cy="0"/>
          <a:chOff x="0" y="0"/>
          <a:chExt cx="0" cy="0"/>
        </a:xfrm>
      </p:grpSpPr>
      <p:sp>
        <p:nvSpPr>
          <p:cNvPr id="4193" name="Google Shape;4193;p4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194" name="Google Shape;4194;p4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5" name="Google Shape;4195;p4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196" name="Google Shape;4196;p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197" name="Google Shape;4197;p4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198" name="Google Shape;4198;p4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4199" name="Google Shape;4199;p42"/>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4200" name="Google Shape;4200;p42"/>
          <p:cNvGrpSpPr/>
          <p:nvPr/>
        </p:nvGrpSpPr>
        <p:grpSpPr>
          <a:xfrm>
            <a:off x="5221340" y="819718"/>
            <a:ext cx="1861928" cy="747587"/>
            <a:chOff x="1899" y="899"/>
            <a:chExt cx="4163" cy="1671"/>
          </a:xfrm>
        </p:grpSpPr>
        <p:sp>
          <p:nvSpPr>
            <p:cNvPr id="4201" name="Google Shape;4201;p4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2" name="Google Shape;4202;p4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3" name="Google Shape;4203;p4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4" name="Google Shape;4204;p4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5" name="Google Shape;4205;p4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6" name="Google Shape;4206;p4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7" name="Google Shape;4207;p4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8" name="Google Shape;4208;p4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09" name="Google Shape;4209;p4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0" name="Google Shape;4210;p4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1" name="Google Shape;4211;p4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2" name="Google Shape;4212;p4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3" name="Google Shape;4213;p4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4" name="Google Shape;4214;p4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5" name="Google Shape;4215;p4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6" name="Google Shape;4216;p4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7" name="Google Shape;4217;p4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8" name="Google Shape;4218;p4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19" name="Google Shape;4219;p4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0" name="Google Shape;4220;p4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1" name="Google Shape;4221;p4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2" name="Google Shape;4222;p4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3" name="Google Shape;4223;p4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4" name="Google Shape;4224;p4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5" name="Google Shape;4225;p4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6" name="Google Shape;4226;p4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7" name="Google Shape;4227;p4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8" name="Google Shape;4228;p4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29" name="Google Shape;4229;p4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0" name="Google Shape;4230;p4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1" name="Google Shape;4231;p4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2" name="Google Shape;4232;p4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3" name="Google Shape;4233;p4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4" name="Google Shape;4234;p4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5" name="Google Shape;4235;p4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6" name="Google Shape;4236;p4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7" name="Google Shape;4237;p4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8" name="Google Shape;4238;p4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39" name="Google Shape;4239;p4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0" name="Google Shape;4240;p4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1" name="Google Shape;4241;p4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2" name="Google Shape;4242;p4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3" name="Google Shape;4243;p4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4" name="Google Shape;4244;p4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5" name="Google Shape;4245;p4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6" name="Google Shape;4246;p4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7" name="Google Shape;4247;p4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8" name="Google Shape;4248;p4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49" name="Google Shape;4249;p4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0" name="Google Shape;4250;p4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1" name="Google Shape;4251;p4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2" name="Google Shape;4252;p4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3" name="Google Shape;4253;p4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4" name="Google Shape;4254;p4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5" name="Google Shape;4255;p4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6" name="Google Shape;4256;p4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7" name="Google Shape;4257;p4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8" name="Google Shape;4258;p4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59" name="Google Shape;4259;p4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0" name="Google Shape;4260;p4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1" name="Google Shape;4261;p4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2" name="Google Shape;4262;p4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3" name="Google Shape;4263;p4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4" name="Google Shape;4264;p4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5" name="Google Shape;4265;p4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6" name="Google Shape;4266;p4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7" name="Google Shape;4267;p4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8" name="Google Shape;4268;p4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69" name="Google Shape;4269;p4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0" name="Google Shape;4270;p4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1" name="Google Shape;4271;p4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2" name="Google Shape;4272;p4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3" name="Google Shape;4273;p4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4" name="Google Shape;4274;p4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5" name="Google Shape;4275;p4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6" name="Google Shape;4276;p4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7" name="Google Shape;4277;p4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8" name="Google Shape;4278;p4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79" name="Google Shape;4279;p4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0" name="Google Shape;4280;p4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1" name="Google Shape;4281;p4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2" name="Google Shape;4282;p4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3" name="Google Shape;4283;p4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4" name="Google Shape;4284;p4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5" name="Google Shape;4285;p4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6" name="Google Shape;4286;p4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7" name="Google Shape;4287;p4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8" name="Google Shape;4288;p4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89" name="Google Shape;4289;p4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0" name="Google Shape;4290;p4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1" name="Google Shape;4291;p4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2" name="Google Shape;4292;p4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3" name="Google Shape;4293;p4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294" name="Google Shape;4294;p4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4295" name="Google Shape;4295;p42"/>
          <p:cNvGrpSpPr/>
          <p:nvPr/>
        </p:nvGrpSpPr>
        <p:grpSpPr>
          <a:xfrm>
            <a:off x="-1748091" y="135389"/>
            <a:ext cx="6661786" cy="4665596"/>
            <a:chOff x="8589113" y="1245357"/>
            <a:chExt cx="1009132" cy="706748"/>
          </a:xfrm>
        </p:grpSpPr>
        <p:sp>
          <p:nvSpPr>
            <p:cNvPr id="4296" name="Google Shape;4296;p4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7" name="Google Shape;4297;p4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298" name="Google Shape;4298;p4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95"/>
                                        </p:tgtEl>
                                        <p:attrNameLst>
                                          <p:attrName>style.visibility</p:attrName>
                                        </p:attrNameLst>
                                      </p:cBhvr>
                                      <p:to>
                                        <p:strVal val="visible"/>
                                      </p:to>
                                    </p:set>
                                    <p:animEffect transition="in" filter="fade">
                                      <p:cBhvr>
                                        <p:cTn id="7" dur="500"/>
                                        <p:tgtEl>
                                          <p:spTgt spid="429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00"/>
                                        </p:tgtEl>
                                        <p:attrNameLst>
                                          <p:attrName>style.visibility</p:attrName>
                                        </p:attrNameLst>
                                      </p:cBhvr>
                                      <p:to>
                                        <p:strVal val="visible"/>
                                      </p:to>
                                    </p:set>
                                    <p:animEffect transition="in" filter="fade">
                                      <p:cBhvr>
                                        <p:cTn id="11" dur="500"/>
                                        <p:tgtEl>
                                          <p:spTgt spid="4200"/>
                                        </p:tgtEl>
                                      </p:cBhvr>
                                    </p:animEffect>
                                  </p:childTnLst>
                                </p:cTn>
                              </p:par>
                              <p:par>
                                <p:cTn id="12" presetID="10" presetClass="entr" presetSubtype="0" fill="hold" nodeType="withEffect">
                                  <p:stCondLst>
                                    <p:cond delay="0"/>
                                  </p:stCondLst>
                                  <p:childTnLst>
                                    <p:set>
                                      <p:cBhvr>
                                        <p:cTn id="13" dur="1" fill="hold">
                                          <p:stCondLst>
                                            <p:cond delay="0"/>
                                          </p:stCondLst>
                                        </p:cTn>
                                        <p:tgtEl>
                                          <p:spTgt spid="4197"/>
                                        </p:tgtEl>
                                        <p:attrNameLst>
                                          <p:attrName>style.visibility</p:attrName>
                                        </p:attrNameLst>
                                      </p:cBhvr>
                                      <p:to>
                                        <p:strVal val="visible"/>
                                      </p:to>
                                    </p:set>
                                    <p:animEffect transition="in" filter="fade">
                                      <p:cBhvr>
                                        <p:cTn id="14" dur="500"/>
                                        <p:tgtEl>
                                          <p:spTgt spid="4197"/>
                                        </p:tgtEl>
                                      </p:cBhvr>
                                    </p:animEffect>
                                  </p:childTnLst>
                                </p:cTn>
                              </p:par>
                              <p:par>
                                <p:cTn id="15" presetID="10" presetClass="entr" presetSubtype="0" fill="hold" nodeType="withEffect">
                                  <p:stCondLst>
                                    <p:cond delay="0"/>
                                  </p:stCondLst>
                                  <p:childTnLst>
                                    <p:set>
                                      <p:cBhvr>
                                        <p:cTn id="16" dur="1" fill="hold">
                                          <p:stCondLst>
                                            <p:cond delay="0"/>
                                          </p:stCondLst>
                                        </p:cTn>
                                        <p:tgtEl>
                                          <p:spTgt spid="4198">
                                            <p:txEl>
                                              <p:pRg st="0" end="0"/>
                                            </p:txEl>
                                          </p:spTgt>
                                        </p:tgtEl>
                                        <p:attrNameLst>
                                          <p:attrName>style.visibility</p:attrName>
                                        </p:attrNameLst>
                                      </p:cBhvr>
                                      <p:to>
                                        <p:strVal val="visible"/>
                                      </p:to>
                                    </p:set>
                                    <p:animEffect transition="in" filter="fade">
                                      <p:cBhvr>
                                        <p:cTn id="17" dur="500"/>
                                        <p:tgtEl>
                                          <p:spTgt spid="4198">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4198">
                                            <p:txEl>
                                              <p:pRg st="1" end="1"/>
                                            </p:txEl>
                                          </p:spTgt>
                                        </p:tgtEl>
                                        <p:attrNameLst>
                                          <p:attrName>style.visibility</p:attrName>
                                        </p:attrNameLst>
                                      </p:cBhvr>
                                      <p:to>
                                        <p:strVal val="visible"/>
                                      </p:to>
                                    </p:set>
                                    <p:animEffect transition="in" filter="fade">
                                      <p:cBhvr>
                                        <p:cTn id="20" dur="500"/>
                                        <p:tgtEl>
                                          <p:spTgt spid="4198">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4198">
                                            <p:txEl>
                                              <p:pRg st="2" end="2"/>
                                            </p:txEl>
                                          </p:spTgt>
                                        </p:tgtEl>
                                        <p:attrNameLst>
                                          <p:attrName>style.visibility</p:attrName>
                                        </p:attrNameLst>
                                      </p:cBhvr>
                                      <p:to>
                                        <p:strVal val="visible"/>
                                      </p:to>
                                    </p:set>
                                    <p:animEffect transition="in" filter="fade">
                                      <p:cBhvr>
                                        <p:cTn id="23" dur="500"/>
                                        <p:tgtEl>
                                          <p:spTgt spid="4198">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4198">
                                            <p:txEl>
                                              <p:pRg st="3" end="3"/>
                                            </p:txEl>
                                          </p:spTgt>
                                        </p:tgtEl>
                                        <p:attrNameLst>
                                          <p:attrName>style.visibility</p:attrName>
                                        </p:attrNameLst>
                                      </p:cBhvr>
                                      <p:to>
                                        <p:strVal val="visible"/>
                                      </p:to>
                                    </p:set>
                                    <p:animEffect transition="in" filter="fade">
                                      <p:cBhvr>
                                        <p:cTn id="26" dur="500"/>
                                        <p:tgtEl>
                                          <p:spTgt spid="4198">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4198">
                                            <p:txEl>
                                              <p:pRg st="4" end="4"/>
                                            </p:txEl>
                                          </p:spTgt>
                                        </p:tgtEl>
                                        <p:attrNameLst>
                                          <p:attrName>style.visibility</p:attrName>
                                        </p:attrNameLst>
                                      </p:cBhvr>
                                      <p:to>
                                        <p:strVal val="visible"/>
                                      </p:to>
                                    </p:set>
                                    <p:animEffect transition="in" filter="fade">
                                      <p:cBhvr>
                                        <p:cTn id="29" dur="500"/>
                                        <p:tgtEl>
                                          <p:spTgt spid="4198">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4198">
                                            <p:txEl>
                                              <p:pRg st="5" end="5"/>
                                            </p:txEl>
                                          </p:spTgt>
                                        </p:tgtEl>
                                        <p:attrNameLst>
                                          <p:attrName>style.visibility</p:attrName>
                                        </p:attrNameLst>
                                      </p:cBhvr>
                                      <p:to>
                                        <p:strVal val="visible"/>
                                      </p:to>
                                    </p:set>
                                    <p:animEffect transition="in" filter="fade">
                                      <p:cBhvr>
                                        <p:cTn id="32" dur="500"/>
                                        <p:tgtEl>
                                          <p:spTgt spid="4198">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4198">
                                            <p:txEl>
                                              <p:pRg st="6" end="6"/>
                                            </p:txEl>
                                          </p:spTgt>
                                        </p:tgtEl>
                                        <p:attrNameLst>
                                          <p:attrName>style.visibility</p:attrName>
                                        </p:attrNameLst>
                                      </p:cBhvr>
                                      <p:to>
                                        <p:strVal val="visible"/>
                                      </p:to>
                                    </p:set>
                                    <p:animEffect transition="in" filter="fade">
                                      <p:cBhvr>
                                        <p:cTn id="35" dur="500"/>
                                        <p:tgtEl>
                                          <p:spTgt spid="4198">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4198">
                                            <p:txEl>
                                              <p:pRg st="7" end="7"/>
                                            </p:txEl>
                                          </p:spTgt>
                                        </p:tgtEl>
                                        <p:attrNameLst>
                                          <p:attrName>style.visibility</p:attrName>
                                        </p:attrNameLst>
                                      </p:cBhvr>
                                      <p:to>
                                        <p:strVal val="visible"/>
                                      </p:to>
                                    </p:set>
                                    <p:animEffect transition="in" filter="fade">
                                      <p:cBhvr>
                                        <p:cTn id="38" dur="500"/>
                                        <p:tgtEl>
                                          <p:spTgt spid="4198">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4198">
                                            <p:txEl>
                                              <p:pRg st="8" end="8"/>
                                            </p:txEl>
                                          </p:spTgt>
                                        </p:tgtEl>
                                        <p:attrNameLst>
                                          <p:attrName>style.visibility</p:attrName>
                                        </p:attrNameLst>
                                      </p:cBhvr>
                                      <p:to>
                                        <p:strVal val="visible"/>
                                      </p:to>
                                    </p:set>
                                    <p:animEffect transition="in" filter="fade">
                                      <p:cBhvr>
                                        <p:cTn id="41" dur="500"/>
                                        <p:tgtEl>
                                          <p:spTgt spid="4198">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4199"/>
                                        </p:tgtEl>
                                        <p:attrNameLst>
                                          <p:attrName>style.visibility</p:attrName>
                                        </p:attrNameLst>
                                      </p:cBhvr>
                                      <p:to>
                                        <p:strVal val="visible"/>
                                      </p:to>
                                    </p:set>
                                    <p:animEffect transition="in" filter="fade">
                                      <p:cBhvr>
                                        <p:cTn id="45" dur="1000"/>
                                        <p:tgtEl>
                                          <p:spTgt spid="4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344"/>
        <p:cNvGrpSpPr/>
        <p:nvPr/>
      </p:nvGrpSpPr>
      <p:grpSpPr>
        <a:xfrm>
          <a:off x="0" y="0"/>
          <a:ext cx="0" cy="0"/>
          <a:chOff x="0" y="0"/>
          <a:chExt cx="0" cy="0"/>
        </a:xfrm>
      </p:grpSpPr>
      <p:sp>
        <p:nvSpPr>
          <p:cNvPr id="345" name="Google Shape;345;p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6" name="Google Shape;346;p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347" name="Google Shape;347;p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grpSp>
        <p:nvGrpSpPr>
          <p:cNvPr id="348" name="Google Shape;348;p5"/>
          <p:cNvGrpSpPr/>
          <p:nvPr/>
        </p:nvGrpSpPr>
        <p:grpSpPr>
          <a:xfrm>
            <a:off x="4673500" y="957436"/>
            <a:ext cx="1519071" cy="609926"/>
            <a:chOff x="1899" y="899"/>
            <a:chExt cx="4163" cy="1671"/>
          </a:xfrm>
        </p:grpSpPr>
        <p:sp>
          <p:nvSpPr>
            <p:cNvPr id="349" name="Google Shape;349;p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0" name="Google Shape;350;p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1" name="Google Shape;351;p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2" name="Google Shape;352;p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3" name="Google Shape;353;p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4" name="Google Shape;354;p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5" name="Google Shape;355;p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6" name="Google Shape;356;p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7" name="Google Shape;357;p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8" name="Google Shape;358;p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59" name="Google Shape;359;p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0" name="Google Shape;360;p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1" name="Google Shape;361;p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2" name="Google Shape;362;p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3" name="Google Shape;363;p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4" name="Google Shape;364;p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5" name="Google Shape;365;p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6" name="Google Shape;366;p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7" name="Google Shape;367;p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8" name="Google Shape;368;p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69" name="Google Shape;369;p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0" name="Google Shape;370;p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1" name="Google Shape;371;p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2" name="Google Shape;372;p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3" name="Google Shape;373;p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4" name="Google Shape;374;p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5" name="Google Shape;375;p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6" name="Google Shape;376;p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7" name="Google Shape;377;p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8" name="Google Shape;378;p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79" name="Google Shape;379;p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0" name="Google Shape;380;p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1" name="Google Shape;381;p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2" name="Google Shape;382;p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3" name="Google Shape;383;p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4" name="Google Shape;384;p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5" name="Google Shape;385;p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6" name="Google Shape;386;p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7" name="Google Shape;387;p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8" name="Google Shape;388;p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89" name="Google Shape;389;p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0" name="Google Shape;390;p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1" name="Google Shape;391;p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2" name="Google Shape;392;p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3" name="Google Shape;393;p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4" name="Google Shape;394;p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5" name="Google Shape;395;p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6" name="Google Shape;396;p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7" name="Google Shape;397;p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8" name="Google Shape;398;p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399" name="Google Shape;399;p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0" name="Google Shape;400;p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1" name="Google Shape;401;p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2" name="Google Shape;402;p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3" name="Google Shape;403;p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4" name="Google Shape;404;p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5" name="Google Shape;405;p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6" name="Google Shape;406;p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7" name="Google Shape;407;p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8" name="Google Shape;408;p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09" name="Google Shape;409;p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0" name="Google Shape;410;p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1" name="Google Shape;411;p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2" name="Google Shape;412;p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3" name="Google Shape;413;p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4" name="Google Shape;414;p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5" name="Google Shape;415;p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6" name="Google Shape;416;p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7" name="Google Shape;417;p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8" name="Google Shape;418;p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19" name="Google Shape;419;p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0" name="Google Shape;420;p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1" name="Google Shape;421;p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2" name="Google Shape;422;p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3" name="Google Shape;423;p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4" name="Google Shape;424;p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5" name="Google Shape;425;p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6" name="Google Shape;426;p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7" name="Google Shape;427;p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8" name="Google Shape;428;p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29" name="Google Shape;429;p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0" name="Google Shape;430;p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1" name="Google Shape;431;p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2" name="Google Shape;432;p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3" name="Google Shape;433;p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4" name="Google Shape;434;p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5" name="Google Shape;435;p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6" name="Google Shape;436;p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7" name="Google Shape;437;p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8" name="Google Shape;438;p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39" name="Google Shape;439;p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0" name="Google Shape;440;p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41" name="Google Shape;441;p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442" name="Google Shape;442;p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443" name="Google Shape;443;p5"/>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44" name="Google Shape;444;p5"/>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sz="1500">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45" name="Google Shape;445;p5"/>
          <p:cNvGrpSpPr/>
          <p:nvPr/>
        </p:nvGrpSpPr>
        <p:grpSpPr>
          <a:xfrm>
            <a:off x="-1449668" y="146875"/>
            <a:ext cx="1026225" cy="2044304"/>
            <a:chOff x="-1555624" y="1196393"/>
            <a:chExt cx="1368300" cy="2725739"/>
          </a:xfrm>
        </p:grpSpPr>
        <p:grpSp>
          <p:nvGrpSpPr>
            <p:cNvPr id="446" name="Google Shape;446;p5"/>
            <p:cNvGrpSpPr/>
            <p:nvPr/>
          </p:nvGrpSpPr>
          <p:grpSpPr>
            <a:xfrm>
              <a:off x="-1555624" y="1488707"/>
              <a:ext cx="1368300" cy="2433425"/>
              <a:chOff x="-1836712" y="3275837"/>
              <a:chExt cx="1368300" cy="2433425"/>
            </a:xfrm>
          </p:grpSpPr>
          <p:sp>
            <p:nvSpPr>
              <p:cNvPr id="447" name="Google Shape;447;p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48" name="Google Shape;448;p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49" name="Google Shape;449;p5"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450" name="Google Shape;450;p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51" name="Google Shape;451;p5"/>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299"/>
        <p:cNvGrpSpPr/>
        <p:nvPr/>
      </p:nvGrpSpPr>
      <p:grpSpPr>
        <a:xfrm>
          <a:off x="0" y="0"/>
          <a:ext cx="0" cy="0"/>
          <a:chOff x="0" y="0"/>
          <a:chExt cx="0" cy="0"/>
        </a:xfrm>
      </p:grpSpPr>
      <p:sp>
        <p:nvSpPr>
          <p:cNvPr id="4300" name="Google Shape;4300;p43"/>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301" name="Google Shape;4301;p43"/>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302" name="Google Shape;4302;p4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3" name="Google Shape;4303;p4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304" name="Google Shape;4304;p4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305" name="Google Shape;4305;p43"/>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306" name="Google Shape;4306;p43"/>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307" name="Google Shape;4307;p43"/>
          <p:cNvGrpSpPr/>
          <p:nvPr/>
        </p:nvGrpSpPr>
        <p:grpSpPr>
          <a:xfrm>
            <a:off x="-1530678" y="2991542"/>
            <a:ext cx="1404225" cy="2177094"/>
            <a:chOff x="6195941" y="562596"/>
            <a:chExt cx="1872300" cy="2902792"/>
          </a:xfrm>
        </p:grpSpPr>
        <p:grpSp>
          <p:nvGrpSpPr>
            <p:cNvPr id="4308" name="Google Shape;4308;p43"/>
            <p:cNvGrpSpPr/>
            <p:nvPr/>
          </p:nvGrpSpPr>
          <p:grpSpPr>
            <a:xfrm>
              <a:off x="6195941" y="832605"/>
              <a:ext cx="1872300" cy="2632784"/>
              <a:chOff x="-1872716" y="660661"/>
              <a:chExt cx="1872300" cy="1974637"/>
            </a:xfrm>
          </p:grpSpPr>
          <p:sp>
            <p:nvSpPr>
              <p:cNvPr id="4309" name="Google Shape;4309;p4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310" name="Google Shape;4310;p4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311" name="Google Shape;4311;p43"/>
            <p:cNvGrpSpPr/>
            <p:nvPr/>
          </p:nvGrpSpPr>
          <p:grpSpPr>
            <a:xfrm>
              <a:off x="6303954" y="562596"/>
              <a:ext cx="540000" cy="540000"/>
              <a:chOff x="6303954" y="562596"/>
              <a:chExt cx="540000" cy="540000"/>
            </a:xfrm>
          </p:grpSpPr>
          <p:sp>
            <p:nvSpPr>
              <p:cNvPr id="4312" name="Google Shape;4312;p4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313" name="Google Shape;4313;p4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314" name="Google Shape;4314;p43"/>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315" name="Google Shape;4315;p43"/>
          <p:cNvGrpSpPr/>
          <p:nvPr/>
        </p:nvGrpSpPr>
        <p:grpSpPr>
          <a:xfrm>
            <a:off x="7916400" y="221400"/>
            <a:ext cx="893994" cy="358950"/>
            <a:chOff x="1899" y="899"/>
            <a:chExt cx="4163" cy="1671"/>
          </a:xfrm>
        </p:grpSpPr>
        <p:sp>
          <p:nvSpPr>
            <p:cNvPr id="4316" name="Google Shape;4316;p4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7" name="Google Shape;4317;p4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8" name="Google Shape;4318;p4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19" name="Google Shape;4319;p4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0" name="Google Shape;4320;p4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1" name="Google Shape;4321;p4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2" name="Google Shape;4322;p4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3" name="Google Shape;4323;p4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4" name="Google Shape;4324;p4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5" name="Google Shape;4325;p4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6" name="Google Shape;4326;p4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7" name="Google Shape;4327;p4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8" name="Google Shape;4328;p4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29" name="Google Shape;4329;p4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0" name="Google Shape;4330;p4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1" name="Google Shape;4331;p4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2" name="Google Shape;4332;p4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3" name="Google Shape;4333;p4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4" name="Google Shape;4334;p4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5" name="Google Shape;4335;p4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6" name="Google Shape;4336;p4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7" name="Google Shape;4337;p4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8" name="Google Shape;4338;p4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39" name="Google Shape;4339;p4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0" name="Google Shape;4340;p4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1" name="Google Shape;4341;p4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2" name="Google Shape;4342;p4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3" name="Google Shape;4343;p4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4" name="Google Shape;4344;p4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5" name="Google Shape;4345;p4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6" name="Google Shape;4346;p4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7" name="Google Shape;4347;p4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8" name="Google Shape;4348;p4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49" name="Google Shape;4349;p4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0" name="Google Shape;4350;p4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1" name="Google Shape;4351;p4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2" name="Google Shape;4352;p4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3" name="Google Shape;4353;p4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4" name="Google Shape;4354;p4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5" name="Google Shape;4355;p4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6" name="Google Shape;4356;p4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7" name="Google Shape;4357;p4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8" name="Google Shape;4358;p4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59" name="Google Shape;4359;p4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0" name="Google Shape;4360;p4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1" name="Google Shape;4361;p4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2" name="Google Shape;4362;p4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3" name="Google Shape;4363;p4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4" name="Google Shape;4364;p4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5" name="Google Shape;4365;p4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6" name="Google Shape;4366;p4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7" name="Google Shape;4367;p4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8" name="Google Shape;4368;p4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69" name="Google Shape;4369;p4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0" name="Google Shape;4370;p4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1" name="Google Shape;4371;p4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2" name="Google Shape;4372;p4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3" name="Google Shape;4373;p4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4" name="Google Shape;4374;p4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5" name="Google Shape;4375;p4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6" name="Google Shape;4376;p4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7" name="Google Shape;4377;p4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8" name="Google Shape;4378;p4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79" name="Google Shape;4379;p4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0" name="Google Shape;4380;p4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1" name="Google Shape;4381;p4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2" name="Google Shape;4382;p4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3" name="Google Shape;4383;p4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4" name="Google Shape;4384;p4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5" name="Google Shape;4385;p4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6" name="Google Shape;4386;p4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7" name="Google Shape;4387;p4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8" name="Google Shape;4388;p4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89" name="Google Shape;4389;p4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0" name="Google Shape;4390;p4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1" name="Google Shape;4391;p4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2" name="Google Shape;4392;p4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3" name="Google Shape;4393;p4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4" name="Google Shape;4394;p4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5" name="Google Shape;4395;p4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6" name="Google Shape;4396;p4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7" name="Google Shape;4397;p4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8" name="Google Shape;4398;p4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399" name="Google Shape;4399;p4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0" name="Google Shape;4400;p4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1" name="Google Shape;4401;p4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2" name="Google Shape;4402;p4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3" name="Google Shape;4403;p4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4" name="Google Shape;4404;p4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5" name="Google Shape;4405;p4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6" name="Google Shape;4406;p4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7" name="Google Shape;4407;p4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08" name="Google Shape;4408;p4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409" name="Google Shape;4409;p43"/>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4410"/>
        <p:cNvGrpSpPr/>
        <p:nvPr/>
      </p:nvGrpSpPr>
      <p:grpSpPr>
        <a:xfrm>
          <a:off x="0" y="0"/>
          <a:ext cx="0" cy="0"/>
          <a:chOff x="0" y="0"/>
          <a:chExt cx="0" cy="0"/>
        </a:xfrm>
      </p:grpSpPr>
      <p:sp>
        <p:nvSpPr>
          <p:cNvPr id="4411" name="Google Shape;4411;p4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2" name="Google Shape;4412;p4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413" name="Google Shape;4413;p4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414" name="Google Shape;4414;p4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4415" name="Google Shape;4415;p44"/>
          <p:cNvGrpSpPr/>
          <p:nvPr/>
        </p:nvGrpSpPr>
        <p:grpSpPr>
          <a:xfrm>
            <a:off x="7915032" y="222489"/>
            <a:ext cx="895960" cy="359739"/>
            <a:chOff x="1899" y="899"/>
            <a:chExt cx="4163" cy="1671"/>
          </a:xfrm>
        </p:grpSpPr>
        <p:sp>
          <p:nvSpPr>
            <p:cNvPr id="4416" name="Google Shape;4416;p4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7" name="Google Shape;4417;p4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8" name="Google Shape;4418;p4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19" name="Google Shape;4419;p4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0" name="Google Shape;4420;p4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1" name="Google Shape;4421;p4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2" name="Google Shape;4422;p4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3" name="Google Shape;4423;p4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4" name="Google Shape;4424;p4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5" name="Google Shape;4425;p4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6" name="Google Shape;4426;p4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7" name="Google Shape;4427;p4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8" name="Google Shape;4428;p4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29" name="Google Shape;4429;p4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0" name="Google Shape;4430;p4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1" name="Google Shape;4431;p4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2" name="Google Shape;4432;p4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3" name="Google Shape;4433;p4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4" name="Google Shape;4434;p4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5" name="Google Shape;4435;p4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6" name="Google Shape;4436;p4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7" name="Google Shape;4437;p4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8" name="Google Shape;4438;p4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39" name="Google Shape;4439;p4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0" name="Google Shape;4440;p4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1" name="Google Shape;4441;p4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2" name="Google Shape;4442;p4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3" name="Google Shape;4443;p4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4" name="Google Shape;4444;p4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5" name="Google Shape;4445;p4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6" name="Google Shape;4446;p4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7" name="Google Shape;4447;p4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8" name="Google Shape;4448;p4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49" name="Google Shape;4449;p4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0" name="Google Shape;4450;p4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1" name="Google Shape;4451;p4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2" name="Google Shape;4452;p4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3" name="Google Shape;4453;p4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4" name="Google Shape;4454;p4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5" name="Google Shape;4455;p4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6" name="Google Shape;4456;p4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7" name="Google Shape;4457;p4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8" name="Google Shape;4458;p4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59" name="Google Shape;4459;p4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0" name="Google Shape;4460;p4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1" name="Google Shape;4461;p4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2" name="Google Shape;4462;p4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3" name="Google Shape;4463;p4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4" name="Google Shape;4464;p4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5" name="Google Shape;4465;p4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6" name="Google Shape;4466;p4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7" name="Google Shape;4467;p4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8" name="Google Shape;4468;p4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69" name="Google Shape;4469;p4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0" name="Google Shape;4470;p4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1" name="Google Shape;4471;p4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2" name="Google Shape;4472;p4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3" name="Google Shape;4473;p4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4" name="Google Shape;4474;p4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5" name="Google Shape;4475;p4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6" name="Google Shape;4476;p4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7" name="Google Shape;4477;p4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8" name="Google Shape;4478;p4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79" name="Google Shape;4479;p4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0" name="Google Shape;4480;p4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1" name="Google Shape;4481;p4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2" name="Google Shape;4482;p4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3" name="Google Shape;4483;p4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4" name="Google Shape;4484;p4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5" name="Google Shape;4485;p4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6" name="Google Shape;4486;p4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7" name="Google Shape;4487;p4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8" name="Google Shape;4488;p4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89" name="Google Shape;4489;p4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0" name="Google Shape;4490;p4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1" name="Google Shape;4491;p4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2" name="Google Shape;4492;p4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3" name="Google Shape;4493;p4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4" name="Google Shape;4494;p4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5" name="Google Shape;4495;p4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6" name="Google Shape;4496;p4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7" name="Google Shape;4497;p4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8" name="Google Shape;4498;p4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499" name="Google Shape;4499;p4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0" name="Google Shape;4500;p4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1" name="Google Shape;4501;p4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2" name="Google Shape;4502;p4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3" name="Google Shape;4503;p4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4" name="Google Shape;4504;p4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5" name="Google Shape;4505;p4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6" name="Google Shape;4506;p4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7" name="Google Shape;4507;p4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08" name="Google Shape;4508;p4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509" name="Google Shape;4509;p4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4510" name="Google Shape;4510;p44"/>
          <p:cNvGrpSpPr/>
          <p:nvPr/>
        </p:nvGrpSpPr>
        <p:grpSpPr>
          <a:xfrm>
            <a:off x="-1530678" y="2991542"/>
            <a:ext cx="1404225" cy="2177094"/>
            <a:chOff x="6195941" y="562596"/>
            <a:chExt cx="1872300" cy="2902792"/>
          </a:xfrm>
        </p:grpSpPr>
        <p:grpSp>
          <p:nvGrpSpPr>
            <p:cNvPr id="4511" name="Google Shape;4511;p44"/>
            <p:cNvGrpSpPr/>
            <p:nvPr/>
          </p:nvGrpSpPr>
          <p:grpSpPr>
            <a:xfrm>
              <a:off x="6195941" y="832605"/>
              <a:ext cx="1872300" cy="2632784"/>
              <a:chOff x="-1872716" y="660661"/>
              <a:chExt cx="1872300" cy="1974637"/>
            </a:xfrm>
          </p:grpSpPr>
          <p:sp>
            <p:nvSpPr>
              <p:cNvPr id="4512" name="Google Shape;4512;p4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513" name="Google Shape;4513;p4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4514" name="Google Shape;4514;p44"/>
            <p:cNvGrpSpPr/>
            <p:nvPr/>
          </p:nvGrpSpPr>
          <p:grpSpPr>
            <a:xfrm>
              <a:off x="6303954" y="562596"/>
              <a:ext cx="540000" cy="540000"/>
              <a:chOff x="6303954" y="562596"/>
              <a:chExt cx="540000" cy="540000"/>
            </a:xfrm>
          </p:grpSpPr>
          <p:sp>
            <p:nvSpPr>
              <p:cNvPr id="4515" name="Google Shape;4515;p4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516" name="Google Shape;4516;p4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4517" name="Google Shape;4517;p4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8" name="Google Shape;4518;p4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19" name="Google Shape;4519;p4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520" name="Google Shape;4520;p4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521" name="Google Shape;4521;p4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522" name="Google Shape;4522;p44"/>
          <p:cNvGrpSpPr/>
          <p:nvPr/>
        </p:nvGrpSpPr>
        <p:grpSpPr>
          <a:xfrm>
            <a:off x="-1530678" y="653649"/>
            <a:ext cx="1026225" cy="1698128"/>
            <a:chOff x="-1836712" y="2937191"/>
            <a:chExt cx="1368300" cy="2264171"/>
          </a:xfrm>
        </p:grpSpPr>
        <p:pic>
          <p:nvPicPr>
            <p:cNvPr id="4523" name="Google Shape;4523;p4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4524" name="Google Shape;4524;p4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4525" name="Google Shape;4525;p4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4526"/>
        <p:cNvGrpSpPr/>
        <p:nvPr/>
      </p:nvGrpSpPr>
      <p:grpSpPr>
        <a:xfrm>
          <a:off x="0" y="0"/>
          <a:ext cx="0" cy="0"/>
          <a:chOff x="0" y="0"/>
          <a:chExt cx="0" cy="0"/>
        </a:xfrm>
      </p:grpSpPr>
      <p:sp>
        <p:nvSpPr>
          <p:cNvPr id="4527" name="Google Shape;4527;p45"/>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4528" name="Google Shape;4528;p45"/>
          <p:cNvGrpSpPr/>
          <p:nvPr/>
        </p:nvGrpSpPr>
        <p:grpSpPr>
          <a:xfrm>
            <a:off x="7916400" y="221400"/>
            <a:ext cx="893994" cy="358950"/>
            <a:chOff x="1899" y="899"/>
            <a:chExt cx="4163" cy="1671"/>
          </a:xfrm>
        </p:grpSpPr>
        <p:sp>
          <p:nvSpPr>
            <p:cNvPr id="4529" name="Google Shape;4529;p4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0" name="Google Shape;4530;p4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1" name="Google Shape;4531;p4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2" name="Google Shape;4532;p4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3" name="Google Shape;4533;p4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4" name="Google Shape;4534;p4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5" name="Google Shape;4535;p4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6" name="Google Shape;4536;p4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7" name="Google Shape;4537;p4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8" name="Google Shape;4538;p4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39" name="Google Shape;4539;p4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0" name="Google Shape;4540;p4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1" name="Google Shape;4541;p4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2" name="Google Shape;4542;p4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3" name="Google Shape;4543;p4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4" name="Google Shape;4544;p4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5" name="Google Shape;4545;p4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6" name="Google Shape;4546;p4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7" name="Google Shape;4547;p4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8" name="Google Shape;4548;p4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49" name="Google Shape;4549;p4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0" name="Google Shape;4550;p4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1" name="Google Shape;4551;p4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2" name="Google Shape;4552;p4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3" name="Google Shape;4553;p4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4" name="Google Shape;4554;p4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5" name="Google Shape;4555;p4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6" name="Google Shape;4556;p4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7" name="Google Shape;4557;p4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8" name="Google Shape;4558;p4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59" name="Google Shape;4559;p4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0" name="Google Shape;4560;p4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1" name="Google Shape;4561;p4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2" name="Google Shape;4562;p4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3" name="Google Shape;4563;p4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4" name="Google Shape;4564;p4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5" name="Google Shape;4565;p4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6" name="Google Shape;4566;p4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7" name="Google Shape;4567;p4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8" name="Google Shape;4568;p4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69" name="Google Shape;4569;p4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0" name="Google Shape;4570;p4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1" name="Google Shape;4571;p4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2" name="Google Shape;4572;p4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3" name="Google Shape;4573;p4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4" name="Google Shape;4574;p4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5" name="Google Shape;4575;p4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6" name="Google Shape;4576;p4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7" name="Google Shape;4577;p4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8" name="Google Shape;4578;p4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79" name="Google Shape;4579;p4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0" name="Google Shape;4580;p4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1" name="Google Shape;4581;p4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2" name="Google Shape;4582;p4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3" name="Google Shape;4583;p4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4" name="Google Shape;4584;p4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5" name="Google Shape;4585;p4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6" name="Google Shape;4586;p4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7" name="Google Shape;4587;p4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8" name="Google Shape;4588;p4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89" name="Google Shape;4589;p4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0" name="Google Shape;4590;p4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1" name="Google Shape;4591;p4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2" name="Google Shape;4592;p4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3" name="Google Shape;4593;p4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4" name="Google Shape;4594;p4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5" name="Google Shape;4595;p4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6" name="Google Shape;4596;p4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7" name="Google Shape;4597;p4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8" name="Google Shape;4598;p4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599" name="Google Shape;4599;p4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0" name="Google Shape;4600;p4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1" name="Google Shape;4601;p4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2" name="Google Shape;4602;p4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3" name="Google Shape;4603;p4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4" name="Google Shape;4604;p4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5" name="Google Shape;4605;p4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6" name="Google Shape;4606;p4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7" name="Google Shape;4607;p4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8" name="Google Shape;4608;p4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09" name="Google Shape;4609;p4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0" name="Google Shape;4610;p4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1" name="Google Shape;4611;p4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2" name="Google Shape;4612;p4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3" name="Google Shape;4613;p4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4" name="Google Shape;4614;p4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5" name="Google Shape;4615;p4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6" name="Google Shape;4616;p4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7" name="Google Shape;4617;p4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8" name="Google Shape;4618;p4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19" name="Google Shape;4619;p4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0" name="Google Shape;4620;p4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1" name="Google Shape;4621;p4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622" name="Google Shape;4622;p45"/>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623" name="Google Shape;4623;p45"/>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24" name="Google Shape;4624;p4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5" name="Google Shape;4625;p4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26" name="Google Shape;4626;p4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27" name="Google Shape;4627;p45"/>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28" name="Google Shape;4628;p45"/>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grpSp>
        <p:nvGrpSpPr>
          <p:cNvPr id="4629" name="Google Shape;4629;p45"/>
          <p:cNvGrpSpPr/>
          <p:nvPr/>
        </p:nvGrpSpPr>
        <p:grpSpPr>
          <a:xfrm>
            <a:off x="-1530678" y="2991542"/>
            <a:ext cx="1404225" cy="2177094"/>
            <a:chOff x="6195941" y="562596"/>
            <a:chExt cx="1872300" cy="2902792"/>
          </a:xfrm>
        </p:grpSpPr>
        <p:grpSp>
          <p:nvGrpSpPr>
            <p:cNvPr id="4630" name="Google Shape;4630;p45"/>
            <p:cNvGrpSpPr/>
            <p:nvPr/>
          </p:nvGrpSpPr>
          <p:grpSpPr>
            <a:xfrm>
              <a:off x="6195941" y="832605"/>
              <a:ext cx="1872300" cy="2632784"/>
              <a:chOff x="-1872716" y="660661"/>
              <a:chExt cx="1872300" cy="1974637"/>
            </a:xfrm>
          </p:grpSpPr>
          <p:sp>
            <p:nvSpPr>
              <p:cNvPr id="4631" name="Google Shape;4631;p4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32" name="Google Shape;4632;p4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3" name="Google Shape;4633;p45"/>
            <p:cNvGrpSpPr/>
            <p:nvPr/>
          </p:nvGrpSpPr>
          <p:grpSpPr>
            <a:xfrm>
              <a:off x="6303954" y="562596"/>
              <a:ext cx="540000" cy="540000"/>
              <a:chOff x="6303954" y="562596"/>
              <a:chExt cx="540000" cy="540000"/>
            </a:xfrm>
          </p:grpSpPr>
          <p:sp>
            <p:nvSpPr>
              <p:cNvPr id="4634" name="Google Shape;4634;p4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35" name="Google Shape;4635;p4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36" name="Google Shape;4636;p45"/>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7" name="Google Shape;4637;p45"/>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638" name="Google Shape;4638;p45"/>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4639"/>
        <p:cNvGrpSpPr/>
        <p:nvPr/>
      </p:nvGrpSpPr>
      <p:grpSpPr>
        <a:xfrm>
          <a:off x="0" y="0"/>
          <a:ext cx="0" cy="0"/>
          <a:chOff x="0" y="0"/>
          <a:chExt cx="0" cy="0"/>
        </a:xfrm>
      </p:grpSpPr>
      <p:sp>
        <p:nvSpPr>
          <p:cNvPr id="4640" name="Google Shape;4640;p4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641" name="Google Shape;4641;p4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642" name="Google Shape;4642;p4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3" name="Google Shape;4643;p4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644" name="Google Shape;4644;p4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645" name="Google Shape;4645;p4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646" name="Google Shape;4646;p46"/>
          <p:cNvGrpSpPr/>
          <p:nvPr/>
        </p:nvGrpSpPr>
        <p:grpSpPr>
          <a:xfrm>
            <a:off x="-1530678" y="2991542"/>
            <a:ext cx="1404225" cy="2177094"/>
            <a:chOff x="6195941" y="562596"/>
            <a:chExt cx="1872300" cy="2902792"/>
          </a:xfrm>
        </p:grpSpPr>
        <p:grpSp>
          <p:nvGrpSpPr>
            <p:cNvPr id="4647" name="Google Shape;4647;p46"/>
            <p:cNvGrpSpPr/>
            <p:nvPr/>
          </p:nvGrpSpPr>
          <p:grpSpPr>
            <a:xfrm>
              <a:off x="6195941" y="832605"/>
              <a:ext cx="1872300" cy="2632784"/>
              <a:chOff x="-1872716" y="660661"/>
              <a:chExt cx="1872300" cy="1974637"/>
            </a:xfrm>
          </p:grpSpPr>
          <p:sp>
            <p:nvSpPr>
              <p:cNvPr id="4648" name="Google Shape;4648;p4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649" name="Google Shape;4649;p4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50" name="Google Shape;4650;p46"/>
            <p:cNvGrpSpPr/>
            <p:nvPr/>
          </p:nvGrpSpPr>
          <p:grpSpPr>
            <a:xfrm>
              <a:off x="6303954" y="562596"/>
              <a:ext cx="540000" cy="540000"/>
              <a:chOff x="6303954" y="562596"/>
              <a:chExt cx="540000" cy="540000"/>
            </a:xfrm>
          </p:grpSpPr>
          <p:sp>
            <p:nvSpPr>
              <p:cNvPr id="4651" name="Google Shape;4651;p4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652" name="Google Shape;4652;p4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653" name="Google Shape;4653;p46"/>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654" name="Google Shape;4654;p46"/>
          <p:cNvGrpSpPr/>
          <p:nvPr/>
        </p:nvGrpSpPr>
        <p:grpSpPr>
          <a:xfrm>
            <a:off x="7916400" y="221400"/>
            <a:ext cx="893994" cy="358950"/>
            <a:chOff x="1899" y="899"/>
            <a:chExt cx="4163" cy="1671"/>
          </a:xfrm>
        </p:grpSpPr>
        <p:sp>
          <p:nvSpPr>
            <p:cNvPr id="4655" name="Google Shape;4655;p4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6" name="Google Shape;4656;p4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7" name="Google Shape;4657;p4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8" name="Google Shape;4658;p4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59" name="Google Shape;4659;p4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0" name="Google Shape;4660;p4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1" name="Google Shape;4661;p4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2" name="Google Shape;4662;p4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3" name="Google Shape;4663;p4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4" name="Google Shape;4664;p4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5" name="Google Shape;4665;p4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6" name="Google Shape;4666;p4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7" name="Google Shape;4667;p4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8" name="Google Shape;4668;p4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69" name="Google Shape;4669;p4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0" name="Google Shape;4670;p4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1" name="Google Shape;4671;p4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2" name="Google Shape;4672;p4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3" name="Google Shape;4673;p4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4" name="Google Shape;4674;p4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5" name="Google Shape;4675;p4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6" name="Google Shape;4676;p4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7" name="Google Shape;4677;p4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8" name="Google Shape;4678;p4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79" name="Google Shape;4679;p4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0" name="Google Shape;4680;p4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1" name="Google Shape;4681;p4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2" name="Google Shape;4682;p4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3" name="Google Shape;4683;p4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4" name="Google Shape;4684;p4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5" name="Google Shape;4685;p4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6" name="Google Shape;4686;p4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7" name="Google Shape;4687;p4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8" name="Google Shape;4688;p4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89" name="Google Shape;4689;p4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0" name="Google Shape;4690;p4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1" name="Google Shape;4691;p4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2" name="Google Shape;4692;p4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3" name="Google Shape;4693;p4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4" name="Google Shape;4694;p4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5" name="Google Shape;4695;p4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6" name="Google Shape;4696;p4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7" name="Google Shape;4697;p4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8" name="Google Shape;4698;p4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699" name="Google Shape;4699;p4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0" name="Google Shape;4700;p4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1" name="Google Shape;4701;p4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2" name="Google Shape;4702;p4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3" name="Google Shape;4703;p4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4" name="Google Shape;4704;p4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5" name="Google Shape;4705;p4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6" name="Google Shape;4706;p4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7" name="Google Shape;4707;p4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8" name="Google Shape;4708;p4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09" name="Google Shape;4709;p4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0" name="Google Shape;4710;p4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1" name="Google Shape;4711;p4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2" name="Google Shape;4712;p4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3" name="Google Shape;4713;p4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4" name="Google Shape;4714;p4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5" name="Google Shape;4715;p4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6" name="Google Shape;4716;p4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7" name="Google Shape;4717;p4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8" name="Google Shape;4718;p4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19" name="Google Shape;4719;p4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0" name="Google Shape;4720;p4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1" name="Google Shape;4721;p4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2" name="Google Shape;4722;p4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3" name="Google Shape;4723;p4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4" name="Google Shape;4724;p4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5" name="Google Shape;4725;p4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6" name="Google Shape;4726;p4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7" name="Google Shape;4727;p4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8" name="Google Shape;4728;p4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29" name="Google Shape;4729;p4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0" name="Google Shape;4730;p4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1" name="Google Shape;4731;p4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2" name="Google Shape;4732;p4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3" name="Google Shape;4733;p4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4" name="Google Shape;4734;p4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5" name="Google Shape;4735;p4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6" name="Google Shape;4736;p4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7" name="Google Shape;4737;p4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8" name="Google Shape;4738;p4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39" name="Google Shape;4739;p4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0" name="Google Shape;4740;p4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1" name="Google Shape;4741;p4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2" name="Google Shape;4742;p4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3" name="Google Shape;4743;p4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4" name="Google Shape;4744;p4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5" name="Google Shape;4745;p4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6" name="Google Shape;4746;p4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47" name="Google Shape;4747;p4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748" name="Google Shape;4748;p4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4749"/>
        <p:cNvGrpSpPr/>
        <p:nvPr/>
      </p:nvGrpSpPr>
      <p:grpSpPr>
        <a:xfrm>
          <a:off x="0" y="0"/>
          <a:ext cx="0" cy="0"/>
          <a:chOff x="0" y="0"/>
          <a:chExt cx="0" cy="0"/>
        </a:xfrm>
      </p:grpSpPr>
      <p:sp>
        <p:nvSpPr>
          <p:cNvPr id="4750" name="Google Shape;4750;p47"/>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751" name="Google Shape;4751;p47"/>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752" name="Google Shape;4752;p4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3" name="Google Shape;4753;p4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754" name="Google Shape;4754;p4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755" name="Google Shape;4755;p47"/>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756" name="Google Shape;4756;p47"/>
          <p:cNvGrpSpPr/>
          <p:nvPr/>
        </p:nvGrpSpPr>
        <p:grpSpPr>
          <a:xfrm>
            <a:off x="-1530678" y="2991542"/>
            <a:ext cx="1404225" cy="2177094"/>
            <a:chOff x="6195941" y="562596"/>
            <a:chExt cx="1872300" cy="2902792"/>
          </a:xfrm>
        </p:grpSpPr>
        <p:grpSp>
          <p:nvGrpSpPr>
            <p:cNvPr id="4757" name="Google Shape;4757;p47"/>
            <p:cNvGrpSpPr/>
            <p:nvPr/>
          </p:nvGrpSpPr>
          <p:grpSpPr>
            <a:xfrm>
              <a:off x="6195941" y="832605"/>
              <a:ext cx="1872300" cy="2632784"/>
              <a:chOff x="-1872716" y="660661"/>
              <a:chExt cx="1872300" cy="1974637"/>
            </a:xfrm>
          </p:grpSpPr>
          <p:sp>
            <p:nvSpPr>
              <p:cNvPr id="4758" name="Google Shape;4758;p4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759" name="Google Shape;4759;p4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760" name="Google Shape;4760;p47"/>
            <p:cNvGrpSpPr/>
            <p:nvPr/>
          </p:nvGrpSpPr>
          <p:grpSpPr>
            <a:xfrm>
              <a:off x="6303954" y="562596"/>
              <a:ext cx="540000" cy="540000"/>
              <a:chOff x="6303954" y="562596"/>
              <a:chExt cx="540000" cy="540000"/>
            </a:xfrm>
          </p:grpSpPr>
          <p:sp>
            <p:nvSpPr>
              <p:cNvPr id="4761" name="Google Shape;4761;p4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762" name="Google Shape;4762;p4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763" name="Google Shape;4763;p47"/>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764" name="Google Shape;4764;p47"/>
          <p:cNvGrpSpPr/>
          <p:nvPr/>
        </p:nvGrpSpPr>
        <p:grpSpPr>
          <a:xfrm>
            <a:off x="7916400" y="221400"/>
            <a:ext cx="893994" cy="358950"/>
            <a:chOff x="1899" y="899"/>
            <a:chExt cx="4163" cy="1671"/>
          </a:xfrm>
        </p:grpSpPr>
        <p:sp>
          <p:nvSpPr>
            <p:cNvPr id="4765" name="Google Shape;4765;p4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6" name="Google Shape;4766;p4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7" name="Google Shape;4767;p4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8" name="Google Shape;4768;p4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69" name="Google Shape;4769;p4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0" name="Google Shape;4770;p4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1" name="Google Shape;4771;p4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2" name="Google Shape;4772;p4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3" name="Google Shape;4773;p4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4" name="Google Shape;4774;p4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5" name="Google Shape;4775;p4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6" name="Google Shape;4776;p4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7" name="Google Shape;4777;p4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8" name="Google Shape;4778;p4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79" name="Google Shape;4779;p4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0" name="Google Shape;4780;p4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1" name="Google Shape;4781;p4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2" name="Google Shape;4782;p4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3" name="Google Shape;4783;p4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4" name="Google Shape;4784;p4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5" name="Google Shape;4785;p4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6" name="Google Shape;4786;p4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7" name="Google Shape;4787;p4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8" name="Google Shape;4788;p4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89" name="Google Shape;4789;p4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0" name="Google Shape;4790;p4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1" name="Google Shape;4791;p4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2" name="Google Shape;4792;p4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3" name="Google Shape;4793;p4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4" name="Google Shape;4794;p4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5" name="Google Shape;4795;p4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6" name="Google Shape;4796;p4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7" name="Google Shape;4797;p4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8" name="Google Shape;4798;p4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799" name="Google Shape;4799;p4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0" name="Google Shape;4800;p4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1" name="Google Shape;4801;p4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2" name="Google Shape;4802;p4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3" name="Google Shape;4803;p4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4" name="Google Shape;4804;p4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5" name="Google Shape;4805;p4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6" name="Google Shape;4806;p4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7" name="Google Shape;4807;p4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8" name="Google Shape;4808;p4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09" name="Google Shape;4809;p4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0" name="Google Shape;4810;p4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1" name="Google Shape;4811;p4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2" name="Google Shape;4812;p4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3" name="Google Shape;4813;p4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4" name="Google Shape;4814;p4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5" name="Google Shape;4815;p4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6" name="Google Shape;4816;p4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7" name="Google Shape;4817;p4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8" name="Google Shape;4818;p4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19" name="Google Shape;4819;p4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0" name="Google Shape;4820;p4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1" name="Google Shape;4821;p4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2" name="Google Shape;4822;p4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3" name="Google Shape;4823;p4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4" name="Google Shape;4824;p4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5" name="Google Shape;4825;p4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6" name="Google Shape;4826;p4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7" name="Google Shape;4827;p4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8" name="Google Shape;4828;p4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29" name="Google Shape;4829;p4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0" name="Google Shape;4830;p4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1" name="Google Shape;4831;p4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2" name="Google Shape;4832;p4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3" name="Google Shape;4833;p4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4" name="Google Shape;4834;p4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5" name="Google Shape;4835;p4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6" name="Google Shape;4836;p4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7" name="Google Shape;4837;p4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8" name="Google Shape;4838;p4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39" name="Google Shape;4839;p4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0" name="Google Shape;4840;p4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1" name="Google Shape;4841;p4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2" name="Google Shape;4842;p4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3" name="Google Shape;4843;p4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4" name="Google Shape;4844;p4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5" name="Google Shape;4845;p4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6" name="Google Shape;4846;p4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7" name="Google Shape;4847;p4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8" name="Google Shape;4848;p4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49" name="Google Shape;4849;p4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0" name="Google Shape;4850;p4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1" name="Google Shape;4851;p4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2" name="Google Shape;4852;p4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3" name="Google Shape;4853;p4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4" name="Google Shape;4854;p4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5" name="Google Shape;4855;p4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6" name="Google Shape;4856;p4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57" name="Google Shape;4857;p4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858" name="Google Shape;4858;p4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4859"/>
        <p:cNvGrpSpPr/>
        <p:nvPr/>
      </p:nvGrpSpPr>
      <p:grpSpPr>
        <a:xfrm>
          <a:off x="0" y="0"/>
          <a:ext cx="0" cy="0"/>
          <a:chOff x="0" y="0"/>
          <a:chExt cx="0" cy="0"/>
        </a:xfrm>
      </p:grpSpPr>
      <p:sp>
        <p:nvSpPr>
          <p:cNvPr id="4860" name="Google Shape;4860;p4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861" name="Google Shape;4861;p4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862" name="Google Shape;4862;p4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3" name="Google Shape;4863;p4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864" name="Google Shape;4864;p4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865" name="Google Shape;4865;p48"/>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866" name="Google Shape;4866;p48"/>
          <p:cNvGrpSpPr/>
          <p:nvPr/>
        </p:nvGrpSpPr>
        <p:grpSpPr>
          <a:xfrm>
            <a:off x="-1530678" y="2991542"/>
            <a:ext cx="1404225" cy="2177094"/>
            <a:chOff x="6195941" y="562596"/>
            <a:chExt cx="1872300" cy="2902792"/>
          </a:xfrm>
        </p:grpSpPr>
        <p:grpSp>
          <p:nvGrpSpPr>
            <p:cNvPr id="4867" name="Google Shape;4867;p48"/>
            <p:cNvGrpSpPr/>
            <p:nvPr/>
          </p:nvGrpSpPr>
          <p:grpSpPr>
            <a:xfrm>
              <a:off x="6195941" y="832605"/>
              <a:ext cx="1872300" cy="2632784"/>
              <a:chOff x="-1872716" y="660661"/>
              <a:chExt cx="1872300" cy="1974637"/>
            </a:xfrm>
          </p:grpSpPr>
          <p:sp>
            <p:nvSpPr>
              <p:cNvPr id="4868" name="Google Shape;4868;p4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869" name="Google Shape;4869;p4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870" name="Google Shape;4870;p48"/>
            <p:cNvGrpSpPr/>
            <p:nvPr/>
          </p:nvGrpSpPr>
          <p:grpSpPr>
            <a:xfrm>
              <a:off x="6303954" y="562596"/>
              <a:ext cx="540000" cy="540000"/>
              <a:chOff x="6303954" y="562596"/>
              <a:chExt cx="540000" cy="540000"/>
            </a:xfrm>
          </p:grpSpPr>
          <p:sp>
            <p:nvSpPr>
              <p:cNvPr id="4871" name="Google Shape;4871;p4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872" name="Google Shape;4872;p4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873" name="Google Shape;4873;p4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02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874" name="Google Shape;4874;p48"/>
          <p:cNvGrpSpPr/>
          <p:nvPr/>
        </p:nvGrpSpPr>
        <p:grpSpPr>
          <a:xfrm>
            <a:off x="7916400" y="221400"/>
            <a:ext cx="893994" cy="358950"/>
            <a:chOff x="1899" y="899"/>
            <a:chExt cx="4163" cy="1671"/>
          </a:xfrm>
        </p:grpSpPr>
        <p:sp>
          <p:nvSpPr>
            <p:cNvPr id="4875" name="Google Shape;4875;p4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6" name="Google Shape;4876;p4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7" name="Google Shape;4877;p4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8" name="Google Shape;4878;p4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79" name="Google Shape;4879;p4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0" name="Google Shape;4880;p4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1" name="Google Shape;4881;p4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2" name="Google Shape;4882;p4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3" name="Google Shape;4883;p4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4" name="Google Shape;4884;p4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5" name="Google Shape;4885;p4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6" name="Google Shape;4886;p4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7" name="Google Shape;4887;p4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8" name="Google Shape;4888;p4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89" name="Google Shape;4889;p4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0" name="Google Shape;4890;p4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1" name="Google Shape;4891;p4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2" name="Google Shape;4892;p4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3" name="Google Shape;4893;p4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4" name="Google Shape;4894;p4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5" name="Google Shape;4895;p4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6" name="Google Shape;4896;p4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7" name="Google Shape;4897;p4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8" name="Google Shape;4898;p4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899" name="Google Shape;4899;p4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0" name="Google Shape;4900;p4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1" name="Google Shape;4901;p4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2" name="Google Shape;4902;p4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3" name="Google Shape;4903;p4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4" name="Google Shape;4904;p4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5" name="Google Shape;4905;p4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6" name="Google Shape;4906;p4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7" name="Google Shape;4907;p4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8" name="Google Shape;4908;p4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09" name="Google Shape;4909;p4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0" name="Google Shape;4910;p4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1" name="Google Shape;4911;p4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2" name="Google Shape;4912;p4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3" name="Google Shape;4913;p4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4" name="Google Shape;4914;p4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5" name="Google Shape;4915;p4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6" name="Google Shape;4916;p4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7" name="Google Shape;4917;p4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8" name="Google Shape;4918;p4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19" name="Google Shape;4919;p4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0" name="Google Shape;4920;p4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1" name="Google Shape;4921;p4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2" name="Google Shape;4922;p4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3" name="Google Shape;4923;p4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4" name="Google Shape;4924;p4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5" name="Google Shape;4925;p4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6" name="Google Shape;4926;p4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7" name="Google Shape;4927;p4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8" name="Google Shape;4928;p4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29" name="Google Shape;4929;p4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0" name="Google Shape;4930;p4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1" name="Google Shape;4931;p4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2" name="Google Shape;4932;p4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3" name="Google Shape;4933;p4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4" name="Google Shape;4934;p4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5" name="Google Shape;4935;p4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6" name="Google Shape;4936;p4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7" name="Google Shape;4937;p4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8" name="Google Shape;4938;p4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39" name="Google Shape;4939;p4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0" name="Google Shape;4940;p4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1" name="Google Shape;4941;p4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2" name="Google Shape;4942;p4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3" name="Google Shape;4943;p4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4" name="Google Shape;4944;p4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5" name="Google Shape;4945;p4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6" name="Google Shape;4946;p4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7" name="Google Shape;4947;p4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8" name="Google Shape;4948;p4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49" name="Google Shape;4949;p4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0" name="Google Shape;4950;p4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1" name="Google Shape;4951;p4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2" name="Google Shape;4952;p4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3" name="Google Shape;4953;p4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4" name="Google Shape;4954;p4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5" name="Google Shape;4955;p4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6" name="Google Shape;4956;p4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7" name="Google Shape;4957;p4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8" name="Google Shape;4958;p4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59" name="Google Shape;4959;p4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0" name="Google Shape;4960;p4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1" name="Google Shape;4961;p4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2" name="Google Shape;4962;p4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3" name="Google Shape;4963;p4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4" name="Google Shape;4964;p4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5" name="Google Shape;4965;p4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6" name="Google Shape;4966;p4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67" name="Google Shape;4967;p4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4968" name="Google Shape;4968;p4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4969" name="Google Shape;4969;p48"/>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970"/>
        <p:cNvGrpSpPr/>
        <p:nvPr/>
      </p:nvGrpSpPr>
      <p:grpSpPr>
        <a:xfrm>
          <a:off x="0" y="0"/>
          <a:ext cx="0" cy="0"/>
          <a:chOff x="0" y="0"/>
          <a:chExt cx="0" cy="0"/>
        </a:xfrm>
      </p:grpSpPr>
      <p:sp>
        <p:nvSpPr>
          <p:cNvPr id="4971" name="Google Shape;4971;p4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2" name="Google Shape;4972;p4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3" name="Google Shape;4973;p4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4980"/>
        <p:cNvGrpSpPr/>
        <p:nvPr/>
      </p:nvGrpSpPr>
      <p:grpSpPr>
        <a:xfrm>
          <a:off x="0" y="0"/>
          <a:ext cx="0" cy="0"/>
          <a:chOff x="0" y="0"/>
          <a:chExt cx="0" cy="0"/>
        </a:xfrm>
      </p:grpSpPr>
      <p:sp>
        <p:nvSpPr>
          <p:cNvPr id="4981" name="Google Shape;4981;p5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4982" name="Google Shape;4982;p51"/>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4983" name="Google Shape;4983;p5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4" name="Google Shape;4984;p5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4985" name="Google Shape;4985;p5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4986" name="Google Shape;4986;p51"/>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87" name="Google Shape;4987;p51"/>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4988" name="Google Shape;4988;p51"/>
          <p:cNvGrpSpPr/>
          <p:nvPr/>
        </p:nvGrpSpPr>
        <p:grpSpPr>
          <a:xfrm>
            <a:off x="-1530678" y="2991542"/>
            <a:ext cx="1404225" cy="2177094"/>
            <a:chOff x="6195941" y="562596"/>
            <a:chExt cx="1872300" cy="2902792"/>
          </a:xfrm>
        </p:grpSpPr>
        <p:grpSp>
          <p:nvGrpSpPr>
            <p:cNvPr id="4989" name="Google Shape;4989;p51"/>
            <p:cNvGrpSpPr/>
            <p:nvPr/>
          </p:nvGrpSpPr>
          <p:grpSpPr>
            <a:xfrm>
              <a:off x="6195941" y="832605"/>
              <a:ext cx="1872300" cy="2632784"/>
              <a:chOff x="-1872716" y="660661"/>
              <a:chExt cx="1872300" cy="1974637"/>
            </a:xfrm>
          </p:grpSpPr>
          <p:sp>
            <p:nvSpPr>
              <p:cNvPr id="4990" name="Google Shape;4990;p5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4991" name="Google Shape;4991;p5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992" name="Google Shape;4992;p51"/>
            <p:cNvGrpSpPr/>
            <p:nvPr/>
          </p:nvGrpSpPr>
          <p:grpSpPr>
            <a:xfrm>
              <a:off x="6303954" y="562596"/>
              <a:ext cx="540000" cy="540000"/>
              <a:chOff x="6303954" y="562596"/>
              <a:chExt cx="540000" cy="540000"/>
            </a:xfrm>
          </p:grpSpPr>
          <p:sp>
            <p:nvSpPr>
              <p:cNvPr id="4993" name="Google Shape;4993;p5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4994" name="Google Shape;4994;p5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4995" name="Google Shape;4995;p51"/>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4996" name="Google Shape;4996;p51"/>
          <p:cNvGrpSpPr/>
          <p:nvPr/>
        </p:nvGrpSpPr>
        <p:grpSpPr>
          <a:xfrm>
            <a:off x="7916400" y="221400"/>
            <a:ext cx="893889" cy="359014"/>
            <a:chOff x="1899" y="899"/>
            <a:chExt cx="4163" cy="1671"/>
          </a:xfrm>
        </p:grpSpPr>
        <p:sp>
          <p:nvSpPr>
            <p:cNvPr id="4997" name="Google Shape;4997;p5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8" name="Google Shape;4998;p5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4999" name="Google Shape;4999;p5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0" name="Google Shape;5000;p5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1" name="Google Shape;5001;p5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2" name="Google Shape;5002;p5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3" name="Google Shape;5003;p5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4" name="Google Shape;5004;p5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5" name="Google Shape;5005;p5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6" name="Google Shape;5006;p5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7" name="Google Shape;5007;p5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8" name="Google Shape;5008;p5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09" name="Google Shape;5009;p5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0" name="Google Shape;5010;p5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1" name="Google Shape;5011;p5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2" name="Google Shape;5012;p5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3" name="Google Shape;5013;p5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4" name="Google Shape;5014;p5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5" name="Google Shape;5015;p5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6" name="Google Shape;5016;p5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7" name="Google Shape;5017;p5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8" name="Google Shape;5018;p5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19" name="Google Shape;5019;p5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0" name="Google Shape;5020;p5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1" name="Google Shape;5021;p5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2" name="Google Shape;5022;p5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3" name="Google Shape;5023;p5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4" name="Google Shape;5024;p5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5" name="Google Shape;5025;p5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6" name="Google Shape;5026;p5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7" name="Google Shape;5027;p5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8" name="Google Shape;5028;p5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29" name="Google Shape;5029;p5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0" name="Google Shape;5030;p5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1" name="Google Shape;5031;p5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2" name="Google Shape;5032;p5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3" name="Google Shape;5033;p5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4" name="Google Shape;5034;p5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5" name="Google Shape;5035;p5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6" name="Google Shape;5036;p5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7" name="Google Shape;5037;p5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8" name="Google Shape;5038;p5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39" name="Google Shape;5039;p5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0" name="Google Shape;5040;p5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1" name="Google Shape;5041;p5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2" name="Google Shape;5042;p5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3" name="Google Shape;5043;p5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4" name="Google Shape;5044;p5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5" name="Google Shape;5045;p5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6" name="Google Shape;5046;p5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7" name="Google Shape;5047;p5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8" name="Google Shape;5048;p5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49" name="Google Shape;5049;p5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0" name="Google Shape;5050;p5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1" name="Google Shape;5051;p5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2" name="Google Shape;5052;p5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3" name="Google Shape;5053;p5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4" name="Google Shape;5054;p5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5" name="Google Shape;5055;p5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6" name="Google Shape;5056;p5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7" name="Google Shape;5057;p5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8" name="Google Shape;5058;p5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59" name="Google Shape;5059;p5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0" name="Google Shape;5060;p5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1" name="Google Shape;5061;p5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2" name="Google Shape;5062;p5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3" name="Google Shape;5063;p5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4" name="Google Shape;5064;p5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5" name="Google Shape;5065;p5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6" name="Google Shape;5066;p5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7" name="Google Shape;5067;p5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8" name="Google Shape;5068;p5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69" name="Google Shape;5069;p5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0" name="Google Shape;5070;p5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1" name="Google Shape;5071;p5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2" name="Google Shape;5072;p5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3" name="Google Shape;5073;p5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4" name="Google Shape;5074;p5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5" name="Google Shape;5075;p5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6" name="Google Shape;5076;p5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7" name="Google Shape;5077;p5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8" name="Google Shape;5078;p5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79" name="Google Shape;5079;p5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0" name="Google Shape;5080;p5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1" name="Google Shape;5081;p5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2" name="Google Shape;5082;p5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3" name="Google Shape;5083;p5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4" name="Google Shape;5084;p5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5" name="Google Shape;5085;p5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6" name="Google Shape;5086;p5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7" name="Google Shape;5087;p5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8" name="Google Shape;5088;p5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089" name="Google Shape;5089;p5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090" name="Google Shape;5090;p5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5091"/>
        <p:cNvGrpSpPr/>
        <p:nvPr/>
      </p:nvGrpSpPr>
      <p:grpSpPr>
        <a:xfrm>
          <a:off x="0" y="0"/>
          <a:ext cx="0" cy="0"/>
          <a:chOff x="0" y="0"/>
          <a:chExt cx="0" cy="0"/>
        </a:xfrm>
      </p:grpSpPr>
      <p:sp>
        <p:nvSpPr>
          <p:cNvPr id="5092" name="Google Shape;5092;p5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093" name="Google Shape;5093;p5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4" name="Google Shape;5094;p5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095" name="Google Shape;5095;p5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096" name="Google Shape;5096;p52"/>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097" name="Google Shape;5097;p52"/>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5098" name="Google Shape;5098;p52"/>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099" name="Google Shape;5099;p52"/>
          <p:cNvGrpSpPr/>
          <p:nvPr/>
        </p:nvGrpSpPr>
        <p:grpSpPr>
          <a:xfrm>
            <a:off x="5221340" y="819718"/>
            <a:ext cx="1861710" cy="747722"/>
            <a:chOff x="1899" y="899"/>
            <a:chExt cx="4163" cy="1671"/>
          </a:xfrm>
        </p:grpSpPr>
        <p:sp>
          <p:nvSpPr>
            <p:cNvPr id="5100" name="Google Shape;5100;p5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1" name="Google Shape;5101;p5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2" name="Google Shape;5102;p5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3" name="Google Shape;5103;p5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4" name="Google Shape;5104;p5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5" name="Google Shape;5105;p5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6" name="Google Shape;5106;p5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7" name="Google Shape;5107;p5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8" name="Google Shape;5108;p5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09" name="Google Shape;5109;p5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0" name="Google Shape;5110;p5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1" name="Google Shape;5111;p5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2" name="Google Shape;5112;p5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3" name="Google Shape;5113;p5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4" name="Google Shape;5114;p5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5" name="Google Shape;5115;p5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6" name="Google Shape;5116;p5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7" name="Google Shape;5117;p5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8" name="Google Shape;5118;p5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19" name="Google Shape;5119;p5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0" name="Google Shape;5120;p5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1" name="Google Shape;5121;p5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2" name="Google Shape;5122;p5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3" name="Google Shape;5123;p5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4" name="Google Shape;5124;p5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5" name="Google Shape;5125;p5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6" name="Google Shape;5126;p5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7" name="Google Shape;5127;p5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8" name="Google Shape;5128;p5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29" name="Google Shape;5129;p5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0" name="Google Shape;5130;p5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1" name="Google Shape;5131;p5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2" name="Google Shape;5132;p5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3" name="Google Shape;5133;p5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4" name="Google Shape;5134;p5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5" name="Google Shape;5135;p5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6" name="Google Shape;5136;p5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7" name="Google Shape;5137;p5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8" name="Google Shape;5138;p5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39" name="Google Shape;5139;p5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0" name="Google Shape;5140;p5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1" name="Google Shape;5141;p5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2" name="Google Shape;5142;p5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3" name="Google Shape;5143;p5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4" name="Google Shape;5144;p5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5" name="Google Shape;5145;p5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6" name="Google Shape;5146;p5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7" name="Google Shape;5147;p5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8" name="Google Shape;5148;p5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49" name="Google Shape;5149;p5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0" name="Google Shape;5150;p5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1" name="Google Shape;5151;p5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2" name="Google Shape;5152;p5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3" name="Google Shape;5153;p5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4" name="Google Shape;5154;p5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5" name="Google Shape;5155;p5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6" name="Google Shape;5156;p5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7" name="Google Shape;5157;p5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8" name="Google Shape;5158;p5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59" name="Google Shape;5159;p5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0" name="Google Shape;5160;p5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1" name="Google Shape;5161;p5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2" name="Google Shape;5162;p5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3" name="Google Shape;5163;p5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4" name="Google Shape;5164;p5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5" name="Google Shape;5165;p5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6" name="Google Shape;5166;p5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7" name="Google Shape;5167;p5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8" name="Google Shape;5168;p5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69" name="Google Shape;5169;p5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0" name="Google Shape;5170;p5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1" name="Google Shape;5171;p5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2" name="Google Shape;5172;p5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3" name="Google Shape;5173;p5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4" name="Google Shape;5174;p5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5" name="Google Shape;5175;p5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6" name="Google Shape;5176;p5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7" name="Google Shape;5177;p5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8" name="Google Shape;5178;p5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79" name="Google Shape;5179;p5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0" name="Google Shape;5180;p5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1" name="Google Shape;5181;p5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2" name="Google Shape;5182;p5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3" name="Google Shape;5183;p5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4" name="Google Shape;5184;p5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5" name="Google Shape;5185;p5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6" name="Google Shape;5186;p5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7" name="Google Shape;5187;p5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8" name="Google Shape;5188;p5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89" name="Google Shape;5189;p5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0" name="Google Shape;5190;p5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1" name="Google Shape;5191;p5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2" name="Google Shape;5192;p5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193" name="Google Shape;5193;p5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grpSp>
        <p:nvGrpSpPr>
          <p:cNvPr id="5194" name="Google Shape;5194;p52"/>
          <p:cNvGrpSpPr/>
          <p:nvPr/>
        </p:nvGrpSpPr>
        <p:grpSpPr>
          <a:xfrm>
            <a:off x="-1748095" y="135392"/>
            <a:ext cx="6661786" cy="4665596"/>
            <a:chOff x="8589113" y="1245357"/>
            <a:chExt cx="1009132" cy="706748"/>
          </a:xfrm>
        </p:grpSpPr>
        <p:sp>
          <p:nvSpPr>
            <p:cNvPr id="5195" name="Google Shape;5195;p52"/>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6" name="Google Shape;5196;p52"/>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197" name="Google Shape;5197;p52"/>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4"/>
                                        </p:tgtEl>
                                        <p:attrNameLst>
                                          <p:attrName>style.visibility</p:attrName>
                                        </p:attrNameLst>
                                      </p:cBhvr>
                                      <p:to>
                                        <p:strVal val="visible"/>
                                      </p:to>
                                    </p:set>
                                    <p:animEffect transition="in" filter="fade">
                                      <p:cBhvr>
                                        <p:cTn id="7" dur="500"/>
                                        <p:tgtEl>
                                          <p:spTgt spid="519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099"/>
                                        </p:tgtEl>
                                        <p:attrNameLst>
                                          <p:attrName>style.visibility</p:attrName>
                                        </p:attrNameLst>
                                      </p:cBhvr>
                                      <p:to>
                                        <p:strVal val="visible"/>
                                      </p:to>
                                    </p:set>
                                    <p:animEffect transition="in" filter="fade">
                                      <p:cBhvr>
                                        <p:cTn id="11" dur="500"/>
                                        <p:tgtEl>
                                          <p:spTgt spid="5099"/>
                                        </p:tgtEl>
                                      </p:cBhvr>
                                    </p:animEffect>
                                  </p:childTnLst>
                                </p:cTn>
                              </p:par>
                              <p:par>
                                <p:cTn id="12" presetID="10" presetClass="entr" presetSubtype="0" fill="hold" nodeType="withEffect">
                                  <p:stCondLst>
                                    <p:cond delay="0"/>
                                  </p:stCondLst>
                                  <p:childTnLst>
                                    <p:set>
                                      <p:cBhvr>
                                        <p:cTn id="13" dur="1" fill="hold">
                                          <p:stCondLst>
                                            <p:cond delay="0"/>
                                          </p:stCondLst>
                                        </p:cTn>
                                        <p:tgtEl>
                                          <p:spTgt spid="5096"/>
                                        </p:tgtEl>
                                        <p:attrNameLst>
                                          <p:attrName>style.visibility</p:attrName>
                                        </p:attrNameLst>
                                      </p:cBhvr>
                                      <p:to>
                                        <p:strVal val="visible"/>
                                      </p:to>
                                    </p:set>
                                    <p:animEffect transition="in" filter="fade">
                                      <p:cBhvr>
                                        <p:cTn id="14" dur="500"/>
                                        <p:tgtEl>
                                          <p:spTgt spid="5096"/>
                                        </p:tgtEl>
                                      </p:cBhvr>
                                    </p:animEffect>
                                  </p:childTnLst>
                                </p:cTn>
                              </p:par>
                              <p:par>
                                <p:cTn id="15" presetID="10" presetClass="entr" presetSubtype="0" fill="hold" nodeType="withEffect">
                                  <p:stCondLst>
                                    <p:cond delay="0"/>
                                  </p:stCondLst>
                                  <p:childTnLst>
                                    <p:set>
                                      <p:cBhvr>
                                        <p:cTn id="16" dur="1" fill="hold">
                                          <p:stCondLst>
                                            <p:cond delay="0"/>
                                          </p:stCondLst>
                                        </p:cTn>
                                        <p:tgtEl>
                                          <p:spTgt spid="5097">
                                            <p:txEl>
                                              <p:pRg st="0" end="0"/>
                                            </p:txEl>
                                          </p:spTgt>
                                        </p:tgtEl>
                                        <p:attrNameLst>
                                          <p:attrName>style.visibility</p:attrName>
                                        </p:attrNameLst>
                                      </p:cBhvr>
                                      <p:to>
                                        <p:strVal val="visible"/>
                                      </p:to>
                                    </p:set>
                                    <p:animEffect transition="in" filter="fade">
                                      <p:cBhvr>
                                        <p:cTn id="17" dur="500"/>
                                        <p:tgtEl>
                                          <p:spTgt spid="509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097">
                                            <p:txEl>
                                              <p:pRg st="1" end="1"/>
                                            </p:txEl>
                                          </p:spTgt>
                                        </p:tgtEl>
                                        <p:attrNameLst>
                                          <p:attrName>style.visibility</p:attrName>
                                        </p:attrNameLst>
                                      </p:cBhvr>
                                      <p:to>
                                        <p:strVal val="visible"/>
                                      </p:to>
                                    </p:set>
                                    <p:animEffect transition="in" filter="fade">
                                      <p:cBhvr>
                                        <p:cTn id="20" dur="500"/>
                                        <p:tgtEl>
                                          <p:spTgt spid="509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097">
                                            <p:txEl>
                                              <p:pRg st="2" end="2"/>
                                            </p:txEl>
                                          </p:spTgt>
                                        </p:tgtEl>
                                        <p:attrNameLst>
                                          <p:attrName>style.visibility</p:attrName>
                                        </p:attrNameLst>
                                      </p:cBhvr>
                                      <p:to>
                                        <p:strVal val="visible"/>
                                      </p:to>
                                    </p:set>
                                    <p:animEffect transition="in" filter="fade">
                                      <p:cBhvr>
                                        <p:cTn id="23" dur="500"/>
                                        <p:tgtEl>
                                          <p:spTgt spid="509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097">
                                            <p:txEl>
                                              <p:pRg st="3" end="3"/>
                                            </p:txEl>
                                          </p:spTgt>
                                        </p:tgtEl>
                                        <p:attrNameLst>
                                          <p:attrName>style.visibility</p:attrName>
                                        </p:attrNameLst>
                                      </p:cBhvr>
                                      <p:to>
                                        <p:strVal val="visible"/>
                                      </p:to>
                                    </p:set>
                                    <p:animEffect transition="in" filter="fade">
                                      <p:cBhvr>
                                        <p:cTn id="26" dur="500"/>
                                        <p:tgtEl>
                                          <p:spTgt spid="509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097">
                                            <p:txEl>
                                              <p:pRg st="4" end="4"/>
                                            </p:txEl>
                                          </p:spTgt>
                                        </p:tgtEl>
                                        <p:attrNameLst>
                                          <p:attrName>style.visibility</p:attrName>
                                        </p:attrNameLst>
                                      </p:cBhvr>
                                      <p:to>
                                        <p:strVal val="visible"/>
                                      </p:to>
                                    </p:set>
                                    <p:animEffect transition="in" filter="fade">
                                      <p:cBhvr>
                                        <p:cTn id="29" dur="500"/>
                                        <p:tgtEl>
                                          <p:spTgt spid="509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097">
                                            <p:txEl>
                                              <p:pRg st="5" end="5"/>
                                            </p:txEl>
                                          </p:spTgt>
                                        </p:tgtEl>
                                        <p:attrNameLst>
                                          <p:attrName>style.visibility</p:attrName>
                                        </p:attrNameLst>
                                      </p:cBhvr>
                                      <p:to>
                                        <p:strVal val="visible"/>
                                      </p:to>
                                    </p:set>
                                    <p:animEffect transition="in" filter="fade">
                                      <p:cBhvr>
                                        <p:cTn id="32" dur="500"/>
                                        <p:tgtEl>
                                          <p:spTgt spid="509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097">
                                            <p:txEl>
                                              <p:pRg st="6" end="6"/>
                                            </p:txEl>
                                          </p:spTgt>
                                        </p:tgtEl>
                                        <p:attrNameLst>
                                          <p:attrName>style.visibility</p:attrName>
                                        </p:attrNameLst>
                                      </p:cBhvr>
                                      <p:to>
                                        <p:strVal val="visible"/>
                                      </p:to>
                                    </p:set>
                                    <p:animEffect transition="in" filter="fade">
                                      <p:cBhvr>
                                        <p:cTn id="35" dur="500"/>
                                        <p:tgtEl>
                                          <p:spTgt spid="509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097">
                                            <p:txEl>
                                              <p:pRg st="7" end="7"/>
                                            </p:txEl>
                                          </p:spTgt>
                                        </p:tgtEl>
                                        <p:attrNameLst>
                                          <p:attrName>style.visibility</p:attrName>
                                        </p:attrNameLst>
                                      </p:cBhvr>
                                      <p:to>
                                        <p:strVal val="visible"/>
                                      </p:to>
                                    </p:set>
                                    <p:animEffect transition="in" filter="fade">
                                      <p:cBhvr>
                                        <p:cTn id="38" dur="500"/>
                                        <p:tgtEl>
                                          <p:spTgt spid="509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097">
                                            <p:txEl>
                                              <p:pRg st="8" end="8"/>
                                            </p:txEl>
                                          </p:spTgt>
                                        </p:tgtEl>
                                        <p:attrNameLst>
                                          <p:attrName>style.visibility</p:attrName>
                                        </p:attrNameLst>
                                      </p:cBhvr>
                                      <p:to>
                                        <p:strVal val="visible"/>
                                      </p:to>
                                    </p:set>
                                    <p:animEffect transition="in" filter="fade">
                                      <p:cBhvr>
                                        <p:cTn id="41" dur="500"/>
                                        <p:tgtEl>
                                          <p:spTgt spid="509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098"/>
                                        </p:tgtEl>
                                        <p:attrNameLst>
                                          <p:attrName>style.visibility</p:attrName>
                                        </p:attrNameLst>
                                      </p:cBhvr>
                                      <p:to>
                                        <p:strVal val="visible"/>
                                      </p:to>
                                    </p:set>
                                    <p:animEffect transition="in" filter="fade">
                                      <p:cBhvr>
                                        <p:cTn id="45" dur="1000"/>
                                        <p:tgtEl>
                                          <p:spTgt spid="5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5198"/>
        <p:cNvGrpSpPr/>
        <p:nvPr/>
      </p:nvGrpSpPr>
      <p:grpSpPr>
        <a:xfrm>
          <a:off x="0" y="0"/>
          <a:ext cx="0" cy="0"/>
          <a:chOff x="0" y="0"/>
          <a:chExt cx="0" cy="0"/>
        </a:xfrm>
      </p:grpSpPr>
      <p:sp>
        <p:nvSpPr>
          <p:cNvPr id="5199" name="Google Shape;5199;p53"/>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200" name="Google Shape;5200;p5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1" name="Google Shape;5201;p5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202" name="Google Shape;5202;p5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203" name="Google Shape;5203;p53"/>
          <p:cNvGrpSpPr/>
          <p:nvPr/>
        </p:nvGrpSpPr>
        <p:grpSpPr>
          <a:xfrm>
            <a:off x="5221340" y="819609"/>
            <a:ext cx="1861980" cy="747830"/>
            <a:chOff x="1899" y="899"/>
            <a:chExt cx="4163" cy="1671"/>
          </a:xfrm>
        </p:grpSpPr>
        <p:sp>
          <p:nvSpPr>
            <p:cNvPr id="5204" name="Google Shape;5204;p5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5" name="Google Shape;5205;p5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6" name="Google Shape;5206;p5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7" name="Google Shape;5207;p5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8" name="Google Shape;5208;p5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09" name="Google Shape;5209;p5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0" name="Google Shape;5210;p5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1" name="Google Shape;5211;p5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2" name="Google Shape;5212;p5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3" name="Google Shape;5213;p5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4" name="Google Shape;5214;p5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5" name="Google Shape;5215;p5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6" name="Google Shape;5216;p5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7" name="Google Shape;5217;p5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8" name="Google Shape;5218;p5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19" name="Google Shape;5219;p5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0" name="Google Shape;5220;p5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1" name="Google Shape;5221;p5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2" name="Google Shape;5222;p5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3" name="Google Shape;5223;p5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4" name="Google Shape;5224;p5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5" name="Google Shape;5225;p5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6" name="Google Shape;5226;p5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7" name="Google Shape;5227;p5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8" name="Google Shape;5228;p5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29" name="Google Shape;5229;p5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0" name="Google Shape;5230;p5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1" name="Google Shape;5231;p5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2" name="Google Shape;5232;p5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3" name="Google Shape;5233;p5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4" name="Google Shape;5234;p5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5" name="Google Shape;5235;p5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6" name="Google Shape;5236;p5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7" name="Google Shape;5237;p5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8" name="Google Shape;5238;p5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39" name="Google Shape;5239;p5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0" name="Google Shape;5240;p5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1" name="Google Shape;5241;p5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2" name="Google Shape;5242;p5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3" name="Google Shape;5243;p5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4" name="Google Shape;5244;p5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5" name="Google Shape;5245;p5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6" name="Google Shape;5246;p5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7" name="Google Shape;5247;p5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8" name="Google Shape;5248;p5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49" name="Google Shape;5249;p5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0" name="Google Shape;5250;p5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1" name="Google Shape;5251;p5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2" name="Google Shape;5252;p5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3" name="Google Shape;5253;p5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4" name="Google Shape;5254;p5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5" name="Google Shape;5255;p5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6" name="Google Shape;5256;p5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7" name="Google Shape;5257;p5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8" name="Google Shape;5258;p5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59" name="Google Shape;5259;p5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0" name="Google Shape;5260;p5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1" name="Google Shape;5261;p5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2" name="Google Shape;5262;p5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3" name="Google Shape;5263;p5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4" name="Google Shape;5264;p5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5" name="Google Shape;5265;p5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6" name="Google Shape;5266;p5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7" name="Google Shape;5267;p5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8" name="Google Shape;5268;p5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69" name="Google Shape;5269;p5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0" name="Google Shape;5270;p5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1" name="Google Shape;5271;p5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2" name="Google Shape;5272;p5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3" name="Google Shape;5273;p5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4" name="Google Shape;5274;p5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5" name="Google Shape;5275;p5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6" name="Google Shape;5276;p5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7" name="Google Shape;5277;p5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8" name="Google Shape;5278;p5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79" name="Google Shape;5279;p5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0" name="Google Shape;5280;p5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1" name="Google Shape;5281;p5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2" name="Google Shape;5282;p5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3" name="Google Shape;5283;p5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4" name="Google Shape;5284;p5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5" name="Google Shape;5285;p5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6" name="Google Shape;5286;p5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7" name="Google Shape;5287;p5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8" name="Google Shape;5288;p5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89" name="Google Shape;5289;p5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0" name="Google Shape;5290;p5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1" name="Google Shape;5291;p5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2" name="Google Shape;5292;p5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3" name="Google Shape;5293;p5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4" name="Google Shape;5294;p5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5" name="Google Shape;5295;p5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296" name="Google Shape;5296;p5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297" name="Google Shape;5297;p5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298" name="Google Shape;5298;p53"/>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299" name="Google Shape;5299;p53"/>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300" name="Google Shape;5300;p53"/>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301" name="Google Shape;5301;p53"/>
          <p:cNvPicPr preferRelativeResize="0"/>
          <p:nvPr/>
        </p:nvPicPr>
        <p:blipFill rotWithShape="1">
          <a:blip r:embed="rId3">
            <a:alphaModFix/>
          </a:blip>
          <a:srcRect/>
          <a:stretch/>
        </p:blipFill>
        <p:spPr>
          <a:xfrm>
            <a:off x="7630942" y="927426"/>
            <a:ext cx="1215134" cy="615926"/>
          </a:xfrm>
          <a:prstGeom prst="rect">
            <a:avLst/>
          </a:prstGeom>
          <a:noFill/>
          <a:ln>
            <a:noFill/>
          </a:ln>
        </p:spPr>
      </p:pic>
      <p:grpSp>
        <p:nvGrpSpPr>
          <p:cNvPr id="5302" name="Google Shape;5302;p53"/>
          <p:cNvGrpSpPr/>
          <p:nvPr/>
        </p:nvGrpSpPr>
        <p:grpSpPr>
          <a:xfrm>
            <a:off x="-1530678" y="653649"/>
            <a:ext cx="1026225" cy="1698128"/>
            <a:chOff x="-1836712" y="2937191"/>
            <a:chExt cx="1368300" cy="2264171"/>
          </a:xfrm>
        </p:grpSpPr>
        <p:pic>
          <p:nvPicPr>
            <p:cNvPr id="5303" name="Google Shape;5303;p53"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5304" name="Google Shape;5304;p5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305" name="Google Shape;5305;p53"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00"/>
                                        </p:tgtEl>
                                        <p:attrNameLst>
                                          <p:attrName>style.visibility</p:attrName>
                                        </p:attrNameLst>
                                      </p:cBhvr>
                                      <p:to>
                                        <p:strVal val="visible"/>
                                      </p:to>
                                    </p:set>
                                    <p:animEffect transition="in" filter="fade">
                                      <p:cBhvr>
                                        <p:cTn id="7" dur="500"/>
                                        <p:tgtEl>
                                          <p:spTgt spid="530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203"/>
                                        </p:tgtEl>
                                        <p:attrNameLst>
                                          <p:attrName>style.visibility</p:attrName>
                                        </p:attrNameLst>
                                      </p:cBhvr>
                                      <p:to>
                                        <p:strVal val="visible"/>
                                      </p:to>
                                    </p:set>
                                    <p:animEffect transition="in" filter="fade">
                                      <p:cBhvr>
                                        <p:cTn id="11" dur="500"/>
                                        <p:tgtEl>
                                          <p:spTgt spid="5203"/>
                                        </p:tgtEl>
                                      </p:cBhvr>
                                    </p:animEffect>
                                  </p:childTnLst>
                                </p:cTn>
                              </p:par>
                              <p:par>
                                <p:cTn id="12" presetID="10" presetClass="entr" presetSubtype="0" fill="hold" nodeType="withEffect">
                                  <p:stCondLst>
                                    <p:cond delay="0"/>
                                  </p:stCondLst>
                                  <p:childTnLst>
                                    <p:set>
                                      <p:cBhvr>
                                        <p:cTn id="13" dur="1" fill="hold">
                                          <p:stCondLst>
                                            <p:cond delay="0"/>
                                          </p:stCondLst>
                                        </p:cTn>
                                        <p:tgtEl>
                                          <p:spTgt spid="5298"/>
                                        </p:tgtEl>
                                        <p:attrNameLst>
                                          <p:attrName>style.visibility</p:attrName>
                                        </p:attrNameLst>
                                      </p:cBhvr>
                                      <p:to>
                                        <p:strVal val="visible"/>
                                      </p:to>
                                    </p:set>
                                    <p:animEffect transition="in" filter="fade">
                                      <p:cBhvr>
                                        <p:cTn id="14" dur="500"/>
                                        <p:tgtEl>
                                          <p:spTgt spid="5298"/>
                                        </p:tgtEl>
                                      </p:cBhvr>
                                    </p:animEffect>
                                  </p:childTnLst>
                                </p:cTn>
                              </p:par>
                              <p:par>
                                <p:cTn id="15" presetID="10" presetClass="entr" presetSubtype="0" fill="hold" nodeType="withEffect">
                                  <p:stCondLst>
                                    <p:cond delay="0"/>
                                  </p:stCondLst>
                                  <p:childTnLst>
                                    <p:set>
                                      <p:cBhvr>
                                        <p:cTn id="16" dur="1" fill="hold">
                                          <p:stCondLst>
                                            <p:cond delay="0"/>
                                          </p:stCondLst>
                                        </p:cTn>
                                        <p:tgtEl>
                                          <p:spTgt spid="5299">
                                            <p:txEl>
                                              <p:pRg st="0" end="0"/>
                                            </p:txEl>
                                          </p:spTgt>
                                        </p:tgtEl>
                                        <p:attrNameLst>
                                          <p:attrName>style.visibility</p:attrName>
                                        </p:attrNameLst>
                                      </p:cBhvr>
                                      <p:to>
                                        <p:strVal val="visible"/>
                                      </p:to>
                                    </p:set>
                                    <p:animEffect transition="in" filter="fade">
                                      <p:cBhvr>
                                        <p:cTn id="17" dur="500"/>
                                        <p:tgtEl>
                                          <p:spTgt spid="529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299">
                                            <p:txEl>
                                              <p:pRg st="1" end="1"/>
                                            </p:txEl>
                                          </p:spTgt>
                                        </p:tgtEl>
                                        <p:attrNameLst>
                                          <p:attrName>style.visibility</p:attrName>
                                        </p:attrNameLst>
                                      </p:cBhvr>
                                      <p:to>
                                        <p:strVal val="visible"/>
                                      </p:to>
                                    </p:set>
                                    <p:animEffect transition="in" filter="fade">
                                      <p:cBhvr>
                                        <p:cTn id="20" dur="500"/>
                                        <p:tgtEl>
                                          <p:spTgt spid="529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299">
                                            <p:txEl>
                                              <p:pRg st="2" end="2"/>
                                            </p:txEl>
                                          </p:spTgt>
                                        </p:tgtEl>
                                        <p:attrNameLst>
                                          <p:attrName>style.visibility</p:attrName>
                                        </p:attrNameLst>
                                      </p:cBhvr>
                                      <p:to>
                                        <p:strVal val="visible"/>
                                      </p:to>
                                    </p:set>
                                    <p:animEffect transition="in" filter="fade">
                                      <p:cBhvr>
                                        <p:cTn id="23" dur="500"/>
                                        <p:tgtEl>
                                          <p:spTgt spid="529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299">
                                            <p:txEl>
                                              <p:pRg st="3" end="3"/>
                                            </p:txEl>
                                          </p:spTgt>
                                        </p:tgtEl>
                                        <p:attrNameLst>
                                          <p:attrName>style.visibility</p:attrName>
                                        </p:attrNameLst>
                                      </p:cBhvr>
                                      <p:to>
                                        <p:strVal val="visible"/>
                                      </p:to>
                                    </p:set>
                                    <p:animEffect transition="in" filter="fade">
                                      <p:cBhvr>
                                        <p:cTn id="26" dur="500"/>
                                        <p:tgtEl>
                                          <p:spTgt spid="529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299">
                                            <p:txEl>
                                              <p:pRg st="4" end="4"/>
                                            </p:txEl>
                                          </p:spTgt>
                                        </p:tgtEl>
                                        <p:attrNameLst>
                                          <p:attrName>style.visibility</p:attrName>
                                        </p:attrNameLst>
                                      </p:cBhvr>
                                      <p:to>
                                        <p:strVal val="visible"/>
                                      </p:to>
                                    </p:set>
                                    <p:animEffect transition="in" filter="fade">
                                      <p:cBhvr>
                                        <p:cTn id="29" dur="500"/>
                                        <p:tgtEl>
                                          <p:spTgt spid="529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299">
                                            <p:txEl>
                                              <p:pRg st="5" end="5"/>
                                            </p:txEl>
                                          </p:spTgt>
                                        </p:tgtEl>
                                        <p:attrNameLst>
                                          <p:attrName>style.visibility</p:attrName>
                                        </p:attrNameLst>
                                      </p:cBhvr>
                                      <p:to>
                                        <p:strVal val="visible"/>
                                      </p:to>
                                    </p:set>
                                    <p:animEffect transition="in" filter="fade">
                                      <p:cBhvr>
                                        <p:cTn id="32" dur="500"/>
                                        <p:tgtEl>
                                          <p:spTgt spid="529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299">
                                            <p:txEl>
                                              <p:pRg st="6" end="6"/>
                                            </p:txEl>
                                          </p:spTgt>
                                        </p:tgtEl>
                                        <p:attrNameLst>
                                          <p:attrName>style.visibility</p:attrName>
                                        </p:attrNameLst>
                                      </p:cBhvr>
                                      <p:to>
                                        <p:strVal val="visible"/>
                                      </p:to>
                                    </p:set>
                                    <p:animEffect transition="in" filter="fade">
                                      <p:cBhvr>
                                        <p:cTn id="35" dur="500"/>
                                        <p:tgtEl>
                                          <p:spTgt spid="529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299">
                                            <p:txEl>
                                              <p:pRg st="7" end="7"/>
                                            </p:txEl>
                                          </p:spTgt>
                                        </p:tgtEl>
                                        <p:attrNameLst>
                                          <p:attrName>style.visibility</p:attrName>
                                        </p:attrNameLst>
                                      </p:cBhvr>
                                      <p:to>
                                        <p:strVal val="visible"/>
                                      </p:to>
                                    </p:set>
                                    <p:animEffect transition="in" filter="fade">
                                      <p:cBhvr>
                                        <p:cTn id="38" dur="500"/>
                                        <p:tgtEl>
                                          <p:spTgt spid="529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299">
                                            <p:txEl>
                                              <p:pRg st="8" end="8"/>
                                            </p:txEl>
                                          </p:spTgt>
                                        </p:tgtEl>
                                        <p:attrNameLst>
                                          <p:attrName>style.visibility</p:attrName>
                                        </p:attrNameLst>
                                      </p:cBhvr>
                                      <p:to>
                                        <p:strVal val="visible"/>
                                      </p:to>
                                    </p:set>
                                    <p:animEffect transition="in" filter="fade">
                                      <p:cBhvr>
                                        <p:cTn id="41" dur="500"/>
                                        <p:tgtEl>
                                          <p:spTgt spid="529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301"/>
                                        </p:tgtEl>
                                        <p:attrNameLst>
                                          <p:attrName>style.visibility</p:attrName>
                                        </p:attrNameLst>
                                      </p:cBhvr>
                                      <p:to>
                                        <p:strVal val="visible"/>
                                      </p:to>
                                    </p:set>
                                    <p:animEffect transition="in" filter="fade">
                                      <p:cBhvr>
                                        <p:cTn id="45" dur="1000"/>
                                        <p:tgtEl>
                                          <p:spTgt spid="5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452"/>
        <p:cNvGrpSpPr/>
        <p:nvPr/>
      </p:nvGrpSpPr>
      <p:grpSpPr>
        <a:xfrm>
          <a:off x="0" y="0"/>
          <a:ext cx="0" cy="0"/>
          <a:chOff x="0" y="0"/>
          <a:chExt cx="0" cy="0"/>
        </a:xfrm>
      </p:grpSpPr>
      <p:sp>
        <p:nvSpPr>
          <p:cNvPr id="453" name="Google Shape;453;p6"/>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454" name="Google Shape;454;p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5" name="Google Shape;455;p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456" name="Google Shape;456;p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457" name="Google Shape;457;p6"/>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58" name="Google Shape;458;p6"/>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459" name="Google Shape;459;p6"/>
          <p:cNvGrpSpPr/>
          <p:nvPr/>
        </p:nvGrpSpPr>
        <p:grpSpPr>
          <a:xfrm>
            <a:off x="-1530678" y="2991542"/>
            <a:ext cx="1404225" cy="2177094"/>
            <a:chOff x="6195941" y="562596"/>
            <a:chExt cx="1872300" cy="2902792"/>
          </a:xfrm>
        </p:grpSpPr>
        <p:grpSp>
          <p:nvGrpSpPr>
            <p:cNvPr id="460" name="Google Shape;460;p6"/>
            <p:cNvGrpSpPr/>
            <p:nvPr/>
          </p:nvGrpSpPr>
          <p:grpSpPr>
            <a:xfrm>
              <a:off x="6195941" y="832605"/>
              <a:ext cx="1872300" cy="2632784"/>
              <a:chOff x="-1872716" y="660661"/>
              <a:chExt cx="1872300" cy="1974637"/>
            </a:xfrm>
          </p:grpSpPr>
          <p:sp>
            <p:nvSpPr>
              <p:cNvPr id="461" name="Google Shape;461;p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462" name="Google Shape;462;p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463" name="Google Shape;463;p6"/>
            <p:cNvGrpSpPr/>
            <p:nvPr/>
          </p:nvGrpSpPr>
          <p:grpSpPr>
            <a:xfrm>
              <a:off x="6303954" y="562596"/>
              <a:ext cx="540000" cy="540000"/>
              <a:chOff x="6303954" y="562596"/>
              <a:chExt cx="540000" cy="540000"/>
            </a:xfrm>
          </p:grpSpPr>
          <p:sp>
            <p:nvSpPr>
              <p:cNvPr id="464" name="Google Shape;464;p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465" name="Google Shape;465;p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466" name="Google Shape;466;p6"/>
          <p:cNvGrpSpPr/>
          <p:nvPr/>
        </p:nvGrpSpPr>
        <p:grpSpPr>
          <a:xfrm>
            <a:off x="-1449668" y="146875"/>
            <a:ext cx="1026225" cy="2044304"/>
            <a:chOff x="-1555624" y="1196393"/>
            <a:chExt cx="1368300" cy="2725739"/>
          </a:xfrm>
        </p:grpSpPr>
        <p:grpSp>
          <p:nvGrpSpPr>
            <p:cNvPr id="467" name="Google Shape;467;p6"/>
            <p:cNvGrpSpPr/>
            <p:nvPr/>
          </p:nvGrpSpPr>
          <p:grpSpPr>
            <a:xfrm>
              <a:off x="-1555624" y="1488707"/>
              <a:ext cx="1368300" cy="2433425"/>
              <a:chOff x="-1836712" y="3275837"/>
              <a:chExt cx="1368300" cy="2433425"/>
            </a:xfrm>
          </p:grpSpPr>
          <p:sp>
            <p:nvSpPr>
              <p:cNvPr id="468" name="Google Shape;468;p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469" name="Google Shape;469;p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470" name="Google Shape;470;p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471" name="Google Shape;471;p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472" name="Google Shape;472;p6"/>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473" name="Google Shape;473;p6"/>
          <p:cNvGrpSpPr/>
          <p:nvPr/>
        </p:nvGrpSpPr>
        <p:grpSpPr>
          <a:xfrm>
            <a:off x="7915032" y="222489"/>
            <a:ext cx="895960" cy="359739"/>
            <a:chOff x="1899" y="899"/>
            <a:chExt cx="4163" cy="1671"/>
          </a:xfrm>
        </p:grpSpPr>
        <p:sp>
          <p:nvSpPr>
            <p:cNvPr id="474" name="Google Shape;474;p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5" name="Google Shape;475;p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6" name="Google Shape;476;p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7" name="Google Shape;477;p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8" name="Google Shape;478;p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79" name="Google Shape;479;p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0" name="Google Shape;480;p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1" name="Google Shape;481;p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2" name="Google Shape;482;p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3" name="Google Shape;483;p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4" name="Google Shape;484;p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5" name="Google Shape;485;p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6" name="Google Shape;486;p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7" name="Google Shape;487;p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8" name="Google Shape;488;p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89" name="Google Shape;489;p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0" name="Google Shape;490;p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1" name="Google Shape;491;p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2" name="Google Shape;492;p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3" name="Google Shape;493;p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4" name="Google Shape;494;p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5" name="Google Shape;495;p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6" name="Google Shape;496;p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7" name="Google Shape;497;p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8" name="Google Shape;498;p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499" name="Google Shape;499;p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0" name="Google Shape;500;p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1" name="Google Shape;501;p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2" name="Google Shape;502;p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3" name="Google Shape;503;p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4" name="Google Shape;504;p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5" name="Google Shape;505;p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6" name="Google Shape;506;p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7" name="Google Shape;507;p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8" name="Google Shape;508;p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09" name="Google Shape;509;p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0" name="Google Shape;510;p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1" name="Google Shape;511;p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2" name="Google Shape;512;p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3" name="Google Shape;513;p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4" name="Google Shape;514;p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5" name="Google Shape;515;p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6" name="Google Shape;516;p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7" name="Google Shape;517;p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8" name="Google Shape;518;p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19" name="Google Shape;519;p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0" name="Google Shape;520;p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1" name="Google Shape;521;p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2" name="Google Shape;522;p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3" name="Google Shape;523;p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4" name="Google Shape;524;p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5" name="Google Shape;525;p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6" name="Google Shape;526;p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7" name="Google Shape;527;p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8" name="Google Shape;528;p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29" name="Google Shape;529;p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0" name="Google Shape;530;p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1" name="Google Shape;531;p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2" name="Google Shape;532;p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3" name="Google Shape;533;p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4" name="Google Shape;534;p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5" name="Google Shape;535;p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6" name="Google Shape;536;p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7" name="Google Shape;537;p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8" name="Google Shape;538;p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39" name="Google Shape;539;p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0" name="Google Shape;540;p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1" name="Google Shape;541;p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2" name="Google Shape;542;p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3" name="Google Shape;543;p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4" name="Google Shape;544;p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5" name="Google Shape;545;p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6" name="Google Shape;546;p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7" name="Google Shape;547;p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8" name="Google Shape;548;p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49" name="Google Shape;549;p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0" name="Google Shape;550;p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1" name="Google Shape;551;p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2" name="Google Shape;552;p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3" name="Google Shape;553;p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4" name="Google Shape;554;p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5" name="Google Shape;555;p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6" name="Google Shape;556;p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7" name="Google Shape;557;p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8" name="Google Shape;558;p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59" name="Google Shape;559;p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0" name="Google Shape;560;p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1" name="Google Shape;561;p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2" name="Google Shape;562;p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3" name="Google Shape;563;p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4" name="Google Shape;564;p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5" name="Google Shape;565;p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66" name="Google Shape;566;p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567" name="Google Shape;567;p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5306"/>
        <p:cNvGrpSpPr/>
        <p:nvPr/>
      </p:nvGrpSpPr>
      <p:grpSpPr>
        <a:xfrm>
          <a:off x="0" y="0"/>
          <a:ext cx="0" cy="0"/>
          <a:chOff x="0" y="0"/>
          <a:chExt cx="0" cy="0"/>
        </a:xfrm>
      </p:grpSpPr>
      <p:sp>
        <p:nvSpPr>
          <p:cNvPr id="5307" name="Google Shape;5307;p5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8" name="Google Shape;5308;p5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309" name="Google Shape;5309;p5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310" name="Google Shape;5310;p54"/>
          <p:cNvGrpSpPr/>
          <p:nvPr/>
        </p:nvGrpSpPr>
        <p:grpSpPr>
          <a:xfrm>
            <a:off x="5221340" y="819609"/>
            <a:ext cx="1861980" cy="747830"/>
            <a:chOff x="1899" y="899"/>
            <a:chExt cx="4163" cy="1671"/>
          </a:xfrm>
        </p:grpSpPr>
        <p:sp>
          <p:nvSpPr>
            <p:cNvPr id="5311" name="Google Shape;5311;p5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2" name="Google Shape;5312;p5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3" name="Google Shape;5313;p5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4" name="Google Shape;5314;p5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5" name="Google Shape;5315;p5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6" name="Google Shape;5316;p5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7" name="Google Shape;5317;p5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8" name="Google Shape;5318;p5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19" name="Google Shape;5319;p5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0" name="Google Shape;5320;p5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1" name="Google Shape;5321;p5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2" name="Google Shape;5322;p5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3" name="Google Shape;5323;p5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4" name="Google Shape;5324;p5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5" name="Google Shape;5325;p5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6" name="Google Shape;5326;p5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7" name="Google Shape;5327;p5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8" name="Google Shape;5328;p5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29" name="Google Shape;5329;p5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0" name="Google Shape;5330;p5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1" name="Google Shape;5331;p5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2" name="Google Shape;5332;p5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3" name="Google Shape;5333;p5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4" name="Google Shape;5334;p5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5" name="Google Shape;5335;p5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6" name="Google Shape;5336;p5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7" name="Google Shape;5337;p5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8" name="Google Shape;5338;p5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39" name="Google Shape;5339;p5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0" name="Google Shape;5340;p5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1" name="Google Shape;5341;p5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2" name="Google Shape;5342;p5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3" name="Google Shape;5343;p5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4" name="Google Shape;5344;p5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5" name="Google Shape;5345;p5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6" name="Google Shape;5346;p5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7" name="Google Shape;5347;p5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8" name="Google Shape;5348;p5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49" name="Google Shape;5349;p5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0" name="Google Shape;5350;p5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1" name="Google Shape;5351;p5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2" name="Google Shape;5352;p5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3" name="Google Shape;5353;p5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4" name="Google Shape;5354;p5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5" name="Google Shape;5355;p5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6" name="Google Shape;5356;p5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7" name="Google Shape;5357;p5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8" name="Google Shape;5358;p5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59" name="Google Shape;5359;p5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0" name="Google Shape;5360;p5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1" name="Google Shape;5361;p5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2" name="Google Shape;5362;p5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3" name="Google Shape;5363;p5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4" name="Google Shape;5364;p5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5" name="Google Shape;5365;p5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6" name="Google Shape;5366;p5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7" name="Google Shape;5367;p5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8" name="Google Shape;5368;p5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69" name="Google Shape;5369;p5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0" name="Google Shape;5370;p5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1" name="Google Shape;5371;p5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2" name="Google Shape;5372;p5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3" name="Google Shape;5373;p5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4" name="Google Shape;5374;p5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5" name="Google Shape;5375;p5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6" name="Google Shape;5376;p5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7" name="Google Shape;5377;p5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8" name="Google Shape;5378;p5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79" name="Google Shape;5379;p5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0" name="Google Shape;5380;p5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1" name="Google Shape;5381;p5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2" name="Google Shape;5382;p5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3" name="Google Shape;5383;p5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4" name="Google Shape;5384;p5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5" name="Google Shape;5385;p5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6" name="Google Shape;5386;p5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7" name="Google Shape;5387;p5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8" name="Google Shape;5388;p5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89" name="Google Shape;5389;p5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0" name="Google Shape;5390;p5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1" name="Google Shape;5391;p5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2" name="Google Shape;5392;p5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3" name="Google Shape;5393;p5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4" name="Google Shape;5394;p5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5" name="Google Shape;5395;p5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6" name="Google Shape;5396;p5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7" name="Google Shape;5397;p5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8" name="Google Shape;5398;p5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399" name="Google Shape;5399;p5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0" name="Google Shape;5400;p5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1" name="Google Shape;5401;p5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2" name="Google Shape;5402;p5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03" name="Google Shape;5403;p5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404" name="Google Shape;5404;p5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405" name="Google Shape;5405;p54"/>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06" name="Google Shape;5406;p54"/>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07" name="Google Shape;5407;p54"/>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08" name="Google Shape;5408;p54"/>
          <p:cNvPicPr preferRelativeResize="0"/>
          <p:nvPr/>
        </p:nvPicPr>
        <p:blipFill rotWithShape="1">
          <a:blip r:embed="rId2">
            <a:alphaModFix/>
          </a:blip>
          <a:srcRect/>
          <a:stretch/>
        </p:blipFill>
        <p:spPr>
          <a:xfrm>
            <a:off x="7630942" y="927426"/>
            <a:ext cx="1215134" cy="615926"/>
          </a:xfrm>
          <a:prstGeom prst="rect">
            <a:avLst/>
          </a:prstGeom>
          <a:noFill/>
          <a:ln>
            <a:noFill/>
          </a:ln>
        </p:spPr>
      </p:pic>
      <p:grpSp>
        <p:nvGrpSpPr>
          <p:cNvPr id="5409" name="Google Shape;5409;p54"/>
          <p:cNvGrpSpPr/>
          <p:nvPr/>
        </p:nvGrpSpPr>
        <p:grpSpPr>
          <a:xfrm>
            <a:off x="-1449668" y="146875"/>
            <a:ext cx="1026225" cy="2044304"/>
            <a:chOff x="-1555624" y="1196393"/>
            <a:chExt cx="1368300" cy="2725739"/>
          </a:xfrm>
        </p:grpSpPr>
        <p:grpSp>
          <p:nvGrpSpPr>
            <p:cNvPr id="5410" name="Google Shape;5410;p54"/>
            <p:cNvGrpSpPr/>
            <p:nvPr/>
          </p:nvGrpSpPr>
          <p:grpSpPr>
            <a:xfrm>
              <a:off x="-1555624" y="1488707"/>
              <a:ext cx="1368300" cy="2433425"/>
              <a:chOff x="-1836712" y="3275837"/>
              <a:chExt cx="1368300" cy="2433425"/>
            </a:xfrm>
          </p:grpSpPr>
          <p:sp>
            <p:nvSpPr>
              <p:cNvPr id="5411" name="Google Shape;5411;p5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12" name="Google Shape;5412;p54"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5413" name="Google Shape;5413;p54"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14" name="Google Shape;5414;p5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07"/>
                                        </p:tgtEl>
                                        <p:attrNameLst>
                                          <p:attrName>style.visibility</p:attrName>
                                        </p:attrNameLst>
                                      </p:cBhvr>
                                      <p:to>
                                        <p:strVal val="visible"/>
                                      </p:to>
                                    </p:set>
                                    <p:animEffect transition="in" filter="fade">
                                      <p:cBhvr>
                                        <p:cTn id="7" dur="500"/>
                                        <p:tgtEl>
                                          <p:spTgt spid="540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0"/>
                                        </p:tgtEl>
                                        <p:attrNameLst>
                                          <p:attrName>style.visibility</p:attrName>
                                        </p:attrNameLst>
                                      </p:cBhvr>
                                      <p:to>
                                        <p:strVal val="visible"/>
                                      </p:to>
                                    </p:set>
                                    <p:animEffect transition="in" filter="fade">
                                      <p:cBhvr>
                                        <p:cTn id="11" dur="500"/>
                                        <p:tgtEl>
                                          <p:spTgt spid="5310"/>
                                        </p:tgtEl>
                                      </p:cBhvr>
                                    </p:animEffect>
                                  </p:childTnLst>
                                </p:cTn>
                              </p:par>
                              <p:par>
                                <p:cTn id="12" presetID="10" presetClass="entr" presetSubtype="0" fill="hold" nodeType="withEffect">
                                  <p:stCondLst>
                                    <p:cond delay="0"/>
                                  </p:stCondLst>
                                  <p:childTnLst>
                                    <p:set>
                                      <p:cBhvr>
                                        <p:cTn id="13" dur="1" fill="hold">
                                          <p:stCondLst>
                                            <p:cond delay="0"/>
                                          </p:stCondLst>
                                        </p:cTn>
                                        <p:tgtEl>
                                          <p:spTgt spid="5405"/>
                                        </p:tgtEl>
                                        <p:attrNameLst>
                                          <p:attrName>style.visibility</p:attrName>
                                        </p:attrNameLst>
                                      </p:cBhvr>
                                      <p:to>
                                        <p:strVal val="visible"/>
                                      </p:to>
                                    </p:set>
                                    <p:animEffect transition="in" filter="fade">
                                      <p:cBhvr>
                                        <p:cTn id="14" dur="500"/>
                                        <p:tgtEl>
                                          <p:spTgt spid="5405"/>
                                        </p:tgtEl>
                                      </p:cBhvr>
                                    </p:animEffect>
                                  </p:childTnLst>
                                </p:cTn>
                              </p:par>
                              <p:par>
                                <p:cTn id="15" presetID="10" presetClass="entr" presetSubtype="0" fill="hold" nodeType="withEffect">
                                  <p:stCondLst>
                                    <p:cond delay="0"/>
                                  </p:stCondLst>
                                  <p:childTnLst>
                                    <p:set>
                                      <p:cBhvr>
                                        <p:cTn id="16" dur="1" fill="hold">
                                          <p:stCondLst>
                                            <p:cond delay="0"/>
                                          </p:stCondLst>
                                        </p:cTn>
                                        <p:tgtEl>
                                          <p:spTgt spid="5406">
                                            <p:txEl>
                                              <p:pRg st="0" end="0"/>
                                            </p:txEl>
                                          </p:spTgt>
                                        </p:tgtEl>
                                        <p:attrNameLst>
                                          <p:attrName>style.visibility</p:attrName>
                                        </p:attrNameLst>
                                      </p:cBhvr>
                                      <p:to>
                                        <p:strVal val="visible"/>
                                      </p:to>
                                    </p:set>
                                    <p:animEffect transition="in" filter="fade">
                                      <p:cBhvr>
                                        <p:cTn id="17" dur="500"/>
                                        <p:tgtEl>
                                          <p:spTgt spid="5406">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5406">
                                            <p:txEl>
                                              <p:pRg st="1" end="1"/>
                                            </p:txEl>
                                          </p:spTgt>
                                        </p:tgtEl>
                                        <p:attrNameLst>
                                          <p:attrName>style.visibility</p:attrName>
                                        </p:attrNameLst>
                                      </p:cBhvr>
                                      <p:to>
                                        <p:strVal val="visible"/>
                                      </p:to>
                                    </p:set>
                                    <p:animEffect transition="in" filter="fade">
                                      <p:cBhvr>
                                        <p:cTn id="20" dur="500"/>
                                        <p:tgtEl>
                                          <p:spTgt spid="5406">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5406">
                                            <p:txEl>
                                              <p:pRg st="2" end="2"/>
                                            </p:txEl>
                                          </p:spTgt>
                                        </p:tgtEl>
                                        <p:attrNameLst>
                                          <p:attrName>style.visibility</p:attrName>
                                        </p:attrNameLst>
                                      </p:cBhvr>
                                      <p:to>
                                        <p:strVal val="visible"/>
                                      </p:to>
                                    </p:set>
                                    <p:animEffect transition="in" filter="fade">
                                      <p:cBhvr>
                                        <p:cTn id="23" dur="500"/>
                                        <p:tgtEl>
                                          <p:spTgt spid="5406">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5406">
                                            <p:txEl>
                                              <p:pRg st="3" end="3"/>
                                            </p:txEl>
                                          </p:spTgt>
                                        </p:tgtEl>
                                        <p:attrNameLst>
                                          <p:attrName>style.visibility</p:attrName>
                                        </p:attrNameLst>
                                      </p:cBhvr>
                                      <p:to>
                                        <p:strVal val="visible"/>
                                      </p:to>
                                    </p:set>
                                    <p:animEffect transition="in" filter="fade">
                                      <p:cBhvr>
                                        <p:cTn id="26" dur="500"/>
                                        <p:tgtEl>
                                          <p:spTgt spid="5406">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5406">
                                            <p:txEl>
                                              <p:pRg st="4" end="4"/>
                                            </p:txEl>
                                          </p:spTgt>
                                        </p:tgtEl>
                                        <p:attrNameLst>
                                          <p:attrName>style.visibility</p:attrName>
                                        </p:attrNameLst>
                                      </p:cBhvr>
                                      <p:to>
                                        <p:strVal val="visible"/>
                                      </p:to>
                                    </p:set>
                                    <p:animEffect transition="in" filter="fade">
                                      <p:cBhvr>
                                        <p:cTn id="29" dur="500"/>
                                        <p:tgtEl>
                                          <p:spTgt spid="5406">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5406">
                                            <p:txEl>
                                              <p:pRg st="5" end="5"/>
                                            </p:txEl>
                                          </p:spTgt>
                                        </p:tgtEl>
                                        <p:attrNameLst>
                                          <p:attrName>style.visibility</p:attrName>
                                        </p:attrNameLst>
                                      </p:cBhvr>
                                      <p:to>
                                        <p:strVal val="visible"/>
                                      </p:to>
                                    </p:set>
                                    <p:animEffect transition="in" filter="fade">
                                      <p:cBhvr>
                                        <p:cTn id="32" dur="500"/>
                                        <p:tgtEl>
                                          <p:spTgt spid="5406">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5406">
                                            <p:txEl>
                                              <p:pRg st="6" end="6"/>
                                            </p:txEl>
                                          </p:spTgt>
                                        </p:tgtEl>
                                        <p:attrNameLst>
                                          <p:attrName>style.visibility</p:attrName>
                                        </p:attrNameLst>
                                      </p:cBhvr>
                                      <p:to>
                                        <p:strVal val="visible"/>
                                      </p:to>
                                    </p:set>
                                    <p:animEffect transition="in" filter="fade">
                                      <p:cBhvr>
                                        <p:cTn id="35" dur="500"/>
                                        <p:tgtEl>
                                          <p:spTgt spid="5406">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5406">
                                            <p:txEl>
                                              <p:pRg st="7" end="7"/>
                                            </p:txEl>
                                          </p:spTgt>
                                        </p:tgtEl>
                                        <p:attrNameLst>
                                          <p:attrName>style.visibility</p:attrName>
                                        </p:attrNameLst>
                                      </p:cBhvr>
                                      <p:to>
                                        <p:strVal val="visible"/>
                                      </p:to>
                                    </p:set>
                                    <p:animEffect transition="in" filter="fade">
                                      <p:cBhvr>
                                        <p:cTn id="38" dur="500"/>
                                        <p:tgtEl>
                                          <p:spTgt spid="5406">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5406">
                                            <p:txEl>
                                              <p:pRg st="8" end="8"/>
                                            </p:txEl>
                                          </p:spTgt>
                                        </p:tgtEl>
                                        <p:attrNameLst>
                                          <p:attrName>style.visibility</p:attrName>
                                        </p:attrNameLst>
                                      </p:cBhvr>
                                      <p:to>
                                        <p:strVal val="visible"/>
                                      </p:to>
                                    </p:set>
                                    <p:animEffect transition="in" filter="fade">
                                      <p:cBhvr>
                                        <p:cTn id="41" dur="500"/>
                                        <p:tgtEl>
                                          <p:spTgt spid="5406">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5408"/>
                                        </p:tgtEl>
                                        <p:attrNameLst>
                                          <p:attrName>style.visibility</p:attrName>
                                        </p:attrNameLst>
                                      </p:cBhvr>
                                      <p:to>
                                        <p:strVal val="visible"/>
                                      </p:to>
                                    </p:set>
                                    <p:animEffect transition="in" filter="fade">
                                      <p:cBhvr>
                                        <p:cTn id="45" dur="1000"/>
                                        <p:tgtEl>
                                          <p:spTgt spid="54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5415"/>
        <p:cNvGrpSpPr/>
        <p:nvPr/>
      </p:nvGrpSpPr>
      <p:grpSpPr>
        <a:xfrm>
          <a:off x="0" y="0"/>
          <a:ext cx="0" cy="0"/>
          <a:chOff x="0" y="0"/>
          <a:chExt cx="0" cy="0"/>
        </a:xfrm>
      </p:grpSpPr>
      <p:sp>
        <p:nvSpPr>
          <p:cNvPr id="5416" name="Google Shape;5416;p55"/>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417" name="Google Shape;5417;p5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8" name="Google Shape;5418;p5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419" name="Google Shape;5419;p5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420" name="Google Shape;5420;p55"/>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5421" name="Google Shape;5421;p55"/>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422" name="Google Shape;5422;p55"/>
          <p:cNvGrpSpPr/>
          <p:nvPr/>
        </p:nvGrpSpPr>
        <p:grpSpPr>
          <a:xfrm>
            <a:off x="-1530678" y="2991542"/>
            <a:ext cx="1404225" cy="2177094"/>
            <a:chOff x="6195941" y="562596"/>
            <a:chExt cx="1872300" cy="2902792"/>
          </a:xfrm>
        </p:grpSpPr>
        <p:grpSp>
          <p:nvGrpSpPr>
            <p:cNvPr id="5423" name="Google Shape;5423;p55"/>
            <p:cNvGrpSpPr/>
            <p:nvPr/>
          </p:nvGrpSpPr>
          <p:grpSpPr>
            <a:xfrm>
              <a:off x="6195941" y="832605"/>
              <a:ext cx="1872300" cy="2632784"/>
              <a:chOff x="-1872716" y="660661"/>
              <a:chExt cx="1872300" cy="1974637"/>
            </a:xfrm>
          </p:grpSpPr>
          <p:sp>
            <p:nvSpPr>
              <p:cNvPr id="5424" name="Google Shape;5424;p5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425" name="Google Shape;5425;p5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5426" name="Google Shape;5426;p55"/>
            <p:cNvGrpSpPr/>
            <p:nvPr/>
          </p:nvGrpSpPr>
          <p:grpSpPr>
            <a:xfrm>
              <a:off x="6303954" y="562596"/>
              <a:ext cx="540000" cy="540000"/>
              <a:chOff x="6303954" y="562596"/>
              <a:chExt cx="540000" cy="540000"/>
            </a:xfrm>
          </p:grpSpPr>
          <p:sp>
            <p:nvSpPr>
              <p:cNvPr id="5427" name="Google Shape;5427;p5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428" name="Google Shape;5428;p5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5429" name="Google Shape;5429;p55"/>
          <p:cNvGrpSpPr/>
          <p:nvPr/>
        </p:nvGrpSpPr>
        <p:grpSpPr>
          <a:xfrm>
            <a:off x="-1449668" y="146875"/>
            <a:ext cx="1026225" cy="2044304"/>
            <a:chOff x="-1555624" y="1196393"/>
            <a:chExt cx="1368300" cy="2725739"/>
          </a:xfrm>
        </p:grpSpPr>
        <p:grpSp>
          <p:nvGrpSpPr>
            <p:cNvPr id="5430" name="Google Shape;5430;p55"/>
            <p:cNvGrpSpPr/>
            <p:nvPr/>
          </p:nvGrpSpPr>
          <p:grpSpPr>
            <a:xfrm>
              <a:off x="-1555624" y="1488707"/>
              <a:ext cx="1368300" cy="2433425"/>
              <a:chOff x="-1836712" y="3275837"/>
              <a:chExt cx="1368300" cy="2433425"/>
            </a:xfrm>
          </p:grpSpPr>
          <p:sp>
            <p:nvSpPr>
              <p:cNvPr id="5431" name="Google Shape;5431;p55"/>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5432" name="Google Shape;5432;p55"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5433" name="Google Shape;5433;p55"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5434" name="Google Shape;5434;p55"/>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5435" name="Google Shape;5435;p55"/>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436" name="Google Shape;5436;p55"/>
          <p:cNvGrpSpPr/>
          <p:nvPr/>
        </p:nvGrpSpPr>
        <p:grpSpPr>
          <a:xfrm>
            <a:off x="7915031" y="222489"/>
            <a:ext cx="895855" cy="359804"/>
            <a:chOff x="1899" y="899"/>
            <a:chExt cx="4163" cy="1671"/>
          </a:xfrm>
        </p:grpSpPr>
        <p:sp>
          <p:nvSpPr>
            <p:cNvPr id="5437" name="Google Shape;5437;p5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8" name="Google Shape;5438;p5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39" name="Google Shape;5439;p5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0" name="Google Shape;5440;p5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1" name="Google Shape;5441;p5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2" name="Google Shape;5442;p5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3" name="Google Shape;5443;p5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4" name="Google Shape;5444;p5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5" name="Google Shape;5445;p5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6" name="Google Shape;5446;p5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7" name="Google Shape;5447;p5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8" name="Google Shape;5448;p5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49" name="Google Shape;5449;p5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0" name="Google Shape;5450;p5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1" name="Google Shape;5451;p5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2" name="Google Shape;5452;p5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3" name="Google Shape;5453;p5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4" name="Google Shape;5454;p5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5" name="Google Shape;5455;p5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6" name="Google Shape;5456;p5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7" name="Google Shape;5457;p5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8" name="Google Shape;5458;p5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59" name="Google Shape;5459;p5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0" name="Google Shape;5460;p5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1" name="Google Shape;5461;p5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2" name="Google Shape;5462;p5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3" name="Google Shape;5463;p5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4" name="Google Shape;5464;p5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5" name="Google Shape;5465;p5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6" name="Google Shape;5466;p5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7" name="Google Shape;5467;p5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8" name="Google Shape;5468;p5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69" name="Google Shape;5469;p5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0" name="Google Shape;5470;p5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1" name="Google Shape;5471;p5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2" name="Google Shape;5472;p5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3" name="Google Shape;5473;p5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4" name="Google Shape;5474;p5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5" name="Google Shape;5475;p5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6" name="Google Shape;5476;p5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7" name="Google Shape;5477;p5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8" name="Google Shape;5478;p5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79" name="Google Shape;5479;p5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0" name="Google Shape;5480;p5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1" name="Google Shape;5481;p5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2" name="Google Shape;5482;p5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3" name="Google Shape;5483;p5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4" name="Google Shape;5484;p5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5" name="Google Shape;5485;p5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6" name="Google Shape;5486;p5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7" name="Google Shape;5487;p5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8" name="Google Shape;5488;p5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89" name="Google Shape;5489;p5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0" name="Google Shape;5490;p5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1" name="Google Shape;5491;p5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2" name="Google Shape;5492;p5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3" name="Google Shape;5493;p5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4" name="Google Shape;5494;p5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5" name="Google Shape;5495;p5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6" name="Google Shape;5496;p5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7" name="Google Shape;5497;p5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8" name="Google Shape;5498;p5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499" name="Google Shape;5499;p5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0" name="Google Shape;5500;p5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1" name="Google Shape;5501;p5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2" name="Google Shape;5502;p5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3" name="Google Shape;5503;p5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4" name="Google Shape;5504;p5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5" name="Google Shape;5505;p5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6" name="Google Shape;5506;p5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7" name="Google Shape;5507;p5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8" name="Google Shape;5508;p5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09" name="Google Shape;5509;p5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0" name="Google Shape;5510;p5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1" name="Google Shape;5511;p5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2" name="Google Shape;5512;p5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3" name="Google Shape;5513;p5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4" name="Google Shape;5514;p5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5" name="Google Shape;5515;p5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6" name="Google Shape;5516;p5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7" name="Google Shape;5517;p5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8" name="Google Shape;5518;p5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19" name="Google Shape;5519;p5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0" name="Google Shape;5520;p5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1" name="Google Shape;5521;p5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2" name="Google Shape;5522;p5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3" name="Google Shape;5523;p5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4" name="Google Shape;5524;p5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5" name="Google Shape;5525;p5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6" name="Google Shape;5526;p5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7" name="Google Shape;5527;p5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8" name="Google Shape;5528;p5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29" name="Google Shape;5529;p5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530" name="Google Shape;5530;p5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5531"/>
        <p:cNvGrpSpPr/>
        <p:nvPr/>
      </p:nvGrpSpPr>
      <p:grpSpPr>
        <a:xfrm>
          <a:off x="0" y="0"/>
          <a:ext cx="0" cy="0"/>
          <a:chOff x="0" y="0"/>
          <a:chExt cx="0" cy="0"/>
        </a:xfrm>
      </p:grpSpPr>
      <p:sp>
        <p:nvSpPr>
          <p:cNvPr id="5532" name="Google Shape;5532;p56"/>
          <p:cNvSpPr/>
          <p:nvPr/>
        </p:nvSpPr>
        <p:spPr>
          <a:xfrm>
            <a:off x="0" y="0"/>
            <a:ext cx="9144000" cy="5143500"/>
          </a:xfrm>
          <a:prstGeom prst="rect">
            <a:avLst/>
          </a:prstGeom>
          <a:solidFill>
            <a:srgbClr val="000000">
              <a:alpha val="69410"/>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533" name="Google Shape;5533;p5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534" name="Google Shape;5534;p5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5" name="Google Shape;5535;p5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536" name="Google Shape;5536;p5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5537" name="Google Shape;5537;p56"/>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538" name="Google Shape;5538;p56"/>
          <p:cNvGrpSpPr/>
          <p:nvPr/>
        </p:nvGrpSpPr>
        <p:grpSpPr>
          <a:xfrm>
            <a:off x="-1530678" y="2991542"/>
            <a:ext cx="1404225" cy="2177094"/>
            <a:chOff x="6195941" y="562596"/>
            <a:chExt cx="1872300" cy="2902792"/>
          </a:xfrm>
        </p:grpSpPr>
        <p:grpSp>
          <p:nvGrpSpPr>
            <p:cNvPr id="5539" name="Google Shape;5539;p56"/>
            <p:cNvGrpSpPr/>
            <p:nvPr/>
          </p:nvGrpSpPr>
          <p:grpSpPr>
            <a:xfrm>
              <a:off x="6195941" y="832605"/>
              <a:ext cx="1872300" cy="2632784"/>
              <a:chOff x="-1872716" y="660661"/>
              <a:chExt cx="1872300" cy="1974637"/>
            </a:xfrm>
          </p:grpSpPr>
          <p:sp>
            <p:nvSpPr>
              <p:cNvPr id="5540" name="Google Shape;5540;p5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541" name="Google Shape;5541;p56"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542" name="Google Shape;5542;p56"/>
            <p:cNvGrpSpPr/>
            <p:nvPr/>
          </p:nvGrpSpPr>
          <p:grpSpPr>
            <a:xfrm>
              <a:off x="6303954" y="562596"/>
              <a:ext cx="540000" cy="540000"/>
              <a:chOff x="6303954" y="562596"/>
              <a:chExt cx="540000" cy="540000"/>
            </a:xfrm>
          </p:grpSpPr>
          <p:sp>
            <p:nvSpPr>
              <p:cNvPr id="5543" name="Google Shape;5543;p5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544" name="Google Shape;5544;p56"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545" name="Google Shape;5545;p56"/>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409"/>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5546" name="Google Shape;5546;p56"/>
          <p:cNvGrpSpPr/>
          <p:nvPr/>
        </p:nvGrpSpPr>
        <p:grpSpPr>
          <a:xfrm>
            <a:off x="7915031" y="222489"/>
            <a:ext cx="895855" cy="359804"/>
            <a:chOff x="1899" y="899"/>
            <a:chExt cx="4163" cy="1671"/>
          </a:xfrm>
        </p:grpSpPr>
        <p:sp>
          <p:nvSpPr>
            <p:cNvPr id="5547" name="Google Shape;5547;p5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8" name="Google Shape;5548;p5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49" name="Google Shape;5549;p5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0" name="Google Shape;5550;p5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1" name="Google Shape;5551;p5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2" name="Google Shape;5552;p5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3" name="Google Shape;5553;p5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4" name="Google Shape;5554;p5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5" name="Google Shape;5555;p5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6" name="Google Shape;5556;p5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7" name="Google Shape;5557;p5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8" name="Google Shape;5558;p5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59" name="Google Shape;5559;p5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0" name="Google Shape;5560;p5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1" name="Google Shape;5561;p5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2" name="Google Shape;5562;p5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3" name="Google Shape;5563;p5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4" name="Google Shape;5564;p5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5" name="Google Shape;5565;p5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6" name="Google Shape;5566;p5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7" name="Google Shape;5567;p5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8" name="Google Shape;5568;p5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69" name="Google Shape;5569;p5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0" name="Google Shape;5570;p5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1" name="Google Shape;5571;p5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2" name="Google Shape;5572;p5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3" name="Google Shape;5573;p5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4" name="Google Shape;5574;p5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5" name="Google Shape;5575;p5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6" name="Google Shape;5576;p5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7" name="Google Shape;5577;p5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8" name="Google Shape;5578;p5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79" name="Google Shape;5579;p5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0" name="Google Shape;5580;p5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1" name="Google Shape;5581;p5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2" name="Google Shape;5582;p5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3" name="Google Shape;5583;p5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4" name="Google Shape;5584;p5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5" name="Google Shape;5585;p5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6" name="Google Shape;5586;p5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7" name="Google Shape;5587;p5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8" name="Google Shape;5588;p5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89" name="Google Shape;5589;p5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0" name="Google Shape;5590;p5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1" name="Google Shape;5591;p5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2" name="Google Shape;5592;p5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3" name="Google Shape;5593;p5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4" name="Google Shape;5594;p5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5" name="Google Shape;5595;p5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6" name="Google Shape;5596;p5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7" name="Google Shape;5597;p5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8" name="Google Shape;5598;p5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599" name="Google Shape;5599;p5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0" name="Google Shape;5600;p5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1" name="Google Shape;5601;p5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2" name="Google Shape;5602;p5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3" name="Google Shape;5603;p5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4" name="Google Shape;5604;p5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5" name="Google Shape;5605;p5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6" name="Google Shape;5606;p5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7" name="Google Shape;5607;p5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8" name="Google Shape;5608;p5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09" name="Google Shape;5609;p5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0" name="Google Shape;5610;p5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1" name="Google Shape;5611;p5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2" name="Google Shape;5612;p5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3" name="Google Shape;5613;p5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4" name="Google Shape;5614;p5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5" name="Google Shape;5615;p5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6" name="Google Shape;5616;p5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7" name="Google Shape;5617;p5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8" name="Google Shape;5618;p5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19" name="Google Shape;5619;p5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0" name="Google Shape;5620;p5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1" name="Google Shape;5621;p5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2" name="Google Shape;5622;p5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3" name="Google Shape;5623;p5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4" name="Google Shape;5624;p5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5" name="Google Shape;5625;p5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6" name="Google Shape;5626;p5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7" name="Google Shape;5627;p5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8" name="Google Shape;5628;p5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29" name="Google Shape;5629;p5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0" name="Google Shape;5630;p5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1" name="Google Shape;5631;p5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2" name="Google Shape;5632;p5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3" name="Google Shape;5633;p5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4" name="Google Shape;5634;p5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5" name="Google Shape;5635;p5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6" name="Google Shape;5636;p5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7" name="Google Shape;5637;p5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8" name="Google Shape;5638;p5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39" name="Google Shape;5639;p5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640" name="Google Shape;5640;p5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5641" name="Google Shape;5641;p56"/>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642" name="Google Shape;5642;p56"/>
          <p:cNvGrpSpPr/>
          <p:nvPr/>
        </p:nvGrpSpPr>
        <p:grpSpPr>
          <a:xfrm>
            <a:off x="-1530678" y="653649"/>
            <a:ext cx="1026225" cy="1698128"/>
            <a:chOff x="-1836712" y="2937191"/>
            <a:chExt cx="1368300" cy="2264171"/>
          </a:xfrm>
        </p:grpSpPr>
        <p:pic>
          <p:nvPicPr>
            <p:cNvPr id="5643" name="Google Shape;5643;p56"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644" name="Google Shape;5644;p5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645" name="Google Shape;5645;p56"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5646"/>
        <p:cNvGrpSpPr/>
        <p:nvPr/>
      </p:nvGrpSpPr>
      <p:grpSpPr>
        <a:xfrm>
          <a:off x="0" y="0"/>
          <a:ext cx="0" cy="0"/>
          <a:chOff x="0" y="0"/>
          <a:chExt cx="0" cy="0"/>
        </a:xfrm>
      </p:grpSpPr>
      <p:sp>
        <p:nvSpPr>
          <p:cNvPr id="5647" name="Google Shape;5647;p57"/>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8" name="Google Shape;5648;p57"/>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649" name="Google Shape;5649;p5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650" name="Google Shape;5650;p5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651" name="Google Shape;5651;p57"/>
          <p:cNvGrpSpPr/>
          <p:nvPr/>
        </p:nvGrpSpPr>
        <p:grpSpPr>
          <a:xfrm>
            <a:off x="7915031" y="222489"/>
            <a:ext cx="895855" cy="359804"/>
            <a:chOff x="1899" y="899"/>
            <a:chExt cx="4163" cy="1671"/>
          </a:xfrm>
        </p:grpSpPr>
        <p:sp>
          <p:nvSpPr>
            <p:cNvPr id="5652" name="Google Shape;5652;p5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3" name="Google Shape;5653;p5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4" name="Google Shape;5654;p5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5" name="Google Shape;5655;p5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6" name="Google Shape;5656;p5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7" name="Google Shape;5657;p5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8" name="Google Shape;5658;p5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59" name="Google Shape;5659;p5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0" name="Google Shape;5660;p5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1" name="Google Shape;5661;p5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2" name="Google Shape;5662;p5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3" name="Google Shape;5663;p5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4" name="Google Shape;5664;p5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5" name="Google Shape;5665;p5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6" name="Google Shape;5666;p5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7" name="Google Shape;5667;p5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8" name="Google Shape;5668;p5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69" name="Google Shape;5669;p5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0" name="Google Shape;5670;p5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1" name="Google Shape;5671;p5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2" name="Google Shape;5672;p5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3" name="Google Shape;5673;p5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4" name="Google Shape;5674;p5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5" name="Google Shape;5675;p5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6" name="Google Shape;5676;p5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7" name="Google Shape;5677;p5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8" name="Google Shape;5678;p5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79" name="Google Shape;5679;p5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0" name="Google Shape;5680;p5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1" name="Google Shape;5681;p5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2" name="Google Shape;5682;p5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3" name="Google Shape;5683;p5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4" name="Google Shape;5684;p5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5" name="Google Shape;5685;p5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6" name="Google Shape;5686;p5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7" name="Google Shape;5687;p5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8" name="Google Shape;5688;p5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89" name="Google Shape;5689;p5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0" name="Google Shape;5690;p5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1" name="Google Shape;5691;p5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2" name="Google Shape;5692;p5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3" name="Google Shape;5693;p5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4" name="Google Shape;5694;p5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5" name="Google Shape;5695;p5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6" name="Google Shape;5696;p5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7" name="Google Shape;5697;p5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8" name="Google Shape;5698;p5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699" name="Google Shape;5699;p5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0" name="Google Shape;5700;p5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1" name="Google Shape;5701;p5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2" name="Google Shape;5702;p5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3" name="Google Shape;5703;p5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4" name="Google Shape;5704;p5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5" name="Google Shape;5705;p5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6" name="Google Shape;5706;p5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7" name="Google Shape;5707;p5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8" name="Google Shape;5708;p5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09" name="Google Shape;5709;p5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0" name="Google Shape;5710;p5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1" name="Google Shape;5711;p5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2" name="Google Shape;5712;p5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3" name="Google Shape;5713;p5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4" name="Google Shape;5714;p5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5" name="Google Shape;5715;p5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6" name="Google Shape;5716;p5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7" name="Google Shape;5717;p5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8" name="Google Shape;5718;p5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19" name="Google Shape;5719;p5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0" name="Google Shape;5720;p5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1" name="Google Shape;5721;p5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2" name="Google Shape;5722;p5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3" name="Google Shape;5723;p5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4" name="Google Shape;5724;p5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5" name="Google Shape;5725;p5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6" name="Google Shape;5726;p5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7" name="Google Shape;5727;p5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8" name="Google Shape;5728;p5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29" name="Google Shape;5729;p5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0" name="Google Shape;5730;p5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1" name="Google Shape;5731;p5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2" name="Google Shape;5732;p5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3" name="Google Shape;5733;p5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4" name="Google Shape;5734;p5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5" name="Google Shape;5735;p5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6" name="Google Shape;5736;p5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7" name="Google Shape;5737;p5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8" name="Google Shape;5738;p5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39" name="Google Shape;5739;p5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0" name="Google Shape;5740;p5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1" name="Google Shape;5741;p5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2" name="Google Shape;5742;p5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3" name="Google Shape;5743;p5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44" name="Google Shape;5744;p5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745" name="Google Shape;5745;p5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746" name="Google Shape;5746;p57"/>
          <p:cNvGrpSpPr/>
          <p:nvPr/>
        </p:nvGrpSpPr>
        <p:grpSpPr>
          <a:xfrm>
            <a:off x="-1530678" y="2991542"/>
            <a:ext cx="1404225" cy="2177094"/>
            <a:chOff x="6195941" y="562596"/>
            <a:chExt cx="1872300" cy="2902792"/>
          </a:xfrm>
        </p:grpSpPr>
        <p:grpSp>
          <p:nvGrpSpPr>
            <p:cNvPr id="5747" name="Google Shape;5747;p57"/>
            <p:cNvGrpSpPr/>
            <p:nvPr/>
          </p:nvGrpSpPr>
          <p:grpSpPr>
            <a:xfrm>
              <a:off x="6195941" y="832605"/>
              <a:ext cx="1872300" cy="2632784"/>
              <a:chOff x="-1872716" y="660661"/>
              <a:chExt cx="1872300" cy="1974637"/>
            </a:xfrm>
          </p:grpSpPr>
          <p:sp>
            <p:nvSpPr>
              <p:cNvPr id="5748" name="Google Shape;5748;p5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749" name="Google Shape;5749;p57"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750" name="Google Shape;5750;p57"/>
            <p:cNvGrpSpPr/>
            <p:nvPr/>
          </p:nvGrpSpPr>
          <p:grpSpPr>
            <a:xfrm>
              <a:off x="6303954" y="562596"/>
              <a:ext cx="540000" cy="540000"/>
              <a:chOff x="6303954" y="562596"/>
              <a:chExt cx="540000" cy="540000"/>
            </a:xfrm>
          </p:grpSpPr>
          <p:sp>
            <p:nvSpPr>
              <p:cNvPr id="5751" name="Google Shape;5751;p5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752" name="Google Shape;5752;p57"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753" name="Google Shape;5753;p57"/>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4" name="Google Shape;5754;p57"/>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55" name="Google Shape;5755;p57"/>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756" name="Google Shape;5756;p5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57" name="Google Shape;5757;p57"/>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758" name="Google Shape;5758;p57"/>
          <p:cNvGrpSpPr/>
          <p:nvPr/>
        </p:nvGrpSpPr>
        <p:grpSpPr>
          <a:xfrm>
            <a:off x="-1530678" y="653649"/>
            <a:ext cx="1026225" cy="1698128"/>
            <a:chOff x="-1836712" y="2937191"/>
            <a:chExt cx="1368300" cy="2264171"/>
          </a:xfrm>
        </p:grpSpPr>
        <p:pic>
          <p:nvPicPr>
            <p:cNvPr id="5759" name="Google Shape;5759;p57"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760" name="Google Shape;5760;p57"/>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761" name="Google Shape;5761;p57"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5762"/>
        <p:cNvGrpSpPr/>
        <p:nvPr/>
      </p:nvGrpSpPr>
      <p:grpSpPr>
        <a:xfrm>
          <a:off x="0" y="0"/>
          <a:ext cx="0" cy="0"/>
          <a:chOff x="0" y="0"/>
          <a:chExt cx="0" cy="0"/>
        </a:xfrm>
      </p:grpSpPr>
      <p:sp>
        <p:nvSpPr>
          <p:cNvPr id="5763" name="Google Shape;5763;p58"/>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4" name="Google Shape;5764;p58"/>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765" name="Google Shape;5765;p5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766" name="Google Shape;5766;p5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767" name="Google Shape;5767;p58"/>
          <p:cNvGrpSpPr/>
          <p:nvPr/>
        </p:nvGrpSpPr>
        <p:grpSpPr>
          <a:xfrm>
            <a:off x="7915031" y="222489"/>
            <a:ext cx="895855" cy="359804"/>
            <a:chOff x="1899" y="899"/>
            <a:chExt cx="4163" cy="1671"/>
          </a:xfrm>
        </p:grpSpPr>
        <p:sp>
          <p:nvSpPr>
            <p:cNvPr id="5768" name="Google Shape;5768;p5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69" name="Google Shape;5769;p5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0" name="Google Shape;5770;p5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1" name="Google Shape;5771;p5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2" name="Google Shape;5772;p5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3" name="Google Shape;5773;p5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4" name="Google Shape;5774;p5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5" name="Google Shape;5775;p5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6" name="Google Shape;5776;p5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7" name="Google Shape;5777;p5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8" name="Google Shape;5778;p5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79" name="Google Shape;5779;p5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0" name="Google Shape;5780;p5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1" name="Google Shape;5781;p5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2" name="Google Shape;5782;p5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3" name="Google Shape;5783;p5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4" name="Google Shape;5784;p5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5" name="Google Shape;5785;p5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6" name="Google Shape;5786;p5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7" name="Google Shape;5787;p5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8" name="Google Shape;5788;p5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89" name="Google Shape;5789;p5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0" name="Google Shape;5790;p5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1" name="Google Shape;5791;p5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2" name="Google Shape;5792;p5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3" name="Google Shape;5793;p5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4" name="Google Shape;5794;p5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5" name="Google Shape;5795;p5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6" name="Google Shape;5796;p5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7" name="Google Shape;5797;p5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8" name="Google Shape;5798;p5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799" name="Google Shape;5799;p5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0" name="Google Shape;5800;p5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1" name="Google Shape;5801;p5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2" name="Google Shape;5802;p5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3" name="Google Shape;5803;p5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4" name="Google Shape;5804;p5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5" name="Google Shape;5805;p5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6" name="Google Shape;5806;p5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7" name="Google Shape;5807;p5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8" name="Google Shape;5808;p5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09" name="Google Shape;5809;p5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0" name="Google Shape;5810;p5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1" name="Google Shape;5811;p5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2" name="Google Shape;5812;p5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3" name="Google Shape;5813;p5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4" name="Google Shape;5814;p5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5" name="Google Shape;5815;p5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6" name="Google Shape;5816;p5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7" name="Google Shape;5817;p5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8" name="Google Shape;5818;p5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19" name="Google Shape;5819;p5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0" name="Google Shape;5820;p5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1" name="Google Shape;5821;p5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2" name="Google Shape;5822;p5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3" name="Google Shape;5823;p5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4" name="Google Shape;5824;p5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5" name="Google Shape;5825;p5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6" name="Google Shape;5826;p5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7" name="Google Shape;5827;p5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8" name="Google Shape;5828;p5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29" name="Google Shape;5829;p5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0" name="Google Shape;5830;p5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1" name="Google Shape;5831;p5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2" name="Google Shape;5832;p5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3" name="Google Shape;5833;p5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4" name="Google Shape;5834;p5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5" name="Google Shape;5835;p5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6" name="Google Shape;5836;p5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7" name="Google Shape;5837;p5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8" name="Google Shape;5838;p5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39" name="Google Shape;5839;p5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0" name="Google Shape;5840;p5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1" name="Google Shape;5841;p5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2" name="Google Shape;5842;p5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3" name="Google Shape;5843;p5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4" name="Google Shape;5844;p5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5" name="Google Shape;5845;p5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6" name="Google Shape;5846;p5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7" name="Google Shape;5847;p5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8" name="Google Shape;5848;p5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49" name="Google Shape;5849;p5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0" name="Google Shape;5850;p5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1" name="Google Shape;5851;p5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2" name="Google Shape;5852;p5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3" name="Google Shape;5853;p5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4" name="Google Shape;5854;p5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5" name="Google Shape;5855;p5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6" name="Google Shape;5856;p5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7" name="Google Shape;5857;p5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8" name="Google Shape;5858;p5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59" name="Google Shape;5859;p5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60" name="Google Shape;5860;p5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861" name="Google Shape;5861;p5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862" name="Google Shape;5862;p58"/>
          <p:cNvGrpSpPr/>
          <p:nvPr/>
        </p:nvGrpSpPr>
        <p:grpSpPr>
          <a:xfrm>
            <a:off x="-1530678" y="2991542"/>
            <a:ext cx="1404225" cy="2177094"/>
            <a:chOff x="6195941" y="562596"/>
            <a:chExt cx="1872300" cy="2902792"/>
          </a:xfrm>
        </p:grpSpPr>
        <p:grpSp>
          <p:nvGrpSpPr>
            <p:cNvPr id="5863" name="Google Shape;5863;p58"/>
            <p:cNvGrpSpPr/>
            <p:nvPr/>
          </p:nvGrpSpPr>
          <p:grpSpPr>
            <a:xfrm>
              <a:off x="6195941" y="832605"/>
              <a:ext cx="1872300" cy="2632784"/>
              <a:chOff x="-1872716" y="660661"/>
              <a:chExt cx="1872300" cy="1974637"/>
            </a:xfrm>
          </p:grpSpPr>
          <p:sp>
            <p:nvSpPr>
              <p:cNvPr id="5864" name="Google Shape;5864;p5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865" name="Google Shape;5865;p5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866" name="Google Shape;5866;p58"/>
            <p:cNvGrpSpPr/>
            <p:nvPr/>
          </p:nvGrpSpPr>
          <p:grpSpPr>
            <a:xfrm>
              <a:off x="6303954" y="562596"/>
              <a:ext cx="540000" cy="540000"/>
              <a:chOff x="6303954" y="562596"/>
              <a:chExt cx="540000" cy="540000"/>
            </a:xfrm>
          </p:grpSpPr>
          <p:sp>
            <p:nvSpPr>
              <p:cNvPr id="5867" name="Google Shape;5867;p5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868" name="Google Shape;5868;p5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869" name="Google Shape;5869;p58"/>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0" name="Google Shape;5870;p58"/>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71" name="Google Shape;5871;p58"/>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872" name="Google Shape;5872;p5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73" name="Google Shape;5873;p58"/>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874" name="Google Shape;5874;p58"/>
          <p:cNvGrpSpPr/>
          <p:nvPr/>
        </p:nvGrpSpPr>
        <p:grpSpPr>
          <a:xfrm>
            <a:off x="-1530678" y="653649"/>
            <a:ext cx="1026225" cy="1698128"/>
            <a:chOff x="-1836712" y="2937191"/>
            <a:chExt cx="1368300" cy="2264171"/>
          </a:xfrm>
        </p:grpSpPr>
        <p:pic>
          <p:nvPicPr>
            <p:cNvPr id="5875" name="Google Shape;5875;p5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876" name="Google Shape;5876;p5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877" name="Google Shape;5877;p5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5878"/>
        <p:cNvGrpSpPr/>
        <p:nvPr/>
      </p:nvGrpSpPr>
      <p:grpSpPr>
        <a:xfrm>
          <a:off x="0" y="0"/>
          <a:ext cx="0" cy="0"/>
          <a:chOff x="0" y="0"/>
          <a:chExt cx="0" cy="0"/>
        </a:xfrm>
      </p:grpSpPr>
      <p:sp>
        <p:nvSpPr>
          <p:cNvPr id="5879" name="Google Shape;5879;p59"/>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0" name="Google Shape;5880;p59"/>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881" name="Google Shape;5881;p5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882" name="Google Shape;5882;p5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883" name="Google Shape;5883;p59"/>
          <p:cNvGrpSpPr/>
          <p:nvPr/>
        </p:nvGrpSpPr>
        <p:grpSpPr>
          <a:xfrm>
            <a:off x="7915031" y="222489"/>
            <a:ext cx="895855" cy="359804"/>
            <a:chOff x="1899" y="899"/>
            <a:chExt cx="4163" cy="1671"/>
          </a:xfrm>
        </p:grpSpPr>
        <p:sp>
          <p:nvSpPr>
            <p:cNvPr id="5884" name="Google Shape;5884;p5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5" name="Google Shape;5885;p5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6" name="Google Shape;5886;p5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7" name="Google Shape;5887;p5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8" name="Google Shape;5888;p5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89" name="Google Shape;5889;p5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0" name="Google Shape;5890;p5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1" name="Google Shape;5891;p5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2" name="Google Shape;5892;p5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3" name="Google Shape;5893;p5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4" name="Google Shape;5894;p5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5" name="Google Shape;5895;p5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6" name="Google Shape;5896;p5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7" name="Google Shape;5897;p5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8" name="Google Shape;5898;p5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899" name="Google Shape;5899;p5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0" name="Google Shape;5900;p5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1" name="Google Shape;5901;p5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2" name="Google Shape;5902;p5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3" name="Google Shape;5903;p5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4" name="Google Shape;5904;p5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5" name="Google Shape;5905;p5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6" name="Google Shape;5906;p5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7" name="Google Shape;5907;p5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8" name="Google Shape;5908;p5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09" name="Google Shape;5909;p5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0" name="Google Shape;5910;p5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1" name="Google Shape;5911;p5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2" name="Google Shape;5912;p5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3" name="Google Shape;5913;p5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4" name="Google Shape;5914;p5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5" name="Google Shape;5915;p5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6" name="Google Shape;5916;p5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7" name="Google Shape;5917;p5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8" name="Google Shape;5918;p5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19" name="Google Shape;5919;p5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0" name="Google Shape;5920;p5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1" name="Google Shape;5921;p5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2" name="Google Shape;5922;p5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3" name="Google Shape;5923;p5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4" name="Google Shape;5924;p5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5" name="Google Shape;5925;p5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6" name="Google Shape;5926;p5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7" name="Google Shape;5927;p5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8" name="Google Shape;5928;p5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29" name="Google Shape;5929;p5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0" name="Google Shape;5930;p5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1" name="Google Shape;5931;p5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2" name="Google Shape;5932;p5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3" name="Google Shape;5933;p5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4" name="Google Shape;5934;p5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5" name="Google Shape;5935;p5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6" name="Google Shape;5936;p5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7" name="Google Shape;5937;p5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8" name="Google Shape;5938;p5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39" name="Google Shape;5939;p5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0" name="Google Shape;5940;p5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1" name="Google Shape;5941;p5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2" name="Google Shape;5942;p5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3" name="Google Shape;5943;p5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4" name="Google Shape;5944;p5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5" name="Google Shape;5945;p5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6" name="Google Shape;5946;p5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7" name="Google Shape;5947;p5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8" name="Google Shape;5948;p5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49" name="Google Shape;5949;p5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0" name="Google Shape;5950;p5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1" name="Google Shape;5951;p5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2" name="Google Shape;5952;p5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3" name="Google Shape;5953;p5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4" name="Google Shape;5954;p5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5" name="Google Shape;5955;p5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6" name="Google Shape;5956;p5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7" name="Google Shape;5957;p5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8" name="Google Shape;5958;p5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59" name="Google Shape;5959;p5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0" name="Google Shape;5960;p5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1" name="Google Shape;5961;p5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2" name="Google Shape;5962;p5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3" name="Google Shape;5963;p5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4" name="Google Shape;5964;p5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5" name="Google Shape;5965;p5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6" name="Google Shape;5966;p5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7" name="Google Shape;5967;p5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8" name="Google Shape;5968;p5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69" name="Google Shape;5969;p5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0" name="Google Shape;5970;p5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1" name="Google Shape;5971;p5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2" name="Google Shape;5972;p5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3" name="Google Shape;5973;p5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4" name="Google Shape;5974;p5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5" name="Google Shape;5975;p5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76" name="Google Shape;5976;p5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5977" name="Google Shape;5977;p5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5978" name="Google Shape;5978;p59"/>
          <p:cNvGrpSpPr/>
          <p:nvPr/>
        </p:nvGrpSpPr>
        <p:grpSpPr>
          <a:xfrm>
            <a:off x="-1530678" y="2991542"/>
            <a:ext cx="1404225" cy="2177094"/>
            <a:chOff x="6195941" y="562596"/>
            <a:chExt cx="1872300" cy="2902792"/>
          </a:xfrm>
        </p:grpSpPr>
        <p:grpSp>
          <p:nvGrpSpPr>
            <p:cNvPr id="5979" name="Google Shape;5979;p59"/>
            <p:cNvGrpSpPr/>
            <p:nvPr/>
          </p:nvGrpSpPr>
          <p:grpSpPr>
            <a:xfrm>
              <a:off x="6195941" y="832605"/>
              <a:ext cx="1872300" cy="2632784"/>
              <a:chOff x="-1872716" y="660661"/>
              <a:chExt cx="1872300" cy="1974637"/>
            </a:xfrm>
          </p:grpSpPr>
          <p:sp>
            <p:nvSpPr>
              <p:cNvPr id="5980" name="Google Shape;5980;p5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5981" name="Google Shape;5981;p5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5982" name="Google Shape;5982;p59"/>
            <p:cNvGrpSpPr/>
            <p:nvPr/>
          </p:nvGrpSpPr>
          <p:grpSpPr>
            <a:xfrm>
              <a:off x="6303954" y="562596"/>
              <a:ext cx="540000" cy="540000"/>
              <a:chOff x="6303954" y="562596"/>
              <a:chExt cx="540000" cy="540000"/>
            </a:xfrm>
          </p:grpSpPr>
          <p:sp>
            <p:nvSpPr>
              <p:cNvPr id="5983" name="Google Shape;5983;p5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5984" name="Google Shape;5984;p5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5985" name="Google Shape;5985;p59"/>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6" name="Google Shape;5986;p59"/>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5987" name="Google Shape;5987;p59"/>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5988" name="Google Shape;5988;p5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89" name="Google Shape;5989;p59"/>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5990" name="Google Shape;5990;p59"/>
          <p:cNvGrpSpPr/>
          <p:nvPr/>
        </p:nvGrpSpPr>
        <p:grpSpPr>
          <a:xfrm>
            <a:off x="-1530678" y="653649"/>
            <a:ext cx="1026225" cy="1698128"/>
            <a:chOff x="-1836712" y="2937191"/>
            <a:chExt cx="1368300" cy="2264171"/>
          </a:xfrm>
        </p:grpSpPr>
        <p:pic>
          <p:nvPicPr>
            <p:cNvPr id="5991" name="Google Shape;5991;p5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5992" name="Google Shape;5992;p5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5993" name="Google Shape;5993;p5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5994"/>
        <p:cNvGrpSpPr/>
        <p:nvPr/>
      </p:nvGrpSpPr>
      <p:grpSpPr>
        <a:xfrm>
          <a:off x="0" y="0"/>
          <a:ext cx="0" cy="0"/>
          <a:chOff x="0" y="0"/>
          <a:chExt cx="0" cy="0"/>
        </a:xfrm>
      </p:grpSpPr>
      <p:sp>
        <p:nvSpPr>
          <p:cNvPr id="5995" name="Google Shape;5995;p60"/>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6" name="Google Shape;5996;p6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5997" name="Google Shape;5997;p6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5998" name="Google Shape;5998;p6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5999" name="Google Shape;5999;p60"/>
          <p:cNvGrpSpPr/>
          <p:nvPr/>
        </p:nvGrpSpPr>
        <p:grpSpPr>
          <a:xfrm>
            <a:off x="7915031" y="222489"/>
            <a:ext cx="895855" cy="359804"/>
            <a:chOff x="1899" y="899"/>
            <a:chExt cx="4163" cy="1671"/>
          </a:xfrm>
        </p:grpSpPr>
        <p:sp>
          <p:nvSpPr>
            <p:cNvPr id="6000" name="Google Shape;6000;p6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1" name="Google Shape;6001;p6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2" name="Google Shape;6002;p6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3" name="Google Shape;6003;p6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4" name="Google Shape;6004;p6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5" name="Google Shape;6005;p6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6" name="Google Shape;6006;p6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7" name="Google Shape;6007;p6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8" name="Google Shape;6008;p6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09" name="Google Shape;6009;p6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0" name="Google Shape;6010;p6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1" name="Google Shape;6011;p6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2" name="Google Shape;6012;p6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3" name="Google Shape;6013;p6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4" name="Google Shape;6014;p6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5" name="Google Shape;6015;p6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6" name="Google Shape;6016;p6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7" name="Google Shape;6017;p6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8" name="Google Shape;6018;p6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19" name="Google Shape;6019;p6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0" name="Google Shape;6020;p6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1" name="Google Shape;6021;p6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2" name="Google Shape;6022;p6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3" name="Google Shape;6023;p6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4" name="Google Shape;6024;p6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5" name="Google Shape;6025;p6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6" name="Google Shape;6026;p6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7" name="Google Shape;6027;p6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8" name="Google Shape;6028;p6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29" name="Google Shape;6029;p6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0" name="Google Shape;6030;p6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1" name="Google Shape;6031;p6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2" name="Google Shape;6032;p6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3" name="Google Shape;6033;p6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4" name="Google Shape;6034;p6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5" name="Google Shape;6035;p6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6" name="Google Shape;6036;p6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7" name="Google Shape;6037;p6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8" name="Google Shape;6038;p6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39" name="Google Shape;6039;p6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0" name="Google Shape;6040;p6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1" name="Google Shape;6041;p6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2" name="Google Shape;6042;p6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3" name="Google Shape;6043;p6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4" name="Google Shape;6044;p6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5" name="Google Shape;6045;p6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6" name="Google Shape;6046;p6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7" name="Google Shape;6047;p6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8" name="Google Shape;6048;p6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49" name="Google Shape;6049;p6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0" name="Google Shape;6050;p6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1" name="Google Shape;6051;p6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2" name="Google Shape;6052;p6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3" name="Google Shape;6053;p6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4" name="Google Shape;6054;p6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5" name="Google Shape;6055;p6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6" name="Google Shape;6056;p6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7" name="Google Shape;6057;p6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8" name="Google Shape;6058;p6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59" name="Google Shape;6059;p6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0" name="Google Shape;6060;p6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1" name="Google Shape;6061;p6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2" name="Google Shape;6062;p6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3" name="Google Shape;6063;p6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4" name="Google Shape;6064;p6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5" name="Google Shape;6065;p6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6" name="Google Shape;6066;p6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7" name="Google Shape;6067;p6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8" name="Google Shape;6068;p6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69" name="Google Shape;6069;p6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0" name="Google Shape;6070;p6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1" name="Google Shape;6071;p6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2" name="Google Shape;6072;p6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3" name="Google Shape;6073;p6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4" name="Google Shape;6074;p6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5" name="Google Shape;6075;p6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6" name="Google Shape;6076;p6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7" name="Google Shape;6077;p6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8" name="Google Shape;6078;p6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79" name="Google Shape;6079;p6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0" name="Google Shape;6080;p6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1" name="Google Shape;6081;p6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2" name="Google Shape;6082;p6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3" name="Google Shape;6083;p6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4" name="Google Shape;6084;p6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5" name="Google Shape;6085;p6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6" name="Google Shape;6086;p6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7" name="Google Shape;6087;p6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8" name="Google Shape;6088;p6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89" name="Google Shape;6089;p6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0" name="Google Shape;6090;p6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1" name="Google Shape;6091;p6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092" name="Google Shape;6092;p6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093" name="Google Shape;6093;p6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094" name="Google Shape;6094;p60"/>
          <p:cNvGrpSpPr/>
          <p:nvPr/>
        </p:nvGrpSpPr>
        <p:grpSpPr>
          <a:xfrm>
            <a:off x="-1530678" y="2991542"/>
            <a:ext cx="1404225" cy="2177094"/>
            <a:chOff x="6195941" y="562596"/>
            <a:chExt cx="1872300" cy="2902792"/>
          </a:xfrm>
        </p:grpSpPr>
        <p:grpSp>
          <p:nvGrpSpPr>
            <p:cNvPr id="6095" name="Google Shape;6095;p60"/>
            <p:cNvGrpSpPr/>
            <p:nvPr/>
          </p:nvGrpSpPr>
          <p:grpSpPr>
            <a:xfrm>
              <a:off x="6195941" y="832605"/>
              <a:ext cx="1872300" cy="2632784"/>
              <a:chOff x="-1872716" y="660661"/>
              <a:chExt cx="1872300" cy="1974637"/>
            </a:xfrm>
          </p:grpSpPr>
          <p:sp>
            <p:nvSpPr>
              <p:cNvPr id="6096" name="Google Shape;6096;p6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097" name="Google Shape;6097;p6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098" name="Google Shape;6098;p60"/>
            <p:cNvGrpSpPr/>
            <p:nvPr/>
          </p:nvGrpSpPr>
          <p:grpSpPr>
            <a:xfrm>
              <a:off x="6303954" y="562596"/>
              <a:ext cx="540000" cy="540000"/>
              <a:chOff x="6303954" y="562596"/>
              <a:chExt cx="540000" cy="540000"/>
            </a:xfrm>
          </p:grpSpPr>
          <p:sp>
            <p:nvSpPr>
              <p:cNvPr id="6099" name="Google Shape;6099;p6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100" name="Google Shape;6100;p6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101" name="Google Shape;6101;p6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2" name="Google Shape;6102;p6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03" name="Google Shape;6103;p6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104" name="Google Shape;6104;p6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05" name="Google Shape;6105;p6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106" name="Google Shape;6106;p60"/>
          <p:cNvGrpSpPr/>
          <p:nvPr/>
        </p:nvGrpSpPr>
        <p:grpSpPr>
          <a:xfrm>
            <a:off x="-1530678" y="653649"/>
            <a:ext cx="1026225" cy="1698128"/>
            <a:chOff x="-1836712" y="2937191"/>
            <a:chExt cx="1368300" cy="2264171"/>
          </a:xfrm>
        </p:grpSpPr>
        <p:pic>
          <p:nvPicPr>
            <p:cNvPr id="6107" name="Google Shape;6107;p6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108" name="Google Shape;6108;p6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109" name="Google Shape;6109;p6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6110"/>
        <p:cNvGrpSpPr/>
        <p:nvPr/>
      </p:nvGrpSpPr>
      <p:grpSpPr>
        <a:xfrm>
          <a:off x="0" y="0"/>
          <a:ext cx="0" cy="0"/>
          <a:chOff x="0" y="0"/>
          <a:chExt cx="0" cy="0"/>
        </a:xfrm>
      </p:grpSpPr>
      <p:sp>
        <p:nvSpPr>
          <p:cNvPr id="6111" name="Google Shape;6111;p61"/>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2" name="Google Shape;6112;p6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113" name="Google Shape;6113;p6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114" name="Google Shape;6114;p6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115" name="Google Shape;6115;p61"/>
          <p:cNvGrpSpPr/>
          <p:nvPr/>
        </p:nvGrpSpPr>
        <p:grpSpPr>
          <a:xfrm>
            <a:off x="7915031" y="222489"/>
            <a:ext cx="895855" cy="359804"/>
            <a:chOff x="1899" y="899"/>
            <a:chExt cx="4163" cy="1671"/>
          </a:xfrm>
        </p:grpSpPr>
        <p:sp>
          <p:nvSpPr>
            <p:cNvPr id="6116" name="Google Shape;6116;p6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7" name="Google Shape;6117;p6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8" name="Google Shape;6118;p6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19" name="Google Shape;6119;p6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0" name="Google Shape;6120;p6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1" name="Google Shape;6121;p6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2" name="Google Shape;6122;p6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3" name="Google Shape;6123;p6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4" name="Google Shape;6124;p6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5" name="Google Shape;6125;p6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6" name="Google Shape;6126;p6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7" name="Google Shape;6127;p6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8" name="Google Shape;6128;p6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29" name="Google Shape;6129;p6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0" name="Google Shape;6130;p6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1" name="Google Shape;6131;p6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2" name="Google Shape;6132;p6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3" name="Google Shape;6133;p6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4" name="Google Shape;6134;p6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5" name="Google Shape;6135;p6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6" name="Google Shape;6136;p6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7" name="Google Shape;6137;p6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8" name="Google Shape;6138;p6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39" name="Google Shape;6139;p6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0" name="Google Shape;6140;p6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1" name="Google Shape;6141;p6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2" name="Google Shape;6142;p6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3" name="Google Shape;6143;p6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4" name="Google Shape;6144;p6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5" name="Google Shape;6145;p6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6" name="Google Shape;6146;p6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7" name="Google Shape;6147;p6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8" name="Google Shape;6148;p6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49" name="Google Shape;6149;p6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0" name="Google Shape;6150;p6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1" name="Google Shape;6151;p6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2" name="Google Shape;6152;p6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3" name="Google Shape;6153;p6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4" name="Google Shape;6154;p6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5" name="Google Shape;6155;p6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6" name="Google Shape;6156;p6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7" name="Google Shape;6157;p6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8" name="Google Shape;6158;p6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59" name="Google Shape;6159;p6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0" name="Google Shape;6160;p6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1" name="Google Shape;6161;p6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2" name="Google Shape;6162;p6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3" name="Google Shape;6163;p6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4" name="Google Shape;6164;p6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5" name="Google Shape;6165;p6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6" name="Google Shape;6166;p6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7" name="Google Shape;6167;p6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8" name="Google Shape;6168;p6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69" name="Google Shape;6169;p6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0" name="Google Shape;6170;p6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1" name="Google Shape;6171;p6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2" name="Google Shape;6172;p6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3" name="Google Shape;6173;p6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4" name="Google Shape;6174;p6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5" name="Google Shape;6175;p6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6" name="Google Shape;6176;p6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7" name="Google Shape;6177;p6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8" name="Google Shape;6178;p6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79" name="Google Shape;6179;p6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0" name="Google Shape;6180;p6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1" name="Google Shape;6181;p6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2" name="Google Shape;6182;p6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3" name="Google Shape;6183;p6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4" name="Google Shape;6184;p6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5" name="Google Shape;6185;p6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6" name="Google Shape;6186;p6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7" name="Google Shape;6187;p6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8" name="Google Shape;6188;p6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89" name="Google Shape;6189;p6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0" name="Google Shape;6190;p6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1" name="Google Shape;6191;p6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2" name="Google Shape;6192;p6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3" name="Google Shape;6193;p6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4" name="Google Shape;6194;p6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5" name="Google Shape;6195;p6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6" name="Google Shape;6196;p6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7" name="Google Shape;6197;p6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8" name="Google Shape;6198;p6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199" name="Google Shape;6199;p6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0" name="Google Shape;6200;p6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1" name="Google Shape;6201;p6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2" name="Google Shape;6202;p6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3" name="Google Shape;6203;p6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4" name="Google Shape;6204;p6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5" name="Google Shape;6205;p6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6" name="Google Shape;6206;p6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7" name="Google Shape;6207;p6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08" name="Google Shape;6208;p6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209" name="Google Shape;6209;p6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210" name="Google Shape;6210;p61"/>
          <p:cNvGrpSpPr/>
          <p:nvPr/>
        </p:nvGrpSpPr>
        <p:grpSpPr>
          <a:xfrm>
            <a:off x="-1530678" y="2991542"/>
            <a:ext cx="1404225" cy="2177094"/>
            <a:chOff x="6195941" y="562596"/>
            <a:chExt cx="1872300" cy="2902792"/>
          </a:xfrm>
        </p:grpSpPr>
        <p:grpSp>
          <p:nvGrpSpPr>
            <p:cNvPr id="6211" name="Google Shape;6211;p61"/>
            <p:cNvGrpSpPr/>
            <p:nvPr/>
          </p:nvGrpSpPr>
          <p:grpSpPr>
            <a:xfrm>
              <a:off x="6195941" y="832605"/>
              <a:ext cx="1872300" cy="2632784"/>
              <a:chOff x="-1872716" y="660661"/>
              <a:chExt cx="1872300" cy="1974637"/>
            </a:xfrm>
          </p:grpSpPr>
          <p:sp>
            <p:nvSpPr>
              <p:cNvPr id="6212" name="Google Shape;6212;p6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213" name="Google Shape;6213;p6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214" name="Google Shape;6214;p61"/>
            <p:cNvGrpSpPr/>
            <p:nvPr/>
          </p:nvGrpSpPr>
          <p:grpSpPr>
            <a:xfrm>
              <a:off x="6303954" y="562596"/>
              <a:ext cx="540000" cy="540000"/>
              <a:chOff x="6303954" y="562596"/>
              <a:chExt cx="540000" cy="540000"/>
            </a:xfrm>
          </p:grpSpPr>
          <p:sp>
            <p:nvSpPr>
              <p:cNvPr id="6215" name="Google Shape;6215;p6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216" name="Google Shape;6216;p6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217" name="Google Shape;6217;p6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8" name="Google Shape;6218;p6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19" name="Google Shape;6219;p6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220" name="Google Shape;6220;p6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21" name="Google Shape;6221;p6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222" name="Google Shape;6222;p61"/>
          <p:cNvGrpSpPr/>
          <p:nvPr/>
        </p:nvGrpSpPr>
        <p:grpSpPr>
          <a:xfrm>
            <a:off x="-1530678" y="653649"/>
            <a:ext cx="1026225" cy="1698128"/>
            <a:chOff x="-1836712" y="2937191"/>
            <a:chExt cx="1368300" cy="2264171"/>
          </a:xfrm>
        </p:grpSpPr>
        <p:pic>
          <p:nvPicPr>
            <p:cNvPr id="6223" name="Google Shape;6223;p6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224" name="Google Shape;6224;p6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225" name="Google Shape;6225;p6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6226"/>
        <p:cNvGrpSpPr/>
        <p:nvPr/>
      </p:nvGrpSpPr>
      <p:grpSpPr>
        <a:xfrm>
          <a:off x="0" y="0"/>
          <a:ext cx="0" cy="0"/>
          <a:chOff x="0" y="0"/>
          <a:chExt cx="0" cy="0"/>
        </a:xfrm>
      </p:grpSpPr>
      <p:sp>
        <p:nvSpPr>
          <p:cNvPr id="6227" name="Google Shape;6227;p62"/>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8" name="Google Shape;6228;p6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229" name="Google Shape;6229;p6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230" name="Google Shape;6230;p6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231" name="Google Shape;6231;p62"/>
          <p:cNvGrpSpPr/>
          <p:nvPr/>
        </p:nvGrpSpPr>
        <p:grpSpPr>
          <a:xfrm>
            <a:off x="7915031" y="222489"/>
            <a:ext cx="895855" cy="359804"/>
            <a:chOff x="1899" y="899"/>
            <a:chExt cx="4163" cy="1671"/>
          </a:xfrm>
        </p:grpSpPr>
        <p:sp>
          <p:nvSpPr>
            <p:cNvPr id="6232" name="Google Shape;6232;p6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3" name="Google Shape;6233;p6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4" name="Google Shape;6234;p6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5" name="Google Shape;6235;p6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6" name="Google Shape;6236;p6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7" name="Google Shape;6237;p6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8" name="Google Shape;6238;p6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39" name="Google Shape;6239;p6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0" name="Google Shape;6240;p6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1" name="Google Shape;6241;p6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2" name="Google Shape;6242;p6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3" name="Google Shape;6243;p6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4" name="Google Shape;6244;p6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5" name="Google Shape;6245;p6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6" name="Google Shape;6246;p6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7" name="Google Shape;6247;p6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8" name="Google Shape;6248;p6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49" name="Google Shape;6249;p6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0" name="Google Shape;6250;p6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1" name="Google Shape;6251;p6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2" name="Google Shape;6252;p6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3" name="Google Shape;6253;p6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4" name="Google Shape;6254;p6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5" name="Google Shape;6255;p6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6" name="Google Shape;6256;p6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7" name="Google Shape;6257;p6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8" name="Google Shape;6258;p6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59" name="Google Shape;6259;p6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0" name="Google Shape;6260;p6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1" name="Google Shape;6261;p6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2" name="Google Shape;6262;p6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3" name="Google Shape;6263;p6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4" name="Google Shape;6264;p6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5" name="Google Shape;6265;p6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6" name="Google Shape;6266;p6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7" name="Google Shape;6267;p6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8" name="Google Shape;6268;p6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69" name="Google Shape;6269;p6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0" name="Google Shape;6270;p6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1" name="Google Shape;6271;p6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2" name="Google Shape;6272;p6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3" name="Google Shape;6273;p6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4" name="Google Shape;6274;p6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5" name="Google Shape;6275;p6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6" name="Google Shape;6276;p6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7" name="Google Shape;6277;p6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8" name="Google Shape;6278;p6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79" name="Google Shape;6279;p6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0" name="Google Shape;6280;p6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1" name="Google Shape;6281;p6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2" name="Google Shape;6282;p6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3" name="Google Shape;6283;p6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4" name="Google Shape;6284;p6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5" name="Google Shape;6285;p6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6" name="Google Shape;6286;p6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7" name="Google Shape;6287;p6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8" name="Google Shape;6288;p6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89" name="Google Shape;6289;p6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0" name="Google Shape;6290;p6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1" name="Google Shape;6291;p6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2" name="Google Shape;6292;p6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3" name="Google Shape;6293;p6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4" name="Google Shape;6294;p6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5" name="Google Shape;6295;p6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6" name="Google Shape;6296;p6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7" name="Google Shape;6297;p6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8" name="Google Shape;6298;p6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299" name="Google Shape;6299;p6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0" name="Google Shape;6300;p6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1" name="Google Shape;6301;p6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2" name="Google Shape;6302;p6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3" name="Google Shape;6303;p6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4" name="Google Shape;6304;p6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5" name="Google Shape;6305;p6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6" name="Google Shape;6306;p6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7" name="Google Shape;6307;p6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8" name="Google Shape;6308;p6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09" name="Google Shape;6309;p6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0" name="Google Shape;6310;p6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1" name="Google Shape;6311;p6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2" name="Google Shape;6312;p6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3" name="Google Shape;6313;p6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4" name="Google Shape;6314;p6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5" name="Google Shape;6315;p6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6" name="Google Shape;6316;p6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7" name="Google Shape;6317;p6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8" name="Google Shape;6318;p6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19" name="Google Shape;6319;p6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0" name="Google Shape;6320;p6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1" name="Google Shape;6321;p6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2" name="Google Shape;6322;p6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3" name="Google Shape;6323;p6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24" name="Google Shape;6324;p6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325" name="Google Shape;6325;p6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326" name="Google Shape;6326;p62"/>
          <p:cNvGrpSpPr/>
          <p:nvPr/>
        </p:nvGrpSpPr>
        <p:grpSpPr>
          <a:xfrm>
            <a:off x="-1530678" y="2991542"/>
            <a:ext cx="1404225" cy="2177094"/>
            <a:chOff x="6195941" y="562596"/>
            <a:chExt cx="1872300" cy="2902792"/>
          </a:xfrm>
        </p:grpSpPr>
        <p:grpSp>
          <p:nvGrpSpPr>
            <p:cNvPr id="6327" name="Google Shape;6327;p62"/>
            <p:cNvGrpSpPr/>
            <p:nvPr/>
          </p:nvGrpSpPr>
          <p:grpSpPr>
            <a:xfrm>
              <a:off x="6195941" y="832605"/>
              <a:ext cx="1872300" cy="2632784"/>
              <a:chOff x="-1872716" y="660661"/>
              <a:chExt cx="1872300" cy="1974637"/>
            </a:xfrm>
          </p:grpSpPr>
          <p:sp>
            <p:nvSpPr>
              <p:cNvPr id="6328" name="Google Shape;6328;p6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329" name="Google Shape;6329;p6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330" name="Google Shape;6330;p62"/>
            <p:cNvGrpSpPr/>
            <p:nvPr/>
          </p:nvGrpSpPr>
          <p:grpSpPr>
            <a:xfrm>
              <a:off x="6303954" y="562596"/>
              <a:ext cx="540000" cy="540000"/>
              <a:chOff x="6303954" y="562596"/>
              <a:chExt cx="540000" cy="540000"/>
            </a:xfrm>
          </p:grpSpPr>
          <p:sp>
            <p:nvSpPr>
              <p:cNvPr id="6331" name="Google Shape;6331;p6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332" name="Google Shape;6332;p6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333" name="Google Shape;6333;p6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4" name="Google Shape;6334;p6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35" name="Google Shape;6335;p6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336" name="Google Shape;6336;p6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37" name="Google Shape;6337;p6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38" name="Google Shape;6338;p62"/>
          <p:cNvGrpSpPr/>
          <p:nvPr/>
        </p:nvGrpSpPr>
        <p:grpSpPr>
          <a:xfrm>
            <a:off x="-1530678" y="653649"/>
            <a:ext cx="1026225" cy="1698128"/>
            <a:chOff x="-1836712" y="2937191"/>
            <a:chExt cx="1368300" cy="2264171"/>
          </a:xfrm>
        </p:grpSpPr>
        <p:pic>
          <p:nvPicPr>
            <p:cNvPr id="6339" name="Google Shape;6339;p6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340" name="Google Shape;6340;p6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341" name="Google Shape;6341;p6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6342"/>
        <p:cNvGrpSpPr/>
        <p:nvPr/>
      </p:nvGrpSpPr>
      <p:grpSpPr>
        <a:xfrm>
          <a:off x="0" y="0"/>
          <a:ext cx="0" cy="0"/>
          <a:chOff x="0" y="0"/>
          <a:chExt cx="0" cy="0"/>
        </a:xfrm>
      </p:grpSpPr>
      <p:sp>
        <p:nvSpPr>
          <p:cNvPr id="6343" name="Google Shape;6343;p63"/>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41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44" name="Google Shape;6344;p6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5" name="Google Shape;6345;p6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346" name="Google Shape;6346;p6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347" name="Google Shape;6347;p63"/>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348" name="Google Shape;6348;p63"/>
          <p:cNvGrpSpPr/>
          <p:nvPr/>
        </p:nvGrpSpPr>
        <p:grpSpPr>
          <a:xfrm>
            <a:off x="7915031" y="222489"/>
            <a:ext cx="895855" cy="359804"/>
            <a:chOff x="1899" y="899"/>
            <a:chExt cx="4163" cy="1671"/>
          </a:xfrm>
        </p:grpSpPr>
        <p:sp>
          <p:nvSpPr>
            <p:cNvPr id="6349" name="Google Shape;6349;p6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0" name="Google Shape;6350;p6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1" name="Google Shape;6351;p6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2" name="Google Shape;6352;p6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3" name="Google Shape;6353;p6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4" name="Google Shape;6354;p6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5" name="Google Shape;6355;p6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6" name="Google Shape;6356;p6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7" name="Google Shape;6357;p6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8" name="Google Shape;6358;p6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59" name="Google Shape;6359;p6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0" name="Google Shape;6360;p6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1" name="Google Shape;6361;p6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2" name="Google Shape;6362;p6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3" name="Google Shape;6363;p6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4" name="Google Shape;6364;p6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5" name="Google Shape;6365;p6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6" name="Google Shape;6366;p6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7" name="Google Shape;6367;p6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8" name="Google Shape;6368;p6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69" name="Google Shape;6369;p6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0" name="Google Shape;6370;p6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1" name="Google Shape;6371;p6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2" name="Google Shape;6372;p6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3" name="Google Shape;6373;p6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4" name="Google Shape;6374;p6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5" name="Google Shape;6375;p6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6" name="Google Shape;6376;p6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7" name="Google Shape;6377;p6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8" name="Google Shape;6378;p6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79" name="Google Shape;6379;p6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0" name="Google Shape;6380;p6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1" name="Google Shape;6381;p6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2" name="Google Shape;6382;p6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3" name="Google Shape;6383;p6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4" name="Google Shape;6384;p6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5" name="Google Shape;6385;p6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6" name="Google Shape;6386;p6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7" name="Google Shape;6387;p6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8" name="Google Shape;6388;p6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89" name="Google Shape;6389;p6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0" name="Google Shape;6390;p6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1" name="Google Shape;6391;p6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2" name="Google Shape;6392;p6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3" name="Google Shape;6393;p6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4" name="Google Shape;6394;p6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5" name="Google Shape;6395;p6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6" name="Google Shape;6396;p6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7" name="Google Shape;6397;p6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8" name="Google Shape;6398;p6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399" name="Google Shape;6399;p6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0" name="Google Shape;6400;p6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1" name="Google Shape;6401;p6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2" name="Google Shape;6402;p6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3" name="Google Shape;6403;p6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4" name="Google Shape;6404;p6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5" name="Google Shape;6405;p6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6" name="Google Shape;6406;p6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7" name="Google Shape;6407;p6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8" name="Google Shape;6408;p6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09" name="Google Shape;6409;p6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0" name="Google Shape;6410;p6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1" name="Google Shape;6411;p6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2" name="Google Shape;6412;p6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3" name="Google Shape;6413;p6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4" name="Google Shape;6414;p6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5" name="Google Shape;6415;p6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6" name="Google Shape;6416;p6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7" name="Google Shape;6417;p6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8" name="Google Shape;6418;p6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19" name="Google Shape;6419;p6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0" name="Google Shape;6420;p6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1" name="Google Shape;6421;p6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2" name="Google Shape;6422;p6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3" name="Google Shape;6423;p6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4" name="Google Shape;6424;p6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5" name="Google Shape;6425;p6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6" name="Google Shape;6426;p6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7" name="Google Shape;6427;p6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8" name="Google Shape;6428;p6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29" name="Google Shape;6429;p6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0" name="Google Shape;6430;p6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1" name="Google Shape;6431;p6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2" name="Google Shape;6432;p6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3" name="Google Shape;6433;p6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4" name="Google Shape;6434;p6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5" name="Google Shape;6435;p6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6" name="Google Shape;6436;p6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7" name="Google Shape;6437;p6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8" name="Google Shape;6438;p6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39" name="Google Shape;6439;p6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0" name="Google Shape;6440;p6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41" name="Google Shape;6441;p6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442" name="Google Shape;6442;p6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443" name="Google Shape;6443;p63"/>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444" name="Google Shape;6444;p63"/>
          <p:cNvGrpSpPr/>
          <p:nvPr/>
        </p:nvGrpSpPr>
        <p:grpSpPr>
          <a:xfrm>
            <a:off x="-1530678" y="2991542"/>
            <a:ext cx="1404225" cy="2177094"/>
            <a:chOff x="6195941" y="562596"/>
            <a:chExt cx="1872300" cy="2902792"/>
          </a:xfrm>
        </p:grpSpPr>
        <p:grpSp>
          <p:nvGrpSpPr>
            <p:cNvPr id="6445" name="Google Shape;6445;p63"/>
            <p:cNvGrpSpPr/>
            <p:nvPr/>
          </p:nvGrpSpPr>
          <p:grpSpPr>
            <a:xfrm>
              <a:off x="6195941" y="832605"/>
              <a:ext cx="1872300" cy="2632784"/>
              <a:chOff x="-1872716" y="660661"/>
              <a:chExt cx="1872300" cy="1974637"/>
            </a:xfrm>
          </p:grpSpPr>
          <p:sp>
            <p:nvSpPr>
              <p:cNvPr id="6446" name="Google Shape;6446;p6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447" name="Google Shape;6447;p6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448" name="Google Shape;6448;p63"/>
            <p:cNvGrpSpPr/>
            <p:nvPr/>
          </p:nvGrpSpPr>
          <p:grpSpPr>
            <a:xfrm>
              <a:off x="6303954" y="562596"/>
              <a:ext cx="540000" cy="540000"/>
              <a:chOff x="6303954" y="562596"/>
              <a:chExt cx="540000" cy="540000"/>
            </a:xfrm>
          </p:grpSpPr>
          <p:sp>
            <p:nvSpPr>
              <p:cNvPr id="6449" name="Google Shape;6449;p6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450" name="Google Shape;6450;p6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451" name="Google Shape;6451;p63"/>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2" name="Google Shape;6452;p63"/>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453" name="Google Shape;6453;p63"/>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454" name="Google Shape;6454;p63"/>
          <p:cNvGrpSpPr/>
          <p:nvPr/>
        </p:nvGrpSpPr>
        <p:grpSpPr>
          <a:xfrm>
            <a:off x="-1449668" y="146875"/>
            <a:ext cx="1026225" cy="2044304"/>
            <a:chOff x="-1555624" y="1196393"/>
            <a:chExt cx="1368300" cy="2725739"/>
          </a:xfrm>
        </p:grpSpPr>
        <p:grpSp>
          <p:nvGrpSpPr>
            <p:cNvPr id="6455" name="Google Shape;6455;p63"/>
            <p:cNvGrpSpPr/>
            <p:nvPr/>
          </p:nvGrpSpPr>
          <p:grpSpPr>
            <a:xfrm>
              <a:off x="-1555624" y="1488707"/>
              <a:ext cx="1368300" cy="2433425"/>
              <a:chOff x="-1836712" y="3275837"/>
              <a:chExt cx="1368300" cy="2433425"/>
            </a:xfrm>
          </p:grpSpPr>
          <p:sp>
            <p:nvSpPr>
              <p:cNvPr id="6456" name="Google Shape;6456;p63"/>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457" name="Google Shape;6457;p63"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458" name="Google Shape;6458;p63"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459" name="Google Shape;6459;p63"/>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568"/>
        <p:cNvGrpSpPr/>
        <p:nvPr/>
      </p:nvGrpSpPr>
      <p:grpSpPr>
        <a:xfrm>
          <a:off x="0" y="0"/>
          <a:ext cx="0" cy="0"/>
          <a:chOff x="0" y="0"/>
          <a:chExt cx="0" cy="0"/>
        </a:xfrm>
      </p:grpSpPr>
      <p:sp>
        <p:nvSpPr>
          <p:cNvPr id="569" name="Google Shape;569;p7"/>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0" name="Google Shape;570;p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1" name="Google Shape;571;p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572" name="Google Shape;572;p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573" name="Google Shape;573;p7"/>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574" name="Google Shape;574;p7"/>
          <p:cNvGrpSpPr/>
          <p:nvPr/>
        </p:nvGrpSpPr>
        <p:grpSpPr>
          <a:xfrm>
            <a:off x="7915032" y="222489"/>
            <a:ext cx="895960" cy="359739"/>
            <a:chOff x="1899" y="899"/>
            <a:chExt cx="4163" cy="1671"/>
          </a:xfrm>
        </p:grpSpPr>
        <p:sp>
          <p:nvSpPr>
            <p:cNvPr id="575" name="Google Shape;575;p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6" name="Google Shape;576;p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7" name="Google Shape;577;p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8" name="Google Shape;578;p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79" name="Google Shape;579;p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0" name="Google Shape;580;p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1" name="Google Shape;581;p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2" name="Google Shape;582;p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3" name="Google Shape;583;p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4" name="Google Shape;584;p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5" name="Google Shape;585;p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6" name="Google Shape;586;p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7" name="Google Shape;587;p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8" name="Google Shape;588;p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89" name="Google Shape;589;p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0" name="Google Shape;590;p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1" name="Google Shape;591;p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2" name="Google Shape;592;p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3" name="Google Shape;593;p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4" name="Google Shape;594;p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5" name="Google Shape;595;p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6" name="Google Shape;596;p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7" name="Google Shape;597;p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8" name="Google Shape;598;p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599" name="Google Shape;599;p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0" name="Google Shape;600;p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1" name="Google Shape;601;p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2" name="Google Shape;602;p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3" name="Google Shape;603;p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4" name="Google Shape;604;p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5" name="Google Shape;605;p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6" name="Google Shape;606;p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7" name="Google Shape;607;p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8" name="Google Shape;608;p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09" name="Google Shape;609;p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0" name="Google Shape;610;p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1" name="Google Shape;611;p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2" name="Google Shape;612;p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3" name="Google Shape;613;p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4" name="Google Shape;614;p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5" name="Google Shape;615;p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6" name="Google Shape;616;p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7" name="Google Shape;617;p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8" name="Google Shape;618;p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19" name="Google Shape;619;p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0" name="Google Shape;620;p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1" name="Google Shape;621;p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2" name="Google Shape;622;p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3" name="Google Shape;623;p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4" name="Google Shape;624;p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5" name="Google Shape;625;p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6" name="Google Shape;626;p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7" name="Google Shape;627;p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8" name="Google Shape;628;p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29" name="Google Shape;629;p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0" name="Google Shape;630;p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1" name="Google Shape;631;p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2" name="Google Shape;632;p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3" name="Google Shape;633;p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4" name="Google Shape;634;p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5" name="Google Shape;635;p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6" name="Google Shape;636;p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7" name="Google Shape;637;p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8" name="Google Shape;638;p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39" name="Google Shape;639;p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0" name="Google Shape;640;p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1" name="Google Shape;641;p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2" name="Google Shape;642;p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3" name="Google Shape;643;p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4" name="Google Shape;644;p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5" name="Google Shape;645;p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6" name="Google Shape;646;p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7" name="Google Shape;647;p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8" name="Google Shape;648;p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49" name="Google Shape;649;p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0" name="Google Shape;650;p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1" name="Google Shape;651;p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2" name="Google Shape;652;p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3" name="Google Shape;653;p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4" name="Google Shape;654;p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5" name="Google Shape;655;p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6" name="Google Shape;656;p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7" name="Google Shape;657;p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8" name="Google Shape;658;p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59" name="Google Shape;659;p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0" name="Google Shape;660;p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1" name="Google Shape;661;p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2" name="Google Shape;662;p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3" name="Google Shape;663;p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4" name="Google Shape;664;p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5" name="Google Shape;665;p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6" name="Google Shape;666;p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667" name="Google Shape;667;p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668" name="Google Shape;668;p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669" name="Google Shape;669;p7"/>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lvl="0" algn="ctr">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670" name="Google Shape;670;p7"/>
          <p:cNvGrpSpPr/>
          <p:nvPr/>
        </p:nvGrpSpPr>
        <p:grpSpPr>
          <a:xfrm>
            <a:off x="-1530678" y="2991542"/>
            <a:ext cx="1404225" cy="2177094"/>
            <a:chOff x="6195941" y="562596"/>
            <a:chExt cx="1872300" cy="2902792"/>
          </a:xfrm>
        </p:grpSpPr>
        <p:grpSp>
          <p:nvGrpSpPr>
            <p:cNvPr id="671" name="Google Shape;671;p7"/>
            <p:cNvGrpSpPr/>
            <p:nvPr/>
          </p:nvGrpSpPr>
          <p:grpSpPr>
            <a:xfrm>
              <a:off x="6195941" y="832605"/>
              <a:ext cx="1872300" cy="2632784"/>
              <a:chOff x="-1872716" y="660661"/>
              <a:chExt cx="1872300" cy="1974637"/>
            </a:xfrm>
          </p:grpSpPr>
          <p:sp>
            <p:nvSpPr>
              <p:cNvPr id="672" name="Google Shape;672;p7"/>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73" name="Google Shape;673;p7"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4" name="Google Shape;674;p7"/>
            <p:cNvGrpSpPr/>
            <p:nvPr/>
          </p:nvGrpSpPr>
          <p:grpSpPr>
            <a:xfrm>
              <a:off x="6303954" y="562596"/>
              <a:ext cx="540000" cy="540000"/>
              <a:chOff x="6303954" y="562596"/>
              <a:chExt cx="540000" cy="540000"/>
            </a:xfrm>
          </p:grpSpPr>
          <p:sp>
            <p:nvSpPr>
              <p:cNvPr id="675" name="Google Shape;675;p7"/>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76" name="Google Shape;676;p7"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7" name="Google Shape;677;p7"/>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8" name="Google Shape;678;p7"/>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679" name="Google Shape;679;p7"/>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lvl="0" indent="-228600" algn="ctr">
              <a:lnSpc>
                <a:spcPct val="90000"/>
              </a:lnSpc>
              <a:spcBef>
                <a:spcPts val="300"/>
              </a:spcBef>
              <a:spcAft>
                <a:spcPts val="0"/>
              </a:spcAft>
              <a:buClr>
                <a:schemeClr val="lt1"/>
              </a:buClr>
              <a:buSzPts val="1500"/>
              <a:buNone/>
              <a:defRPr b="1">
                <a:solidFill>
                  <a:schemeClr val="lt1"/>
                </a:solidFill>
              </a:defRPr>
            </a:lvl1pPr>
            <a:lvl2pPr marL="914400" lvl="1" indent="-228600" algn="ctr">
              <a:lnSpc>
                <a:spcPct val="90000"/>
              </a:lnSpc>
              <a:spcBef>
                <a:spcPts val="300"/>
              </a:spcBef>
              <a:spcAft>
                <a:spcPts val="0"/>
              </a:spcAft>
              <a:buClr>
                <a:schemeClr val="lt1"/>
              </a:buClr>
              <a:buSzPts val="1400"/>
              <a:buNone/>
              <a:defRPr>
                <a:solidFill>
                  <a:schemeClr val="lt1"/>
                </a:solidFill>
              </a:defRPr>
            </a:lvl2pPr>
            <a:lvl3pPr marL="1371600" lvl="2" indent="-317500" algn="ctr">
              <a:lnSpc>
                <a:spcPct val="90000"/>
              </a:lnSpc>
              <a:spcBef>
                <a:spcPts val="300"/>
              </a:spcBef>
              <a:spcAft>
                <a:spcPts val="0"/>
              </a:spcAft>
              <a:buClr>
                <a:schemeClr val="lt1"/>
              </a:buClr>
              <a:buSzPts val="1400"/>
              <a:buChar char="•"/>
              <a:defRPr>
                <a:solidFill>
                  <a:srgbClr val="FF0000"/>
                </a:solidFill>
              </a:defRPr>
            </a:lvl3pPr>
            <a:lvl4pPr marL="1828800" lvl="3" indent="-304800" algn="ctr">
              <a:lnSpc>
                <a:spcPct val="90000"/>
              </a:lnSpc>
              <a:spcBef>
                <a:spcPts val="300"/>
              </a:spcBef>
              <a:spcAft>
                <a:spcPts val="0"/>
              </a:spcAft>
              <a:buClr>
                <a:schemeClr val="lt1"/>
              </a:buClr>
              <a:buSzPts val="1200"/>
              <a:buChar char="•"/>
              <a:defRPr>
                <a:solidFill>
                  <a:srgbClr val="FF0000"/>
                </a:solidFill>
              </a:defRPr>
            </a:lvl4pPr>
            <a:lvl5pPr marL="2286000" lvl="4" indent="-228600" algn="ctr">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80" name="Google Shape;680;p7"/>
          <p:cNvGrpSpPr/>
          <p:nvPr/>
        </p:nvGrpSpPr>
        <p:grpSpPr>
          <a:xfrm>
            <a:off x="-1449668" y="146875"/>
            <a:ext cx="1026225" cy="2044304"/>
            <a:chOff x="-1555624" y="1196393"/>
            <a:chExt cx="1368300" cy="2725739"/>
          </a:xfrm>
        </p:grpSpPr>
        <p:grpSp>
          <p:nvGrpSpPr>
            <p:cNvPr id="681" name="Google Shape;681;p7"/>
            <p:cNvGrpSpPr/>
            <p:nvPr/>
          </p:nvGrpSpPr>
          <p:grpSpPr>
            <a:xfrm>
              <a:off x="-1555624" y="1488707"/>
              <a:ext cx="1368300" cy="2433425"/>
              <a:chOff x="-1836712" y="3275837"/>
              <a:chExt cx="1368300" cy="2433425"/>
            </a:xfrm>
          </p:grpSpPr>
          <p:sp>
            <p:nvSpPr>
              <p:cNvPr id="682" name="Google Shape;682;p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683" name="Google Shape;683;p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84" name="Google Shape;684;p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685" name="Google Shape;685;p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6460"/>
        <p:cNvGrpSpPr/>
        <p:nvPr/>
      </p:nvGrpSpPr>
      <p:grpSpPr>
        <a:xfrm>
          <a:off x="0" y="0"/>
          <a:ext cx="0" cy="0"/>
          <a:chOff x="0" y="0"/>
          <a:chExt cx="0" cy="0"/>
        </a:xfrm>
      </p:grpSpPr>
      <p:sp>
        <p:nvSpPr>
          <p:cNvPr id="6461" name="Google Shape;6461;p6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2" name="Google Shape;6462;p6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463" name="Google Shape;6463;p6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464" name="Google Shape;6464;p64"/>
          <p:cNvGrpSpPr/>
          <p:nvPr/>
        </p:nvGrpSpPr>
        <p:grpSpPr>
          <a:xfrm>
            <a:off x="4673500" y="957437"/>
            <a:ext cx="1518894" cy="610035"/>
            <a:chOff x="1899" y="899"/>
            <a:chExt cx="4163" cy="1671"/>
          </a:xfrm>
        </p:grpSpPr>
        <p:sp>
          <p:nvSpPr>
            <p:cNvPr id="6465" name="Google Shape;6465;p6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6" name="Google Shape;6466;p6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7" name="Google Shape;6467;p6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8" name="Google Shape;6468;p6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69" name="Google Shape;6469;p6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0" name="Google Shape;6470;p6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1" name="Google Shape;6471;p6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2" name="Google Shape;6472;p6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3" name="Google Shape;6473;p6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4" name="Google Shape;6474;p6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5" name="Google Shape;6475;p6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6" name="Google Shape;6476;p6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7" name="Google Shape;6477;p6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8" name="Google Shape;6478;p6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79" name="Google Shape;6479;p6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0" name="Google Shape;6480;p6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1" name="Google Shape;6481;p6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2" name="Google Shape;6482;p6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3" name="Google Shape;6483;p6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4" name="Google Shape;6484;p6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5" name="Google Shape;6485;p6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6" name="Google Shape;6486;p6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7" name="Google Shape;6487;p6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8" name="Google Shape;6488;p6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89" name="Google Shape;6489;p6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0" name="Google Shape;6490;p6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1" name="Google Shape;6491;p6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2" name="Google Shape;6492;p6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3" name="Google Shape;6493;p6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4" name="Google Shape;6494;p6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5" name="Google Shape;6495;p6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6" name="Google Shape;6496;p6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7" name="Google Shape;6497;p6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8" name="Google Shape;6498;p6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499" name="Google Shape;6499;p6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0" name="Google Shape;6500;p6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1" name="Google Shape;6501;p6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2" name="Google Shape;6502;p6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3" name="Google Shape;6503;p6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4" name="Google Shape;6504;p6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5" name="Google Shape;6505;p6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6" name="Google Shape;6506;p6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7" name="Google Shape;6507;p6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8" name="Google Shape;6508;p6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09" name="Google Shape;6509;p6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0" name="Google Shape;6510;p6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1" name="Google Shape;6511;p6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2" name="Google Shape;6512;p6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3" name="Google Shape;6513;p6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4" name="Google Shape;6514;p6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5" name="Google Shape;6515;p6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6" name="Google Shape;6516;p6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7" name="Google Shape;6517;p6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8" name="Google Shape;6518;p6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19" name="Google Shape;6519;p6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0" name="Google Shape;6520;p6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1" name="Google Shape;6521;p6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2" name="Google Shape;6522;p6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3" name="Google Shape;6523;p6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4" name="Google Shape;6524;p6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5" name="Google Shape;6525;p6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6" name="Google Shape;6526;p6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7" name="Google Shape;6527;p6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8" name="Google Shape;6528;p6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29" name="Google Shape;6529;p6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0" name="Google Shape;6530;p6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1" name="Google Shape;6531;p6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2" name="Google Shape;6532;p6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3" name="Google Shape;6533;p6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4" name="Google Shape;6534;p6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5" name="Google Shape;6535;p6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6" name="Google Shape;6536;p6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7" name="Google Shape;6537;p6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8" name="Google Shape;6538;p6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39" name="Google Shape;6539;p6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0" name="Google Shape;6540;p6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1" name="Google Shape;6541;p6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2" name="Google Shape;6542;p6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3" name="Google Shape;6543;p6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4" name="Google Shape;6544;p6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5" name="Google Shape;6545;p6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6" name="Google Shape;6546;p6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7" name="Google Shape;6547;p6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8" name="Google Shape;6548;p6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49" name="Google Shape;6549;p6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0" name="Google Shape;6550;p6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1" name="Google Shape;6551;p6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2" name="Google Shape;6552;p6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3" name="Google Shape;6553;p6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4" name="Google Shape;6554;p6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5" name="Google Shape;6555;p6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6" name="Google Shape;6556;p6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57" name="Google Shape;6557;p6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558" name="Google Shape;6558;p6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sp>
        <p:nvSpPr>
          <p:cNvPr id="6559" name="Google Shape;6559;p64"/>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560" name="Google Shape;6560;p64"/>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561" name="Google Shape;6561;p64"/>
          <p:cNvGrpSpPr/>
          <p:nvPr/>
        </p:nvGrpSpPr>
        <p:grpSpPr>
          <a:xfrm>
            <a:off x="-1449668" y="146875"/>
            <a:ext cx="1026225" cy="2044304"/>
            <a:chOff x="-1555624" y="1196393"/>
            <a:chExt cx="1368300" cy="2725739"/>
          </a:xfrm>
        </p:grpSpPr>
        <p:grpSp>
          <p:nvGrpSpPr>
            <p:cNvPr id="6562" name="Google Shape;6562;p64"/>
            <p:cNvGrpSpPr/>
            <p:nvPr/>
          </p:nvGrpSpPr>
          <p:grpSpPr>
            <a:xfrm>
              <a:off x="-1555624" y="1488707"/>
              <a:ext cx="1368300" cy="2433425"/>
              <a:chOff x="-1836712" y="3275837"/>
              <a:chExt cx="1368300" cy="2433425"/>
            </a:xfrm>
          </p:grpSpPr>
          <p:sp>
            <p:nvSpPr>
              <p:cNvPr id="6563" name="Google Shape;6563;p64"/>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background 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&gt;Solid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&gt;Colour</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b="0" i="0" u="none" strike="noStrike" cap="none">
                  <a:solidFill>
                    <a:srgbClr val="000000"/>
                  </a:solidFill>
                  <a:latin typeface="Arial"/>
                  <a:ea typeface="Arial"/>
                  <a:cs typeface="Arial"/>
                  <a:sym typeface="Arial"/>
                </a:endParaRPr>
              </a:p>
            </p:txBody>
          </p:sp>
          <p:pic>
            <p:nvPicPr>
              <p:cNvPr id="6564" name="Google Shape;6564;p64"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6565" name="Google Shape;6565;p64"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6566" name="Google Shape;6566;p64"/>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sp>
        <p:nvSpPr>
          <p:cNvPr id="6567" name="Google Shape;6567;p64"/>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6568"/>
        <p:cNvGrpSpPr/>
        <p:nvPr/>
      </p:nvGrpSpPr>
      <p:grpSpPr>
        <a:xfrm>
          <a:off x="0" y="0"/>
          <a:ext cx="0" cy="0"/>
          <a:chOff x="0" y="0"/>
          <a:chExt cx="0" cy="0"/>
        </a:xfrm>
      </p:grpSpPr>
      <p:sp>
        <p:nvSpPr>
          <p:cNvPr id="6569" name="Google Shape;6569;p65"/>
          <p:cNvSpPr/>
          <p:nvPr/>
        </p:nvSpPr>
        <p:spPr>
          <a:xfrm rot="5400000" flipH="1">
            <a:off x="524429" y="-524252"/>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0" name="Google Shape;6570;p6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571" name="Google Shape;6571;p6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572" name="Google Shape;6572;p6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6573" name="Google Shape;6573;p65"/>
          <p:cNvGrpSpPr/>
          <p:nvPr/>
        </p:nvGrpSpPr>
        <p:grpSpPr>
          <a:xfrm>
            <a:off x="7915031" y="222489"/>
            <a:ext cx="895855" cy="359804"/>
            <a:chOff x="1899" y="899"/>
            <a:chExt cx="4163" cy="1671"/>
          </a:xfrm>
        </p:grpSpPr>
        <p:sp>
          <p:nvSpPr>
            <p:cNvPr id="6574" name="Google Shape;6574;p6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5" name="Google Shape;6575;p6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6" name="Google Shape;6576;p6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7" name="Google Shape;6577;p6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8" name="Google Shape;6578;p6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79" name="Google Shape;6579;p6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0" name="Google Shape;6580;p6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1" name="Google Shape;6581;p6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2" name="Google Shape;6582;p6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3" name="Google Shape;6583;p6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4" name="Google Shape;6584;p6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5" name="Google Shape;6585;p6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6" name="Google Shape;6586;p6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7" name="Google Shape;6587;p6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8" name="Google Shape;6588;p6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89" name="Google Shape;6589;p6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0" name="Google Shape;6590;p6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1" name="Google Shape;6591;p6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2" name="Google Shape;6592;p6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3" name="Google Shape;6593;p6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4" name="Google Shape;6594;p6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5" name="Google Shape;6595;p6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6" name="Google Shape;6596;p6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7" name="Google Shape;6597;p6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8" name="Google Shape;6598;p6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599" name="Google Shape;6599;p6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0" name="Google Shape;6600;p6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1" name="Google Shape;6601;p6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2" name="Google Shape;6602;p6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3" name="Google Shape;6603;p6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4" name="Google Shape;6604;p6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5" name="Google Shape;6605;p6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6" name="Google Shape;6606;p6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7" name="Google Shape;6607;p6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8" name="Google Shape;6608;p6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09" name="Google Shape;6609;p6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0" name="Google Shape;6610;p6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1" name="Google Shape;6611;p6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2" name="Google Shape;6612;p6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3" name="Google Shape;6613;p6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4" name="Google Shape;6614;p6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5" name="Google Shape;6615;p6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6" name="Google Shape;6616;p6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7" name="Google Shape;6617;p6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8" name="Google Shape;6618;p6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19" name="Google Shape;6619;p6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0" name="Google Shape;6620;p6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1" name="Google Shape;6621;p6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2" name="Google Shape;6622;p6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3" name="Google Shape;6623;p6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4" name="Google Shape;6624;p6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5" name="Google Shape;6625;p6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6" name="Google Shape;6626;p6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7" name="Google Shape;6627;p6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8" name="Google Shape;6628;p6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29" name="Google Shape;6629;p6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0" name="Google Shape;6630;p6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1" name="Google Shape;6631;p6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2" name="Google Shape;6632;p6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3" name="Google Shape;6633;p6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4" name="Google Shape;6634;p6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5" name="Google Shape;6635;p6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6" name="Google Shape;6636;p6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7" name="Google Shape;6637;p6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8" name="Google Shape;6638;p6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39" name="Google Shape;6639;p6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0" name="Google Shape;6640;p6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1" name="Google Shape;6641;p6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2" name="Google Shape;6642;p6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3" name="Google Shape;6643;p6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4" name="Google Shape;6644;p6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5" name="Google Shape;6645;p6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6" name="Google Shape;6646;p6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7" name="Google Shape;6647;p6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8" name="Google Shape;6648;p6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49" name="Google Shape;6649;p6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0" name="Google Shape;6650;p6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1" name="Google Shape;6651;p6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2" name="Google Shape;6652;p6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3" name="Google Shape;6653;p6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4" name="Google Shape;6654;p6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5" name="Google Shape;6655;p6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6" name="Google Shape;6656;p6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7" name="Google Shape;6657;p6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8" name="Google Shape;6658;p6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59" name="Google Shape;6659;p6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0" name="Google Shape;6660;p6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1" name="Google Shape;6661;p6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2" name="Google Shape;6662;p6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3" name="Google Shape;6663;p6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4" name="Google Shape;6664;p6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5" name="Google Shape;6665;p6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66" name="Google Shape;6666;p6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667" name="Google Shape;6667;p6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sm" len="sm"/>
              <a:tailEnd type="none" w="sm" len="sm"/>
            </a:ln>
          </p:spPr>
        </p:cxnSp>
      </p:grpSp>
      <p:grpSp>
        <p:nvGrpSpPr>
          <p:cNvPr id="6668" name="Google Shape;6668;p65"/>
          <p:cNvGrpSpPr/>
          <p:nvPr/>
        </p:nvGrpSpPr>
        <p:grpSpPr>
          <a:xfrm>
            <a:off x="-1530678" y="2991542"/>
            <a:ext cx="1404225" cy="2177094"/>
            <a:chOff x="6195941" y="562596"/>
            <a:chExt cx="1872300" cy="2902792"/>
          </a:xfrm>
        </p:grpSpPr>
        <p:grpSp>
          <p:nvGrpSpPr>
            <p:cNvPr id="6669" name="Google Shape;6669;p65"/>
            <p:cNvGrpSpPr/>
            <p:nvPr/>
          </p:nvGrpSpPr>
          <p:grpSpPr>
            <a:xfrm>
              <a:off x="6195941" y="832605"/>
              <a:ext cx="1872300" cy="2632784"/>
              <a:chOff x="-1872716" y="660661"/>
              <a:chExt cx="1872300" cy="1974637"/>
            </a:xfrm>
          </p:grpSpPr>
          <p:sp>
            <p:nvSpPr>
              <p:cNvPr id="6670" name="Google Shape;6670;p6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671" name="Google Shape;6671;p6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672" name="Google Shape;6672;p65"/>
            <p:cNvGrpSpPr/>
            <p:nvPr/>
          </p:nvGrpSpPr>
          <p:grpSpPr>
            <a:xfrm>
              <a:off x="6303954" y="562596"/>
              <a:ext cx="540000" cy="540000"/>
              <a:chOff x="6303954" y="562596"/>
              <a:chExt cx="540000" cy="540000"/>
            </a:xfrm>
          </p:grpSpPr>
          <p:sp>
            <p:nvSpPr>
              <p:cNvPr id="6673" name="Google Shape;6673;p6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674" name="Google Shape;6674;p6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6675" name="Google Shape;6675;p6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6" name="Google Shape;6676;p6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77" name="Google Shape;6677;p6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678" name="Google Shape;6678;p6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679" name="Google Shape;6679;p6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680" name="Google Shape;6680;p65"/>
          <p:cNvGrpSpPr/>
          <p:nvPr/>
        </p:nvGrpSpPr>
        <p:grpSpPr>
          <a:xfrm>
            <a:off x="-1530678" y="653649"/>
            <a:ext cx="1026225" cy="1698128"/>
            <a:chOff x="-1836712" y="2937191"/>
            <a:chExt cx="1368300" cy="2264171"/>
          </a:xfrm>
        </p:grpSpPr>
        <p:pic>
          <p:nvPicPr>
            <p:cNvPr id="6681" name="Google Shape;6681;p6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6682" name="Google Shape;6682;p6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change the photographic image to the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&gt;Right Click over slide</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&gt;format background</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&gt;picture or texture fill</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&gt;select image from  </a:t>
              </a:r>
              <a:br>
                <a:rPr lang="en-GB" sz="800" b="0" i="0" u="none" strike="noStrike" cap="none">
                  <a:solidFill>
                    <a:srgbClr val="000000"/>
                  </a:solidFill>
                  <a:latin typeface="Calibri"/>
                  <a:ea typeface="Calibri"/>
                  <a:cs typeface="Calibri"/>
                  <a:sym typeface="Calibri"/>
                </a:rPr>
              </a:br>
              <a:r>
                <a:rPr lang="en-GB" sz="800" b="0" i="0" u="none" strike="noStrike" cap="none">
                  <a:solidFill>
                    <a:srgbClr val="000000"/>
                  </a:solidFill>
                  <a:latin typeface="Calibri"/>
                  <a:ea typeface="Calibri"/>
                  <a:cs typeface="Calibri"/>
                  <a:sym typeface="Calibri"/>
                </a:rPr>
                <a:t>  your file</a:t>
              </a:r>
              <a:endParaRPr sz="800" b="0" i="0" u="none" strike="noStrike" cap="none">
                <a:solidFill>
                  <a:srgbClr val="000000"/>
                </a:solidFill>
                <a:latin typeface="Calibri"/>
                <a:ea typeface="Calibri"/>
                <a:cs typeface="Calibri"/>
                <a:sym typeface="Calibri"/>
              </a:endParaRPr>
            </a:p>
          </p:txBody>
        </p:sp>
        <p:pic>
          <p:nvPicPr>
            <p:cNvPr id="6683" name="Google Shape;6683;p6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6684"/>
        <p:cNvGrpSpPr/>
        <p:nvPr/>
      </p:nvGrpSpPr>
      <p:grpSpPr>
        <a:xfrm>
          <a:off x="0" y="0"/>
          <a:ext cx="0" cy="0"/>
          <a:chOff x="0" y="0"/>
          <a:chExt cx="0" cy="0"/>
        </a:xfrm>
      </p:grpSpPr>
      <p:sp>
        <p:nvSpPr>
          <p:cNvPr id="6685" name="Google Shape;6685;p66"/>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grpSp>
        <p:nvGrpSpPr>
          <p:cNvPr id="6686" name="Google Shape;6686;p66"/>
          <p:cNvGrpSpPr/>
          <p:nvPr/>
        </p:nvGrpSpPr>
        <p:grpSpPr>
          <a:xfrm>
            <a:off x="7916400" y="221400"/>
            <a:ext cx="893889" cy="359014"/>
            <a:chOff x="1899" y="899"/>
            <a:chExt cx="4163" cy="1671"/>
          </a:xfrm>
        </p:grpSpPr>
        <p:sp>
          <p:nvSpPr>
            <p:cNvPr id="6687" name="Google Shape;6687;p6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8" name="Google Shape;6688;p6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89" name="Google Shape;6689;p6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0" name="Google Shape;6690;p6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1" name="Google Shape;6691;p6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2" name="Google Shape;6692;p6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3" name="Google Shape;6693;p6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4" name="Google Shape;6694;p6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5" name="Google Shape;6695;p6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6" name="Google Shape;6696;p6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7" name="Google Shape;6697;p6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8" name="Google Shape;6698;p6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699" name="Google Shape;6699;p6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0" name="Google Shape;6700;p6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1" name="Google Shape;6701;p6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2" name="Google Shape;6702;p6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3" name="Google Shape;6703;p6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4" name="Google Shape;6704;p6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5" name="Google Shape;6705;p6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6" name="Google Shape;6706;p6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7" name="Google Shape;6707;p6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8" name="Google Shape;6708;p6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09" name="Google Shape;6709;p6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0" name="Google Shape;6710;p6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1" name="Google Shape;6711;p6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2" name="Google Shape;6712;p6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3" name="Google Shape;6713;p6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4" name="Google Shape;6714;p6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5" name="Google Shape;6715;p6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6" name="Google Shape;6716;p6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7" name="Google Shape;6717;p6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8" name="Google Shape;6718;p6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19" name="Google Shape;6719;p6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0" name="Google Shape;6720;p6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1" name="Google Shape;6721;p6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2" name="Google Shape;6722;p6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3" name="Google Shape;6723;p6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4" name="Google Shape;6724;p6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5" name="Google Shape;6725;p6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6" name="Google Shape;6726;p6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7" name="Google Shape;6727;p6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8" name="Google Shape;6728;p6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29" name="Google Shape;6729;p6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0" name="Google Shape;6730;p6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1" name="Google Shape;6731;p6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2" name="Google Shape;6732;p6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3" name="Google Shape;6733;p6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4" name="Google Shape;6734;p6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5" name="Google Shape;6735;p6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6" name="Google Shape;6736;p6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7" name="Google Shape;6737;p6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8" name="Google Shape;6738;p6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39" name="Google Shape;6739;p6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0" name="Google Shape;6740;p6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1" name="Google Shape;6741;p6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2" name="Google Shape;6742;p6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3" name="Google Shape;6743;p6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4" name="Google Shape;6744;p6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5" name="Google Shape;6745;p6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6" name="Google Shape;6746;p6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7" name="Google Shape;6747;p6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8" name="Google Shape;6748;p6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49" name="Google Shape;6749;p6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0" name="Google Shape;6750;p6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1" name="Google Shape;6751;p6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2" name="Google Shape;6752;p6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3" name="Google Shape;6753;p6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4" name="Google Shape;6754;p6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5" name="Google Shape;6755;p6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6" name="Google Shape;6756;p6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7" name="Google Shape;6757;p6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8" name="Google Shape;6758;p6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59" name="Google Shape;6759;p6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0" name="Google Shape;6760;p6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1" name="Google Shape;6761;p6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2" name="Google Shape;6762;p6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3" name="Google Shape;6763;p6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4" name="Google Shape;6764;p6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5" name="Google Shape;6765;p6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6" name="Google Shape;6766;p6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7" name="Google Shape;6767;p6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8" name="Google Shape;6768;p6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69" name="Google Shape;6769;p6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0" name="Google Shape;6770;p6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1" name="Google Shape;6771;p6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2" name="Google Shape;6772;p6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3" name="Google Shape;6773;p6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4" name="Google Shape;6774;p6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5" name="Google Shape;6775;p6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6" name="Google Shape;6776;p6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7" name="Google Shape;6777;p6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8" name="Google Shape;6778;p6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79" name="Google Shape;6779;p6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780" name="Google Shape;6780;p66"/>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6781" name="Google Shape;6781;p6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782" name="Google Shape;6782;p6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3" name="Google Shape;6783;p6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784" name="Google Shape;6784;p6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785" name="Google Shape;6785;p6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86" name="Google Shape;6786;p6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grpSp>
        <p:nvGrpSpPr>
          <p:cNvPr id="6787" name="Google Shape;6787;p66"/>
          <p:cNvGrpSpPr/>
          <p:nvPr/>
        </p:nvGrpSpPr>
        <p:grpSpPr>
          <a:xfrm>
            <a:off x="-1530678" y="2991542"/>
            <a:ext cx="1404225" cy="2177094"/>
            <a:chOff x="6195941" y="562596"/>
            <a:chExt cx="1872300" cy="2902792"/>
          </a:xfrm>
        </p:grpSpPr>
        <p:grpSp>
          <p:nvGrpSpPr>
            <p:cNvPr id="6788" name="Google Shape;6788;p66"/>
            <p:cNvGrpSpPr/>
            <p:nvPr/>
          </p:nvGrpSpPr>
          <p:grpSpPr>
            <a:xfrm>
              <a:off x="6195941" y="832605"/>
              <a:ext cx="1872300" cy="2632784"/>
              <a:chOff x="-1872716" y="660661"/>
              <a:chExt cx="1872300" cy="1974637"/>
            </a:xfrm>
          </p:grpSpPr>
          <p:sp>
            <p:nvSpPr>
              <p:cNvPr id="6789" name="Google Shape;6789;p6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790" name="Google Shape;6790;p6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791" name="Google Shape;6791;p66"/>
            <p:cNvGrpSpPr/>
            <p:nvPr/>
          </p:nvGrpSpPr>
          <p:grpSpPr>
            <a:xfrm>
              <a:off x="6303954" y="562596"/>
              <a:ext cx="540000" cy="540000"/>
              <a:chOff x="6303954" y="562596"/>
              <a:chExt cx="540000" cy="540000"/>
            </a:xfrm>
          </p:grpSpPr>
          <p:sp>
            <p:nvSpPr>
              <p:cNvPr id="6792" name="Google Shape;6792;p6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793" name="Google Shape;6793;p6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794" name="Google Shape;6794;p6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5" name="Google Shape;6795;p6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6796" name="Google Shape;6796;p6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6797"/>
        <p:cNvGrpSpPr/>
        <p:nvPr/>
      </p:nvGrpSpPr>
      <p:grpSpPr>
        <a:xfrm>
          <a:off x="0" y="0"/>
          <a:ext cx="0" cy="0"/>
          <a:chOff x="0" y="0"/>
          <a:chExt cx="0" cy="0"/>
        </a:xfrm>
      </p:grpSpPr>
      <p:sp>
        <p:nvSpPr>
          <p:cNvPr id="6798" name="Google Shape;6798;p67"/>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799" name="Google Shape;6799;p6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0" name="Google Shape;6800;p6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1" name="Google Shape;6801;p6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dk1"/>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802" name="Google Shape;6802;p6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803" name="Google Shape;6803;p6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804" name="Google Shape;6804;p6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805" name="Google Shape;6805;p67"/>
          <p:cNvGrpSpPr/>
          <p:nvPr/>
        </p:nvGrpSpPr>
        <p:grpSpPr>
          <a:xfrm>
            <a:off x="4673500" y="957418"/>
            <a:ext cx="1518940" cy="610054"/>
            <a:chOff x="1899" y="899"/>
            <a:chExt cx="4163" cy="1671"/>
          </a:xfrm>
        </p:grpSpPr>
        <p:sp>
          <p:nvSpPr>
            <p:cNvPr id="6806" name="Google Shape;6806;p6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7" name="Google Shape;6807;p6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8" name="Google Shape;6808;p6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09" name="Google Shape;6809;p6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0" name="Google Shape;6810;p6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1" name="Google Shape;6811;p6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2" name="Google Shape;6812;p6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3" name="Google Shape;6813;p6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4" name="Google Shape;6814;p6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5" name="Google Shape;6815;p6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6" name="Google Shape;6816;p6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7" name="Google Shape;6817;p67"/>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8" name="Google Shape;6818;p6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19" name="Google Shape;6819;p6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0" name="Google Shape;6820;p6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1" name="Google Shape;6821;p6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2" name="Google Shape;6822;p67"/>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3" name="Google Shape;6823;p6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4" name="Google Shape;6824;p6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5" name="Google Shape;6825;p6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6" name="Google Shape;6826;p6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7" name="Google Shape;6827;p6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8" name="Google Shape;6828;p6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29" name="Google Shape;6829;p6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0" name="Google Shape;6830;p6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1" name="Google Shape;6831;p6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2" name="Google Shape;6832;p6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3" name="Google Shape;6833;p6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4" name="Google Shape;6834;p6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5" name="Google Shape;6835;p6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6" name="Google Shape;6836;p6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7" name="Google Shape;6837;p6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8" name="Google Shape;6838;p6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39" name="Google Shape;6839;p6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0" name="Google Shape;6840;p6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1" name="Google Shape;6841;p6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2" name="Google Shape;6842;p6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3" name="Google Shape;6843;p6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4" name="Google Shape;6844;p6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5" name="Google Shape;6845;p6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6" name="Google Shape;6846;p6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7" name="Google Shape;6847;p6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8" name="Google Shape;6848;p6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49" name="Google Shape;6849;p6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0" name="Google Shape;6850;p6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1" name="Google Shape;6851;p6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2" name="Google Shape;6852;p6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3" name="Google Shape;6853;p6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4" name="Google Shape;6854;p6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5" name="Google Shape;6855;p6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6" name="Google Shape;6856;p6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7" name="Google Shape;6857;p6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8" name="Google Shape;6858;p6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59" name="Google Shape;6859;p6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0" name="Google Shape;6860;p6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1" name="Google Shape;6861;p6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2" name="Google Shape;6862;p6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3" name="Google Shape;6863;p6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4" name="Google Shape;6864;p6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5" name="Google Shape;6865;p6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6" name="Google Shape;6866;p6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7" name="Google Shape;6867;p6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8" name="Google Shape;6868;p6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69" name="Google Shape;6869;p6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0" name="Google Shape;6870;p6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1" name="Google Shape;6871;p6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2" name="Google Shape;6872;p6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3" name="Google Shape;6873;p6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4" name="Google Shape;6874;p6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5" name="Google Shape;6875;p6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6" name="Google Shape;6876;p6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7" name="Google Shape;6877;p6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8" name="Google Shape;6878;p6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79" name="Google Shape;6879;p6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0" name="Google Shape;6880;p6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1" name="Google Shape;6881;p6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2" name="Google Shape;6882;p6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3" name="Google Shape;6883;p6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4" name="Google Shape;6884;p6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5" name="Google Shape;6885;p67"/>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6" name="Google Shape;6886;p6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7" name="Google Shape;6887;p6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8" name="Google Shape;6888;p6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89" name="Google Shape;6889;p6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0" name="Google Shape;6890;p6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1" name="Google Shape;6891;p6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2" name="Google Shape;6892;p6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3" name="Google Shape;6893;p6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4" name="Google Shape;6894;p6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5" name="Google Shape;6895;p6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6" name="Google Shape;6896;p6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7" name="Google Shape;6897;p6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898" name="Google Shape;6898;p6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6899" name="Google Shape;6899;p67"/>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6900"/>
        <p:cNvGrpSpPr/>
        <p:nvPr/>
      </p:nvGrpSpPr>
      <p:grpSpPr>
        <a:xfrm>
          <a:off x="0" y="0"/>
          <a:ext cx="0" cy="0"/>
          <a:chOff x="0" y="0"/>
          <a:chExt cx="0" cy="0"/>
        </a:xfrm>
      </p:grpSpPr>
      <p:sp>
        <p:nvSpPr>
          <p:cNvPr id="6901" name="Google Shape;6901;p68"/>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6902" name="Google Shape;6902;p6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6903" name="Google Shape;6903;p6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4" name="Google Shape;6904;p6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6905" name="Google Shape;6905;p6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6906" name="Google Shape;6906;p68"/>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6907" name="Google Shape;6907;p68"/>
          <p:cNvGrpSpPr/>
          <p:nvPr/>
        </p:nvGrpSpPr>
        <p:grpSpPr>
          <a:xfrm>
            <a:off x="-1530678" y="2991542"/>
            <a:ext cx="1404225" cy="2177094"/>
            <a:chOff x="6195941" y="562596"/>
            <a:chExt cx="1872300" cy="2902792"/>
          </a:xfrm>
        </p:grpSpPr>
        <p:grpSp>
          <p:nvGrpSpPr>
            <p:cNvPr id="6908" name="Google Shape;6908;p68"/>
            <p:cNvGrpSpPr/>
            <p:nvPr/>
          </p:nvGrpSpPr>
          <p:grpSpPr>
            <a:xfrm>
              <a:off x="6195941" y="832605"/>
              <a:ext cx="1872300" cy="2632784"/>
              <a:chOff x="-1872716" y="660661"/>
              <a:chExt cx="1872300" cy="1974637"/>
            </a:xfrm>
          </p:grpSpPr>
          <p:sp>
            <p:nvSpPr>
              <p:cNvPr id="6909" name="Google Shape;6909;p6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6910" name="Google Shape;6910;p6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6911" name="Google Shape;6911;p68"/>
            <p:cNvGrpSpPr/>
            <p:nvPr/>
          </p:nvGrpSpPr>
          <p:grpSpPr>
            <a:xfrm>
              <a:off x="6303954" y="562596"/>
              <a:ext cx="540000" cy="540000"/>
              <a:chOff x="6303954" y="562596"/>
              <a:chExt cx="540000" cy="540000"/>
            </a:xfrm>
          </p:grpSpPr>
          <p:sp>
            <p:nvSpPr>
              <p:cNvPr id="6912" name="Google Shape;6912;p6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6913" name="Google Shape;6913;p6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6914" name="Google Shape;6914;p68"/>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6915" name="Google Shape;6915;p68"/>
          <p:cNvGrpSpPr/>
          <p:nvPr/>
        </p:nvGrpSpPr>
        <p:grpSpPr>
          <a:xfrm>
            <a:off x="7916400" y="221400"/>
            <a:ext cx="893889" cy="359014"/>
            <a:chOff x="1899" y="899"/>
            <a:chExt cx="4163" cy="1671"/>
          </a:xfrm>
        </p:grpSpPr>
        <p:sp>
          <p:nvSpPr>
            <p:cNvPr id="6916" name="Google Shape;6916;p6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7" name="Google Shape;6917;p6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8" name="Google Shape;6918;p6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19" name="Google Shape;6919;p6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0" name="Google Shape;6920;p6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1" name="Google Shape;6921;p6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2" name="Google Shape;6922;p6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3" name="Google Shape;6923;p6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4" name="Google Shape;6924;p6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5" name="Google Shape;6925;p6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6" name="Google Shape;6926;p6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7" name="Google Shape;6927;p6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8" name="Google Shape;6928;p6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29" name="Google Shape;6929;p6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0" name="Google Shape;6930;p6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1" name="Google Shape;6931;p6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2" name="Google Shape;6932;p6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3" name="Google Shape;6933;p6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4" name="Google Shape;6934;p6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5" name="Google Shape;6935;p6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6" name="Google Shape;6936;p6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7" name="Google Shape;6937;p6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8" name="Google Shape;6938;p6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39" name="Google Shape;6939;p6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0" name="Google Shape;6940;p6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1" name="Google Shape;6941;p6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2" name="Google Shape;6942;p6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3" name="Google Shape;6943;p6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4" name="Google Shape;6944;p6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5" name="Google Shape;6945;p6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6" name="Google Shape;6946;p6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7" name="Google Shape;6947;p6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8" name="Google Shape;6948;p6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49" name="Google Shape;6949;p6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0" name="Google Shape;6950;p6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1" name="Google Shape;6951;p6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2" name="Google Shape;6952;p6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3" name="Google Shape;6953;p6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4" name="Google Shape;6954;p6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5" name="Google Shape;6955;p6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6" name="Google Shape;6956;p6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7" name="Google Shape;6957;p6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8" name="Google Shape;6958;p6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59" name="Google Shape;6959;p6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0" name="Google Shape;6960;p6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1" name="Google Shape;6961;p6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2" name="Google Shape;6962;p6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3" name="Google Shape;6963;p6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4" name="Google Shape;6964;p6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5" name="Google Shape;6965;p6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6" name="Google Shape;6966;p6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7" name="Google Shape;6967;p6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8" name="Google Shape;6968;p6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69" name="Google Shape;6969;p6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0" name="Google Shape;6970;p6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1" name="Google Shape;6971;p6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2" name="Google Shape;6972;p6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3" name="Google Shape;6973;p6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4" name="Google Shape;6974;p6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5" name="Google Shape;6975;p6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6" name="Google Shape;6976;p6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7" name="Google Shape;6977;p6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8" name="Google Shape;6978;p6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79" name="Google Shape;6979;p6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0" name="Google Shape;6980;p6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1" name="Google Shape;6981;p6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2" name="Google Shape;6982;p6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3" name="Google Shape;6983;p6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4" name="Google Shape;6984;p6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5" name="Google Shape;6985;p6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6" name="Google Shape;6986;p6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7" name="Google Shape;6987;p6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8" name="Google Shape;6988;p6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89" name="Google Shape;6989;p6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0" name="Google Shape;6990;p6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1" name="Google Shape;6991;p6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2" name="Google Shape;6992;p6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3" name="Google Shape;6993;p6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4" name="Google Shape;6994;p6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5" name="Google Shape;6995;p6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6" name="Google Shape;6996;p6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7" name="Google Shape;6997;p6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8" name="Google Shape;6998;p6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6999" name="Google Shape;6999;p6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0" name="Google Shape;7000;p6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1" name="Google Shape;7001;p6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2" name="Google Shape;7002;p6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3" name="Google Shape;7003;p6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4" name="Google Shape;7004;p6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5" name="Google Shape;7005;p6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6" name="Google Shape;7006;p6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7" name="Google Shape;7007;p6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08" name="Google Shape;7008;p6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009" name="Google Shape;7009;p68"/>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7010"/>
        <p:cNvGrpSpPr/>
        <p:nvPr/>
      </p:nvGrpSpPr>
      <p:grpSpPr>
        <a:xfrm>
          <a:off x="0" y="0"/>
          <a:ext cx="0" cy="0"/>
          <a:chOff x="0" y="0"/>
          <a:chExt cx="0" cy="0"/>
        </a:xfrm>
      </p:grpSpPr>
      <p:sp>
        <p:nvSpPr>
          <p:cNvPr id="7011" name="Google Shape;7011;p69"/>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012" name="Google Shape;7012;p6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013" name="Google Shape;7013;p6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4" name="Google Shape;7014;p6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015" name="Google Shape;7015;p6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016" name="Google Shape;7016;p69"/>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017" name="Google Shape;7017;p69"/>
          <p:cNvGrpSpPr/>
          <p:nvPr/>
        </p:nvGrpSpPr>
        <p:grpSpPr>
          <a:xfrm>
            <a:off x="-1530678" y="2991542"/>
            <a:ext cx="1404225" cy="2177094"/>
            <a:chOff x="6195941" y="562596"/>
            <a:chExt cx="1872300" cy="2902792"/>
          </a:xfrm>
        </p:grpSpPr>
        <p:grpSp>
          <p:nvGrpSpPr>
            <p:cNvPr id="7018" name="Google Shape;7018;p69"/>
            <p:cNvGrpSpPr/>
            <p:nvPr/>
          </p:nvGrpSpPr>
          <p:grpSpPr>
            <a:xfrm>
              <a:off x="6195941" y="832605"/>
              <a:ext cx="1872300" cy="2632784"/>
              <a:chOff x="-1872716" y="660661"/>
              <a:chExt cx="1872300" cy="1974637"/>
            </a:xfrm>
          </p:grpSpPr>
          <p:sp>
            <p:nvSpPr>
              <p:cNvPr id="7019" name="Google Shape;7019;p6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020" name="Google Shape;7020;p6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021" name="Google Shape;7021;p69"/>
            <p:cNvGrpSpPr/>
            <p:nvPr/>
          </p:nvGrpSpPr>
          <p:grpSpPr>
            <a:xfrm>
              <a:off x="6303954" y="562596"/>
              <a:ext cx="540000" cy="540000"/>
              <a:chOff x="6303954" y="562596"/>
              <a:chExt cx="540000" cy="540000"/>
            </a:xfrm>
          </p:grpSpPr>
          <p:sp>
            <p:nvSpPr>
              <p:cNvPr id="7022" name="Google Shape;7022;p6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023" name="Google Shape;7023;p6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024" name="Google Shape;7024;p69"/>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025" name="Google Shape;7025;p69"/>
          <p:cNvGrpSpPr/>
          <p:nvPr/>
        </p:nvGrpSpPr>
        <p:grpSpPr>
          <a:xfrm>
            <a:off x="7916400" y="221400"/>
            <a:ext cx="893889" cy="359014"/>
            <a:chOff x="1899" y="899"/>
            <a:chExt cx="4163" cy="1671"/>
          </a:xfrm>
        </p:grpSpPr>
        <p:sp>
          <p:nvSpPr>
            <p:cNvPr id="7026" name="Google Shape;7026;p6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7" name="Google Shape;7027;p6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8" name="Google Shape;7028;p6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29" name="Google Shape;7029;p6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0" name="Google Shape;7030;p6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1" name="Google Shape;7031;p6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2" name="Google Shape;7032;p6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3" name="Google Shape;7033;p6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4" name="Google Shape;7034;p6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5" name="Google Shape;7035;p6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6" name="Google Shape;7036;p6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7" name="Google Shape;7037;p6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8" name="Google Shape;7038;p6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39" name="Google Shape;7039;p6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0" name="Google Shape;7040;p6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1" name="Google Shape;7041;p6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2" name="Google Shape;7042;p6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3" name="Google Shape;7043;p6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4" name="Google Shape;7044;p6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5" name="Google Shape;7045;p6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6" name="Google Shape;7046;p6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7" name="Google Shape;7047;p6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8" name="Google Shape;7048;p6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49" name="Google Shape;7049;p6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0" name="Google Shape;7050;p6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1" name="Google Shape;7051;p6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2" name="Google Shape;7052;p6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3" name="Google Shape;7053;p6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4" name="Google Shape;7054;p6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5" name="Google Shape;7055;p6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6" name="Google Shape;7056;p6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7" name="Google Shape;7057;p6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8" name="Google Shape;7058;p6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59" name="Google Shape;7059;p6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0" name="Google Shape;7060;p6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1" name="Google Shape;7061;p6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2" name="Google Shape;7062;p6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3" name="Google Shape;7063;p6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4" name="Google Shape;7064;p6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5" name="Google Shape;7065;p6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6" name="Google Shape;7066;p6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7" name="Google Shape;7067;p6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8" name="Google Shape;7068;p6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69" name="Google Shape;7069;p6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0" name="Google Shape;7070;p6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1" name="Google Shape;7071;p6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2" name="Google Shape;7072;p6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3" name="Google Shape;7073;p6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4" name="Google Shape;7074;p6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5" name="Google Shape;7075;p6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6" name="Google Shape;7076;p6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7" name="Google Shape;7077;p6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8" name="Google Shape;7078;p6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79" name="Google Shape;7079;p6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0" name="Google Shape;7080;p6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1" name="Google Shape;7081;p6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2" name="Google Shape;7082;p6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3" name="Google Shape;7083;p6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4" name="Google Shape;7084;p6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5" name="Google Shape;7085;p6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6" name="Google Shape;7086;p6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7" name="Google Shape;7087;p6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8" name="Google Shape;7088;p6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89" name="Google Shape;7089;p6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0" name="Google Shape;7090;p6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1" name="Google Shape;7091;p6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2" name="Google Shape;7092;p6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3" name="Google Shape;7093;p6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4" name="Google Shape;7094;p6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5" name="Google Shape;7095;p6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6" name="Google Shape;7096;p6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7" name="Google Shape;7097;p6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8" name="Google Shape;7098;p6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099" name="Google Shape;7099;p6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0" name="Google Shape;7100;p6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1" name="Google Shape;7101;p6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2" name="Google Shape;7102;p6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3" name="Google Shape;7103;p6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4" name="Google Shape;7104;p6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5" name="Google Shape;7105;p6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6" name="Google Shape;7106;p6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7" name="Google Shape;7107;p6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8" name="Google Shape;7108;p6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09" name="Google Shape;7109;p6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0" name="Google Shape;7110;p6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1" name="Google Shape;7111;p6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2" name="Google Shape;7112;p6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3" name="Google Shape;7113;p6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4" name="Google Shape;7114;p6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5" name="Google Shape;7115;p6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6" name="Google Shape;7116;p6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7" name="Google Shape;7117;p6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18" name="Google Shape;7118;p6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119" name="Google Shape;7119;p69"/>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7120"/>
        <p:cNvGrpSpPr/>
        <p:nvPr/>
      </p:nvGrpSpPr>
      <p:grpSpPr>
        <a:xfrm>
          <a:off x="0" y="0"/>
          <a:ext cx="0" cy="0"/>
          <a:chOff x="0" y="0"/>
          <a:chExt cx="0" cy="0"/>
        </a:xfrm>
      </p:grpSpPr>
      <p:sp>
        <p:nvSpPr>
          <p:cNvPr id="7121" name="Google Shape;7121;p70"/>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122" name="Google Shape;7122;p70"/>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123" name="Google Shape;7123;p7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4" name="Google Shape;7124;p7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125" name="Google Shape;7125;p7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126" name="Google Shape;7126;p70"/>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127" name="Google Shape;7127;p70"/>
          <p:cNvGrpSpPr/>
          <p:nvPr/>
        </p:nvGrpSpPr>
        <p:grpSpPr>
          <a:xfrm>
            <a:off x="-1530678" y="2991542"/>
            <a:ext cx="1404225" cy="2177094"/>
            <a:chOff x="6195941" y="562596"/>
            <a:chExt cx="1872300" cy="2902792"/>
          </a:xfrm>
        </p:grpSpPr>
        <p:grpSp>
          <p:nvGrpSpPr>
            <p:cNvPr id="7128" name="Google Shape;7128;p70"/>
            <p:cNvGrpSpPr/>
            <p:nvPr/>
          </p:nvGrpSpPr>
          <p:grpSpPr>
            <a:xfrm>
              <a:off x="6195941" y="832605"/>
              <a:ext cx="1872300" cy="2632784"/>
              <a:chOff x="-1872716" y="660661"/>
              <a:chExt cx="1872300" cy="1974637"/>
            </a:xfrm>
          </p:grpSpPr>
          <p:sp>
            <p:nvSpPr>
              <p:cNvPr id="7129" name="Google Shape;7129;p7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130" name="Google Shape;7130;p7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131" name="Google Shape;7131;p70"/>
            <p:cNvGrpSpPr/>
            <p:nvPr/>
          </p:nvGrpSpPr>
          <p:grpSpPr>
            <a:xfrm>
              <a:off x="6303954" y="562596"/>
              <a:ext cx="540000" cy="540000"/>
              <a:chOff x="6303954" y="562596"/>
              <a:chExt cx="540000" cy="540000"/>
            </a:xfrm>
          </p:grpSpPr>
          <p:sp>
            <p:nvSpPr>
              <p:cNvPr id="7132" name="Google Shape;7132;p7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133" name="Google Shape;7133;p7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134" name="Google Shape;7134;p70"/>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135" name="Google Shape;7135;p70"/>
          <p:cNvGrpSpPr/>
          <p:nvPr/>
        </p:nvGrpSpPr>
        <p:grpSpPr>
          <a:xfrm>
            <a:off x="7916400" y="221400"/>
            <a:ext cx="893889" cy="359014"/>
            <a:chOff x="1899" y="899"/>
            <a:chExt cx="4163" cy="1671"/>
          </a:xfrm>
        </p:grpSpPr>
        <p:sp>
          <p:nvSpPr>
            <p:cNvPr id="7136" name="Google Shape;7136;p7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7" name="Google Shape;7137;p7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8" name="Google Shape;7138;p7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39" name="Google Shape;7139;p7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0" name="Google Shape;7140;p7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1" name="Google Shape;7141;p7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2" name="Google Shape;7142;p7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3" name="Google Shape;7143;p7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4" name="Google Shape;7144;p7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5" name="Google Shape;7145;p7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6" name="Google Shape;7146;p7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7" name="Google Shape;7147;p7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8" name="Google Shape;7148;p7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49" name="Google Shape;7149;p7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0" name="Google Shape;7150;p7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1" name="Google Shape;7151;p7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2" name="Google Shape;7152;p7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3" name="Google Shape;7153;p7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4" name="Google Shape;7154;p7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5" name="Google Shape;7155;p7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6" name="Google Shape;7156;p7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7" name="Google Shape;7157;p7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8" name="Google Shape;7158;p7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59" name="Google Shape;7159;p7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0" name="Google Shape;7160;p7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1" name="Google Shape;7161;p7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2" name="Google Shape;7162;p7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3" name="Google Shape;7163;p7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4" name="Google Shape;7164;p7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5" name="Google Shape;7165;p7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6" name="Google Shape;7166;p7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7" name="Google Shape;7167;p7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8" name="Google Shape;7168;p7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69" name="Google Shape;7169;p7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0" name="Google Shape;7170;p7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1" name="Google Shape;7171;p7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2" name="Google Shape;7172;p7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3" name="Google Shape;7173;p7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4" name="Google Shape;7174;p7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5" name="Google Shape;7175;p7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6" name="Google Shape;7176;p7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7" name="Google Shape;7177;p7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8" name="Google Shape;7178;p7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79" name="Google Shape;7179;p7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0" name="Google Shape;7180;p7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1" name="Google Shape;7181;p7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2" name="Google Shape;7182;p7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3" name="Google Shape;7183;p7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4" name="Google Shape;7184;p7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5" name="Google Shape;7185;p7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6" name="Google Shape;7186;p7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7" name="Google Shape;7187;p7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8" name="Google Shape;7188;p7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89" name="Google Shape;7189;p7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0" name="Google Shape;7190;p7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1" name="Google Shape;7191;p7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2" name="Google Shape;7192;p7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3" name="Google Shape;7193;p7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4" name="Google Shape;7194;p7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5" name="Google Shape;7195;p7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6" name="Google Shape;7196;p7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7" name="Google Shape;7197;p7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8" name="Google Shape;7198;p7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199" name="Google Shape;7199;p7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0" name="Google Shape;7200;p7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1" name="Google Shape;7201;p7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2" name="Google Shape;7202;p7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3" name="Google Shape;7203;p7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4" name="Google Shape;7204;p7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5" name="Google Shape;7205;p7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6" name="Google Shape;7206;p7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7" name="Google Shape;7207;p7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8" name="Google Shape;7208;p7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09" name="Google Shape;7209;p7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0" name="Google Shape;7210;p7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1" name="Google Shape;7211;p7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2" name="Google Shape;7212;p7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3" name="Google Shape;7213;p7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4" name="Google Shape;7214;p7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5" name="Google Shape;7215;p7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6" name="Google Shape;7216;p7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7" name="Google Shape;7217;p7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8" name="Google Shape;7218;p7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19" name="Google Shape;7219;p7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0" name="Google Shape;7220;p7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1" name="Google Shape;7221;p7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2" name="Google Shape;7222;p7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3" name="Google Shape;7223;p7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4" name="Google Shape;7224;p7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5" name="Google Shape;7225;p7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6" name="Google Shape;7226;p7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7" name="Google Shape;7227;p7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28" name="Google Shape;7228;p7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229" name="Google Shape;7229;p70"/>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2 x content">
  <p:cSld name="Title and 2 x content">
    <p:bg>
      <p:bgPr>
        <a:solidFill>
          <a:schemeClr val="lt1"/>
        </a:solidFill>
        <a:effectLst/>
      </p:bgPr>
    </p:bg>
    <p:spTree>
      <p:nvGrpSpPr>
        <p:cNvPr id="1" name="Shape 7230"/>
        <p:cNvGrpSpPr/>
        <p:nvPr/>
      </p:nvGrpSpPr>
      <p:grpSpPr>
        <a:xfrm>
          <a:off x="0" y="0"/>
          <a:ext cx="0" cy="0"/>
          <a:chOff x="0" y="0"/>
          <a:chExt cx="0" cy="0"/>
        </a:xfrm>
      </p:grpSpPr>
      <p:sp>
        <p:nvSpPr>
          <p:cNvPr id="7231" name="Google Shape;7231;p71"/>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232" name="Google Shape;7232;p71"/>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233" name="Google Shape;7233;p7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4" name="Google Shape;7234;p7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235" name="Google Shape;7235;p7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236" name="Google Shape;7236;p71"/>
          <p:cNvSpPr txBox="1">
            <a:spLocks noGrp="1"/>
          </p:cNvSpPr>
          <p:nvPr>
            <p:ph type="body" idx="1"/>
          </p:nvPr>
        </p:nvSpPr>
        <p:spPr>
          <a:xfrm>
            <a:off x="386099"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237" name="Google Shape;7237;p71"/>
          <p:cNvGrpSpPr/>
          <p:nvPr/>
        </p:nvGrpSpPr>
        <p:grpSpPr>
          <a:xfrm>
            <a:off x="-1530678" y="2991542"/>
            <a:ext cx="1404225" cy="2177094"/>
            <a:chOff x="6195941" y="562596"/>
            <a:chExt cx="1872300" cy="2902792"/>
          </a:xfrm>
        </p:grpSpPr>
        <p:grpSp>
          <p:nvGrpSpPr>
            <p:cNvPr id="7238" name="Google Shape;7238;p71"/>
            <p:cNvGrpSpPr/>
            <p:nvPr/>
          </p:nvGrpSpPr>
          <p:grpSpPr>
            <a:xfrm>
              <a:off x="6195941" y="832605"/>
              <a:ext cx="1872300" cy="2632784"/>
              <a:chOff x="-1872716" y="660661"/>
              <a:chExt cx="1872300" cy="1974637"/>
            </a:xfrm>
          </p:grpSpPr>
          <p:sp>
            <p:nvSpPr>
              <p:cNvPr id="7239" name="Google Shape;7239;p7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240" name="Google Shape;7240;p7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241" name="Google Shape;7241;p71"/>
            <p:cNvGrpSpPr/>
            <p:nvPr/>
          </p:nvGrpSpPr>
          <p:grpSpPr>
            <a:xfrm>
              <a:off x="6303954" y="562596"/>
              <a:ext cx="540000" cy="540000"/>
              <a:chOff x="6303954" y="562596"/>
              <a:chExt cx="540000" cy="540000"/>
            </a:xfrm>
          </p:grpSpPr>
          <p:sp>
            <p:nvSpPr>
              <p:cNvPr id="7242" name="Google Shape;7242;p7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243" name="Google Shape;7243;p7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244" name="Google Shape;7244;p71"/>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245" name="Google Shape;7245;p71"/>
          <p:cNvGrpSpPr/>
          <p:nvPr/>
        </p:nvGrpSpPr>
        <p:grpSpPr>
          <a:xfrm>
            <a:off x="7916400" y="221400"/>
            <a:ext cx="893889" cy="359014"/>
            <a:chOff x="1899" y="899"/>
            <a:chExt cx="4163" cy="1671"/>
          </a:xfrm>
        </p:grpSpPr>
        <p:sp>
          <p:nvSpPr>
            <p:cNvPr id="7246" name="Google Shape;7246;p7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7" name="Google Shape;7247;p7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8" name="Google Shape;7248;p7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49" name="Google Shape;7249;p7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0" name="Google Shape;7250;p7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1" name="Google Shape;7251;p7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2" name="Google Shape;7252;p7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3" name="Google Shape;7253;p7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4" name="Google Shape;7254;p7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5" name="Google Shape;7255;p7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6" name="Google Shape;7256;p7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7" name="Google Shape;7257;p7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8" name="Google Shape;7258;p7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59" name="Google Shape;7259;p7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0" name="Google Shape;7260;p7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1" name="Google Shape;7261;p7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2" name="Google Shape;7262;p7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3" name="Google Shape;7263;p7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4" name="Google Shape;7264;p7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5" name="Google Shape;7265;p7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6" name="Google Shape;7266;p7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7" name="Google Shape;7267;p7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8" name="Google Shape;7268;p7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69" name="Google Shape;7269;p7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0" name="Google Shape;7270;p7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1" name="Google Shape;7271;p7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2" name="Google Shape;7272;p7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3" name="Google Shape;7273;p7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4" name="Google Shape;7274;p7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5" name="Google Shape;7275;p7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6" name="Google Shape;7276;p7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7" name="Google Shape;7277;p7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8" name="Google Shape;7278;p7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79" name="Google Shape;7279;p7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0" name="Google Shape;7280;p7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1" name="Google Shape;7281;p7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2" name="Google Shape;7282;p7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3" name="Google Shape;7283;p7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4" name="Google Shape;7284;p7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5" name="Google Shape;7285;p7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6" name="Google Shape;7286;p7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7" name="Google Shape;7287;p7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8" name="Google Shape;7288;p7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89" name="Google Shape;7289;p7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0" name="Google Shape;7290;p7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1" name="Google Shape;7291;p7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2" name="Google Shape;7292;p7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3" name="Google Shape;7293;p7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4" name="Google Shape;7294;p7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5" name="Google Shape;7295;p7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6" name="Google Shape;7296;p7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7" name="Google Shape;7297;p7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8" name="Google Shape;7298;p7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299" name="Google Shape;7299;p7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0" name="Google Shape;7300;p7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1" name="Google Shape;7301;p7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2" name="Google Shape;7302;p7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3" name="Google Shape;7303;p7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4" name="Google Shape;7304;p7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5" name="Google Shape;7305;p7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6" name="Google Shape;7306;p7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7" name="Google Shape;7307;p7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8" name="Google Shape;7308;p7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09" name="Google Shape;7309;p7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0" name="Google Shape;7310;p7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1" name="Google Shape;7311;p7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2" name="Google Shape;7312;p7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3" name="Google Shape;7313;p7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4" name="Google Shape;7314;p7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5" name="Google Shape;7315;p7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6" name="Google Shape;7316;p7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7" name="Google Shape;7317;p7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8" name="Google Shape;7318;p7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19" name="Google Shape;7319;p7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0" name="Google Shape;7320;p7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1" name="Google Shape;7321;p7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2" name="Google Shape;7322;p7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3" name="Google Shape;7323;p7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4" name="Google Shape;7324;p7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5" name="Google Shape;7325;p7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6" name="Google Shape;7326;p7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7" name="Google Shape;7327;p7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8" name="Google Shape;7328;p7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29" name="Google Shape;7329;p7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0" name="Google Shape;7330;p7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1" name="Google Shape;7331;p7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2" name="Google Shape;7332;p7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3" name="Google Shape;7333;p7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4" name="Google Shape;7334;p7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5" name="Google Shape;7335;p7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6" name="Google Shape;7336;p7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7" name="Google Shape;7337;p7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38" name="Google Shape;7338;p7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339" name="Google Shape;7339;p71"/>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
        <p:nvSpPr>
          <p:cNvPr id="7340" name="Google Shape;7340;p71"/>
          <p:cNvSpPr txBox="1">
            <a:spLocks noGrp="1"/>
          </p:cNvSpPr>
          <p:nvPr>
            <p:ph type="body" idx="2"/>
          </p:nvPr>
        </p:nvSpPr>
        <p:spPr>
          <a:xfrm>
            <a:off x="4290608" y="1697954"/>
            <a:ext cx="35916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7341"/>
        <p:cNvGrpSpPr/>
        <p:nvPr/>
      </p:nvGrpSpPr>
      <p:grpSpPr>
        <a:xfrm>
          <a:off x="0" y="0"/>
          <a:ext cx="0" cy="0"/>
          <a:chOff x="0" y="0"/>
          <a:chExt cx="0" cy="0"/>
        </a:xfrm>
      </p:grpSpPr>
      <p:sp>
        <p:nvSpPr>
          <p:cNvPr id="7342" name="Google Shape;7342;p72"/>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Calibri"/>
              <a:ea typeface="Calibri"/>
              <a:cs typeface="Calibri"/>
              <a:sym typeface="Calibri"/>
            </a:endParaRPr>
          </a:p>
        </p:txBody>
      </p:sp>
      <p:sp>
        <p:nvSpPr>
          <p:cNvPr id="7343" name="Google Shape;7343;p72"/>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lgn="l" rtl="0">
              <a:lnSpc>
                <a:spcPct val="100000"/>
              </a:lnSpc>
              <a:spcBef>
                <a:spcPts val="0"/>
              </a:spcBef>
              <a:spcAft>
                <a:spcPts val="0"/>
              </a:spcAft>
              <a:buSzPts val="1100"/>
              <a:buNone/>
              <a:defRPr sz="1400"/>
            </a:lvl2pPr>
            <a:lvl3pPr lvl="2" algn="l" rtl="0">
              <a:lnSpc>
                <a:spcPct val="100000"/>
              </a:lnSpc>
              <a:spcBef>
                <a:spcPts val="0"/>
              </a:spcBef>
              <a:spcAft>
                <a:spcPts val="0"/>
              </a:spcAft>
              <a:buSzPts val="1100"/>
              <a:buNone/>
              <a:defRPr sz="1400"/>
            </a:lvl3pPr>
            <a:lvl4pPr lvl="3" algn="l" rtl="0">
              <a:lnSpc>
                <a:spcPct val="100000"/>
              </a:lnSpc>
              <a:spcBef>
                <a:spcPts val="0"/>
              </a:spcBef>
              <a:spcAft>
                <a:spcPts val="0"/>
              </a:spcAft>
              <a:buSzPts val="1100"/>
              <a:buNone/>
              <a:defRPr sz="1400"/>
            </a:lvl4pPr>
            <a:lvl5pPr lvl="4" algn="l" rtl="0">
              <a:lnSpc>
                <a:spcPct val="100000"/>
              </a:lnSpc>
              <a:spcBef>
                <a:spcPts val="0"/>
              </a:spcBef>
              <a:spcAft>
                <a:spcPts val="0"/>
              </a:spcAft>
              <a:buSzPts val="1100"/>
              <a:buNone/>
              <a:defRPr sz="1400"/>
            </a:lvl5pPr>
            <a:lvl6pPr lvl="5" algn="l" rtl="0">
              <a:lnSpc>
                <a:spcPct val="100000"/>
              </a:lnSpc>
              <a:spcBef>
                <a:spcPts val="0"/>
              </a:spcBef>
              <a:spcAft>
                <a:spcPts val="0"/>
              </a:spcAft>
              <a:buSzPts val="1100"/>
              <a:buNone/>
              <a:defRPr sz="1400"/>
            </a:lvl6pPr>
            <a:lvl7pPr lvl="6" algn="l" rtl="0">
              <a:lnSpc>
                <a:spcPct val="100000"/>
              </a:lnSpc>
              <a:spcBef>
                <a:spcPts val="0"/>
              </a:spcBef>
              <a:spcAft>
                <a:spcPts val="0"/>
              </a:spcAft>
              <a:buSzPts val="1100"/>
              <a:buNone/>
              <a:defRPr sz="1400"/>
            </a:lvl7pPr>
            <a:lvl8pPr lvl="7" algn="l" rtl="0">
              <a:lnSpc>
                <a:spcPct val="100000"/>
              </a:lnSpc>
              <a:spcBef>
                <a:spcPts val="0"/>
              </a:spcBef>
              <a:spcAft>
                <a:spcPts val="0"/>
              </a:spcAft>
              <a:buSzPts val="1100"/>
              <a:buNone/>
              <a:defRPr sz="1400"/>
            </a:lvl8pPr>
            <a:lvl9pPr lvl="8" algn="l" rtl="0">
              <a:lnSpc>
                <a:spcPct val="100000"/>
              </a:lnSpc>
              <a:spcBef>
                <a:spcPts val="0"/>
              </a:spcBef>
              <a:spcAft>
                <a:spcPts val="0"/>
              </a:spcAft>
              <a:buSzPts val="1100"/>
              <a:buNone/>
              <a:defRPr sz="1400"/>
            </a:lvl9pPr>
          </a:lstStyle>
          <a:p>
            <a:endParaRPr/>
          </a:p>
        </p:txBody>
      </p:sp>
      <p:sp>
        <p:nvSpPr>
          <p:cNvPr id="7344" name="Google Shape;7344;p7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5" name="Google Shape;7345;p7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346" name="Google Shape;7346;p7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347" name="Google Shape;7347;p72"/>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348" name="Google Shape;7348;p72"/>
          <p:cNvGrpSpPr/>
          <p:nvPr/>
        </p:nvGrpSpPr>
        <p:grpSpPr>
          <a:xfrm>
            <a:off x="-1530678" y="2991542"/>
            <a:ext cx="1404225" cy="2177094"/>
            <a:chOff x="6195941" y="562596"/>
            <a:chExt cx="1872300" cy="2902792"/>
          </a:xfrm>
        </p:grpSpPr>
        <p:grpSp>
          <p:nvGrpSpPr>
            <p:cNvPr id="7349" name="Google Shape;7349;p72"/>
            <p:cNvGrpSpPr/>
            <p:nvPr/>
          </p:nvGrpSpPr>
          <p:grpSpPr>
            <a:xfrm>
              <a:off x="6195941" y="832605"/>
              <a:ext cx="1872300" cy="2632784"/>
              <a:chOff x="-1872716" y="660661"/>
              <a:chExt cx="1872300" cy="1974637"/>
            </a:xfrm>
          </p:grpSpPr>
          <p:sp>
            <p:nvSpPr>
              <p:cNvPr id="7350" name="Google Shape;7350;p7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800"/>
                  <a:buFont typeface="Arial"/>
                  <a:buNone/>
                </a:pPr>
                <a:endParaRPr sz="800" b="0" i="0" u="none" strike="noStrike" cap="none">
                  <a:solidFill>
                    <a:srgbClr val="000000"/>
                  </a:solidFill>
                  <a:latin typeface="Calibri"/>
                  <a:ea typeface="Calibri"/>
                  <a:cs typeface="Calibri"/>
                  <a:sym typeface="Calibri"/>
                </a:endParaRPr>
              </a:p>
              <a:p>
                <a:pPr marL="0" marR="0" lvl="0" indent="0" algn="l" rtl="0">
                  <a:lnSpc>
                    <a:spcPct val="100000"/>
                  </a:lnSpc>
                  <a:spcBef>
                    <a:spcPts val="0"/>
                  </a:spcBef>
                  <a:spcAft>
                    <a:spcPts val="0"/>
                  </a:spcAft>
                  <a:buClr>
                    <a:srgbClr val="000000"/>
                  </a:buClr>
                  <a:buSzPts val="800"/>
                  <a:buFont typeface="Arial"/>
                  <a:buNone/>
                </a:pPr>
                <a:r>
                  <a:rPr lang="en-GB" sz="800" b="0" i="0" u="none" strike="noStrike" cap="none">
                    <a:solidFill>
                      <a:srgbClr val="000000"/>
                    </a:solidFill>
                    <a:latin typeface="Calibri"/>
                    <a:ea typeface="Calibri"/>
                    <a:cs typeface="Calibri"/>
                    <a:sym typeface="Calibri"/>
                  </a:rPr>
                  <a:t>Do not use the bullet point button to format your text.</a:t>
                </a:r>
                <a:endParaRPr sz="800" b="0" i="0" u="none" strike="noStrike" cap="none">
                  <a:solidFill>
                    <a:srgbClr val="000000"/>
                  </a:solidFill>
                  <a:latin typeface="Calibri"/>
                  <a:ea typeface="Calibri"/>
                  <a:cs typeface="Calibri"/>
                  <a:sym typeface="Calibri"/>
                </a:endParaRPr>
              </a:p>
            </p:txBody>
          </p:sp>
          <p:pic>
            <p:nvPicPr>
              <p:cNvPr id="7351" name="Google Shape;7351;p72"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352" name="Google Shape;7352;p72"/>
            <p:cNvGrpSpPr/>
            <p:nvPr/>
          </p:nvGrpSpPr>
          <p:grpSpPr>
            <a:xfrm>
              <a:off x="6303954" y="562596"/>
              <a:ext cx="540000" cy="540000"/>
              <a:chOff x="6303954" y="562596"/>
              <a:chExt cx="540000" cy="540000"/>
            </a:xfrm>
          </p:grpSpPr>
          <p:sp>
            <p:nvSpPr>
              <p:cNvPr id="7353" name="Google Shape;7353;p7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pic>
            <p:nvPicPr>
              <p:cNvPr id="7354" name="Google Shape;7354;p72"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355" name="Google Shape;7355;p72"/>
          <p:cNvSpPr/>
          <p:nvPr/>
        </p:nvSpPr>
        <p:spPr>
          <a:xfrm>
            <a:off x="918101" y="2027696"/>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410"/>
            </a:srgbClr>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grpSp>
        <p:nvGrpSpPr>
          <p:cNvPr id="7356" name="Google Shape;7356;p72"/>
          <p:cNvGrpSpPr/>
          <p:nvPr/>
        </p:nvGrpSpPr>
        <p:grpSpPr>
          <a:xfrm>
            <a:off x="7916400" y="221400"/>
            <a:ext cx="893889" cy="359014"/>
            <a:chOff x="1899" y="899"/>
            <a:chExt cx="4163" cy="1671"/>
          </a:xfrm>
        </p:grpSpPr>
        <p:sp>
          <p:nvSpPr>
            <p:cNvPr id="7357" name="Google Shape;7357;p7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8" name="Google Shape;7358;p7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59" name="Google Shape;7359;p7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0" name="Google Shape;7360;p7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1" name="Google Shape;7361;p7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2" name="Google Shape;7362;p7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3" name="Google Shape;7363;p7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4" name="Google Shape;7364;p7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5" name="Google Shape;7365;p7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6" name="Google Shape;7366;p7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7" name="Google Shape;7367;p7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8" name="Google Shape;7368;p7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69" name="Google Shape;7369;p7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0" name="Google Shape;7370;p7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1" name="Google Shape;7371;p7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2" name="Google Shape;7372;p7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3" name="Google Shape;7373;p7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4" name="Google Shape;7374;p7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5" name="Google Shape;7375;p7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6" name="Google Shape;7376;p7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7" name="Google Shape;7377;p7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8" name="Google Shape;7378;p7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79" name="Google Shape;7379;p7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0" name="Google Shape;7380;p7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1" name="Google Shape;7381;p7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2" name="Google Shape;7382;p7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3" name="Google Shape;7383;p7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4" name="Google Shape;7384;p7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5" name="Google Shape;7385;p7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6" name="Google Shape;7386;p7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7" name="Google Shape;7387;p7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8" name="Google Shape;7388;p7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89" name="Google Shape;7389;p7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0" name="Google Shape;7390;p7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1" name="Google Shape;7391;p7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2" name="Google Shape;7392;p7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3" name="Google Shape;7393;p7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4" name="Google Shape;7394;p7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5" name="Google Shape;7395;p7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6" name="Google Shape;7396;p7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7" name="Google Shape;7397;p7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8" name="Google Shape;7398;p7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399" name="Google Shape;7399;p7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0" name="Google Shape;7400;p7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1" name="Google Shape;7401;p7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2" name="Google Shape;7402;p7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3" name="Google Shape;7403;p7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4" name="Google Shape;7404;p7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5" name="Google Shape;7405;p7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6" name="Google Shape;7406;p7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7" name="Google Shape;7407;p7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8" name="Google Shape;7408;p7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09" name="Google Shape;7409;p7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0" name="Google Shape;7410;p7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1" name="Google Shape;7411;p7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2" name="Google Shape;7412;p7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3" name="Google Shape;7413;p7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4" name="Google Shape;7414;p7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5" name="Google Shape;7415;p7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6" name="Google Shape;7416;p7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7" name="Google Shape;7417;p7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8" name="Google Shape;7418;p7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19" name="Google Shape;7419;p7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0" name="Google Shape;7420;p7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1" name="Google Shape;7421;p7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2" name="Google Shape;7422;p7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3" name="Google Shape;7423;p7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4" name="Google Shape;7424;p7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5" name="Google Shape;7425;p7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6" name="Google Shape;7426;p7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7" name="Google Shape;7427;p7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8" name="Google Shape;7428;p7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29" name="Google Shape;7429;p7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0" name="Google Shape;7430;p7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1" name="Google Shape;7431;p7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2" name="Google Shape;7432;p7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3" name="Google Shape;7433;p7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4" name="Google Shape;7434;p7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5" name="Google Shape;7435;p7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6" name="Google Shape;7436;p7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7" name="Google Shape;7437;p7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8" name="Google Shape;7438;p7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39" name="Google Shape;7439;p7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0" name="Google Shape;7440;p7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1" name="Google Shape;7441;p7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2" name="Google Shape;7442;p7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3" name="Google Shape;7443;p7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4" name="Google Shape;7444;p7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5" name="Google Shape;7445;p7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6" name="Google Shape;7446;p7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7" name="Google Shape;7447;p7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8" name="Google Shape;7448;p7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7449" name="Google Shape;7449;p7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cxnSp>
          <p:nvCxnSpPr>
            <p:cNvPr id="7450" name="Google Shape;7450;p72"/>
            <p:cNvCxnSpPr/>
            <p:nvPr/>
          </p:nvCxnSpPr>
          <p:spPr>
            <a:xfrm>
              <a:off x="3964" y="2205"/>
              <a:ext cx="0" cy="300"/>
            </a:xfrm>
            <a:prstGeom prst="straightConnector1">
              <a:avLst/>
            </a:prstGeom>
            <a:noFill/>
            <a:ln w="14275" cap="flat" cmpd="sng">
              <a:solidFill>
                <a:srgbClr val="20406F"/>
              </a:solidFill>
              <a:prstDash val="solid"/>
              <a:miter lim="800000"/>
              <a:headEnd type="none" w="sm" len="sm"/>
              <a:tailEnd type="none" w="sm" len="sm"/>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451"/>
        <p:cNvGrpSpPr/>
        <p:nvPr/>
      </p:nvGrpSpPr>
      <p:grpSpPr>
        <a:xfrm>
          <a:off x="0" y="0"/>
          <a:ext cx="0" cy="0"/>
          <a:chOff x="0" y="0"/>
          <a:chExt cx="0" cy="0"/>
        </a:xfrm>
      </p:grpSpPr>
      <p:sp>
        <p:nvSpPr>
          <p:cNvPr id="7452" name="Google Shape;7452;p7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3" name="Google Shape;7453;p7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SzPts val="1100"/>
              <a:buNone/>
              <a:defRPr sz="500">
                <a:solidFill>
                  <a:schemeClr val="accent2"/>
                </a:solidFill>
                <a:latin typeface="Calibri"/>
                <a:ea typeface="Calibri"/>
                <a:cs typeface="Calibri"/>
                <a:sym typeface="Calibri"/>
              </a:defRPr>
            </a:lvl1pPr>
            <a:lvl2pPr marR="0" lvl="1"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4" name="Google Shape;7454;p7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686"/>
        <p:cNvGrpSpPr/>
        <p:nvPr/>
      </p:nvGrpSpPr>
      <p:grpSpPr>
        <a:xfrm>
          <a:off x="0" y="0"/>
          <a:ext cx="0" cy="0"/>
          <a:chOff x="0" y="0"/>
          <a:chExt cx="0" cy="0"/>
        </a:xfrm>
      </p:grpSpPr>
      <p:sp>
        <p:nvSpPr>
          <p:cNvPr id="687" name="Google Shape;687;p8"/>
          <p:cNvSpPr/>
          <p:nvPr/>
        </p:nvSpPr>
        <p:spPr>
          <a:xfrm>
            <a:off x="0" y="0"/>
            <a:ext cx="9144000" cy="5143500"/>
          </a:xfrm>
          <a:prstGeom prst="rect">
            <a:avLst/>
          </a:prstGeom>
          <a:solidFill>
            <a:srgbClr val="000000">
              <a:alpha val="69803"/>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688" name="Google Shape;688;p8"/>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lt1"/>
              </a:buClr>
              <a:buSzPts val="2100"/>
              <a:buFont typeface="Calibri"/>
              <a:buNone/>
              <a:defRPr>
                <a:solidFill>
                  <a:schemeClr val="lt1"/>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689" name="Google Shape;689;p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0" name="Google Shape;690;p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691" name="Google Shape;691;p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692" name="Google Shape;692;p8"/>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693" name="Google Shape;693;p8"/>
          <p:cNvGrpSpPr/>
          <p:nvPr/>
        </p:nvGrpSpPr>
        <p:grpSpPr>
          <a:xfrm>
            <a:off x="-1530678" y="2991542"/>
            <a:ext cx="1404225" cy="2177094"/>
            <a:chOff x="6195941" y="562596"/>
            <a:chExt cx="1872300" cy="2902792"/>
          </a:xfrm>
        </p:grpSpPr>
        <p:grpSp>
          <p:nvGrpSpPr>
            <p:cNvPr id="694" name="Google Shape;694;p8"/>
            <p:cNvGrpSpPr/>
            <p:nvPr/>
          </p:nvGrpSpPr>
          <p:grpSpPr>
            <a:xfrm>
              <a:off x="6195941" y="832605"/>
              <a:ext cx="1872300" cy="2632784"/>
              <a:chOff x="-1872716" y="660661"/>
              <a:chExt cx="1872300" cy="1974637"/>
            </a:xfrm>
          </p:grpSpPr>
          <p:sp>
            <p:nvSpPr>
              <p:cNvPr id="695" name="Google Shape;695;p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696" name="Google Shape;696;p8"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697" name="Google Shape;697;p8"/>
            <p:cNvGrpSpPr/>
            <p:nvPr/>
          </p:nvGrpSpPr>
          <p:grpSpPr>
            <a:xfrm>
              <a:off x="6303954" y="562596"/>
              <a:ext cx="540000" cy="540000"/>
              <a:chOff x="6303954" y="562596"/>
              <a:chExt cx="540000" cy="540000"/>
            </a:xfrm>
          </p:grpSpPr>
          <p:sp>
            <p:nvSpPr>
              <p:cNvPr id="698" name="Google Shape;698;p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699" name="Google Shape;699;p8"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00" name="Google Shape;700;p8"/>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3"/>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01" name="Google Shape;701;p8"/>
          <p:cNvGrpSpPr/>
          <p:nvPr/>
        </p:nvGrpSpPr>
        <p:grpSpPr>
          <a:xfrm>
            <a:off x="7915032" y="222489"/>
            <a:ext cx="895960" cy="359739"/>
            <a:chOff x="1899" y="899"/>
            <a:chExt cx="4163" cy="1671"/>
          </a:xfrm>
        </p:grpSpPr>
        <p:sp>
          <p:nvSpPr>
            <p:cNvPr id="702" name="Google Shape;702;p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3" name="Google Shape;703;p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4" name="Google Shape;704;p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5" name="Google Shape;705;p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6" name="Google Shape;706;p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7" name="Google Shape;707;p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8" name="Google Shape;708;p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09" name="Google Shape;709;p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0" name="Google Shape;710;p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1" name="Google Shape;711;p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2" name="Google Shape;712;p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3" name="Google Shape;713;p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4" name="Google Shape;714;p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5" name="Google Shape;715;p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6" name="Google Shape;716;p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7" name="Google Shape;717;p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8" name="Google Shape;718;p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19" name="Google Shape;719;p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0" name="Google Shape;720;p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1" name="Google Shape;721;p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2" name="Google Shape;722;p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3" name="Google Shape;723;p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4" name="Google Shape;724;p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5" name="Google Shape;725;p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6" name="Google Shape;726;p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7" name="Google Shape;727;p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8" name="Google Shape;728;p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29" name="Google Shape;729;p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0" name="Google Shape;730;p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1" name="Google Shape;731;p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2" name="Google Shape;732;p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3" name="Google Shape;733;p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4" name="Google Shape;734;p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5" name="Google Shape;735;p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6" name="Google Shape;736;p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7" name="Google Shape;737;p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8" name="Google Shape;738;p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39" name="Google Shape;739;p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0" name="Google Shape;740;p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1" name="Google Shape;741;p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2" name="Google Shape;742;p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3" name="Google Shape;743;p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4" name="Google Shape;744;p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5" name="Google Shape;745;p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6" name="Google Shape;746;p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 name="Google Shape;747;p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 name="Google Shape;748;p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 name="Google Shape;749;p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 name="Google Shape;750;p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 name="Google Shape;751;p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 name="Google Shape;752;p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 name="Google Shape;753;p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 name="Google Shape;754;p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 name="Google Shape;755;p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 name="Google Shape;756;p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 name="Google Shape;757;p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 name="Google Shape;758;p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 name="Google Shape;759;p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 name="Google Shape;760;p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 name="Google Shape;761;p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 name="Google Shape;762;p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 name="Google Shape;763;p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 name="Google Shape;764;p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 name="Google Shape;765;p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 name="Google Shape;766;p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7" name="Google Shape;767;p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 name="Google Shape;768;p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 name="Google Shape;769;p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 name="Google Shape;770;p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 name="Google Shape;771;p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 name="Google Shape;772;p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 name="Google Shape;773;p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 name="Google Shape;774;p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 name="Google Shape;775;p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 name="Google Shape;776;p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 name="Google Shape;777;p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8" name="Google Shape;778;p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9" name="Google Shape;779;p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0" name="Google Shape;780;p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 name="Google Shape;781;p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 name="Google Shape;782;p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 name="Google Shape;783;p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 name="Google Shape;784;p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 name="Google Shape;785;p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 name="Google Shape;786;p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 name="Google Shape;787;p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 name="Google Shape;788;p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 name="Google Shape;789;p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 name="Google Shape;790;p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1" name="Google Shape;791;p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 name="Google Shape;792;p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 name="Google Shape;793;p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 name="Google Shape;794;p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5" name="Google Shape;795;p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96" name="Google Shape;796;p8"/>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lt1"/>
              </a:buClr>
              <a:buSzPts val="1500"/>
              <a:buNone/>
              <a:defRPr>
                <a:solidFill>
                  <a:schemeClr val="lt1"/>
                </a:solidFill>
              </a:defRPr>
            </a:lvl1pPr>
            <a:lvl2pPr marL="914400" lvl="1" indent="-228600" algn="l">
              <a:lnSpc>
                <a:spcPct val="90000"/>
              </a:lnSpc>
              <a:spcBef>
                <a:spcPts val="300"/>
              </a:spcBef>
              <a:spcAft>
                <a:spcPts val="0"/>
              </a:spcAft>
              <a:buClr>
                <a:schemeClr val="lt1"/>
              </a:buClr>
              <a:buSzPts val="1400"/>
              <a:buNone/>
              <a:defRPr>
                <a:solidFill>
                  <a:schemeClr val="lt1"/>
                </a:solidFill>
              </a:defRPr>
            </a:lvl2pPr>
            <a:lvl3pPr marL="1371600" lvl="2" indent="-317500" algn="l">
              <a:lnSpc>
                <a:spcPct val="90000"/>
              </a:lnSpc>
              <a:spcBef>
                <a:spcPts val="300"/>
              </a:spcBef>
              <a:spcAft>
                <a:spcPts val="0"/>
              </a:spcAft>
              <a:buClr>
                <a:schemeClr val="lt1"/>
              </a:buClr>
              <a:buSzPts val="1400"/>
              <a:buChar char="•"/>
              <a:defRPr>
                <a:solidFill>
                  <a:schemeClr val="lt1"/>
                </a:solidFill>
              </a:defRPr>
            </a:lvl3pPr>
            <a:lvl4pPr marL="1828800" lvl="3" indent="-304800" algn="l">
              <a:lnSpc>
                <a:spcPct val="90000"/>
              </a:lnSpc>
              <a:spcBef>
                <a:spcPts val="300"/>
              </a:spcBef>
              <a:spcAft>
                <a:spcPts val="0"/>
              </a:spcAft>
              <a:buClr>
                <a:schemeClr val="lt1"/>
              </a:buClr>
              <a:buSzPts val="1200"/>
              <a:buChar char="•"/>
              <a:defRPr>
                <a:solidFill>
                  <a:schemeClr val="lt1"/>
                </a:solidFill>
              </a:defRPr>
            </a:lvl4pPr>
            <a:lvl5pPr marL="2286000" lvl="4" indent="-228600" algn="l">
              <a:lnSpc>
                <a:spcPct val="90000"/>
              </a:lnSpc>
              <a:spcBef>
                <a:spcPts val="600"/>
              </a:spcBef>
              <a:spcAft>
                <a:spcPts val="0"/>
              </a:spcAft>
              <a:buClr>
                <a:schemeClr val="lt1"/>
              </a:buClr>
              <a:buSzPts val="1500"/>
              <a:buNone/>
              <a:defRPr>
                <a:solidFill>
                  <a:schemeClr val="lt1"/>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797" name="Google Shape;797;p8"/>
          <p:cNvGrpSpPr/>
          <p:nvPr/>
        </p:nvGrpSpPr>
        <p:grpSpPr>
          <a:xfrm>
            <a:off x="-1530678" y="653649"/>
            <a:ext cx="1026225" cy="1698128"/>
            <a:chOff x="-1836712" y="2937191"/>
            <a:chExt cx="1368300" cy="2264171"/>
          </a:xfrm>
        </p:grpSpPr>
        <p:pic>
          <p:nvPicPr>
            <p:cNvPr id="798" name="Google Shape;798;p8"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799" name="Google Shape;799;p8"/>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0" name="Google Shape;800;p8"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Content">
  <p:cSld name="Title and Content">
    <p:bg>
      <p:bgPr>
        <a:solidFill>
          <a:schemeClr val="lt1"/>
        </a:solidFill>
        <a:effectLst/>
      </p:bgPr>
    </p:bg>
    <p:spTree>
      <p:nvGrpSpPr>
        <p:cNvPr id="1" name="Shape 7461"/>
        <p:cNvGrpSpPr/>
        <p:nvPr/>
      </p:nvGrpSpPr>
      <p:grpSpPr>
        <a:xfrm>
          <a:off x="0" y="0"/>
          <a:ext cx="0" cy="0"/>
          <a:chOff x="0" y="0"/>
          <a:chExt cx="0" cy="0"/>
        </a:xfrm>
      </p:grpSpPr>
      <p:sp>
        <p:nvSpPr>
          <p:cNvPr id="7462" name="Google Shape;7462;p75"/>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lt1"/>
              </a:solidFill>
              <a:latin typeface="Calibri"/>
              <a:ea typeface="Calibri"/>
              <a:cs typeface="Calibri"/>
              <a:sym typeface="Calibri"/>
            </a:endParaRPr>
          </a:p>
        </p:txBody>
      </p:sp>
      <p:sp>
        <p:nvSpPr>
          <p:cNvPr id="7463" name="Google Shape;7463;p75"/>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64" name="Google Shape;7464;p7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5" name="Google Shape;7465;p7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6" name="Google Shape;7466;p7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467" name="Google Shape;7467;p75"/>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468" name="Google Shape;7468;p75"/>
          <p:cNvGrpSpPr/>
          <p:nvPr/>
        </p:nvGrpSpPr>
        <p:grpSpPr>
          <a:xfrm>
            <a:off x="-1530678" y="2991542"/>
            <a:ext cx="1404225" cy="2177094"/>
            <a:chOff x="6195941" y="562596"/>
            <a:chExt cx="1872300" cy="2902792"/>
          </a:xfrm>
        </p:grpSpPr>
        <p:grpSp>
          <p:nvGrpSpPr>
            <p:cNvPr id="7469" name="Google Shape;7469;p75"/>
            <p:cNvGrpSpPr/>
            <p:nvPr/>
          </p:nvGrpSpPr>
          <p:grpSpPr>
            <a:xfrm>
              <a:off x="6195941" y="832605"/>
              <a:ext cx="1872300" cy="2632784"/>
              <a:chOff x="-1872716" y="660661"/>
              <a:chExt cx="1872300" cy="1974637"/>
            </a:xfrm>
          </p:grpSpPr>
          <p:sp>
            <p:nvSpPr>
              <p:cNvPr id="7470" name="Google Shape;7470;p7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b="0" i="0" u="none" strike="noStrike" cap="none">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471" name="Google Shape;7471;p75"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472" name="Google Shape;7472;p75"/>
            <p:cNvGrpSpPr/>
            <p:nvPr/>
          </p:nvGrpSpPr>
          <p:grpSpPr>
            <a:xfrm>
              <a:off x="6303954" y="562596"/>
              <a:ext cx="540000" cy="540000"/>
              <a:chOff x="6303954" y="562596"/>
              <a:chExt cx="540000" cy="540000"/>
            </a:xfrm>
          </p:grpSpPr>
          <p:sp>
            <p:nvSpPr>
              <p:cNvPr id="7473" name="Google Shape;7473;p7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474" name="Google Shape;7474;p75"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7475" name="Google Shape;7475;p75"/>
          <p:cNvSpPr/>
          <p:nvPr/>
        </p:nvSpPr>
        <p:spPr>
          <a:xfrm>
            <a:off x="2264304" y="1329714"/>
            <a:ext cx="9336381" cy="6538184"/>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476" name="Google Shape;7476;p75"/>
          <p:cNvGrpSpPr/>
          <p:nvPr/>
        </p:nvGrpSpPr>
        <p:grpSpPr>
          <a:xfrm>
            <a:off x="7916400" y="221400"/>
            <a:ext cx="893994" cy="358950"/>
            <a:chOff x="1899" y="899"/>
            <a:chExt cx="4163" cy="1671"/>
          </a:xfrm>
        </p:grpSpPr>
        <p:sp>
          <p:nvSpPr>
            <p:cNvPr id="7477" name="Google Shape;7477;p7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8" name="Google Shape;7478;p7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79" name="Google Shape;7479;p7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0" name="Google Shape;7480;p7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1" name="Google Shape;7481;p7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2" name="Google Shape;7482;p7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3" name="Google Shape;7483;p7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4" name="Google Shape;7484;p7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5" name="Google Shape;7485;p7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6" name="Google Shape;7486;p7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7" name="Google Shape;7487;p7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8" name="Google Shape;7488;p75"/>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89" name="Google Shape;7489;p7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0" name="Google Shape;7490;p7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1" name="Google Shape;7491;p7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2" name="Google Shape;7492;p7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3" name="Google Shape;7493;p75"/>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4" name="Google Shape;7494;p7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5" name="Google Shape;7495;p7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6" name="Google Shape;7496;p7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7" name="Google Shape;7497;p7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8" name="Google Shape;7498;p7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499" name="Google Shape;7499;p7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0" name="Google Shape;7500;p7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1" name="Google Shape;7501;p7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2" name="Google Shape;7502;p7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3" name="Google Shape;7503;p7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4" name="Google Shape;7504;p7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5" name="Google Shape;7505;p7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6" name="Google Shape;7506;p7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7" name="Google Shape;7507;p7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8" name="Google Shape;7508;p7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09" name="Google Shape;7509;p7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0" name="Google Shape;7510;p7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1" name="Google Shape;7511;p7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2" name="Google Shape;7512;p7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3" name="Google Shape;7513;p7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4" name="Google Shape;7514;p7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5" name="Google Shape;7515;p7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6" name="Google Shape;7516;p7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7" name="Google Shape;7517;p7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8" name="Google Shape;7518;p7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19" name="Google Shape;7519;p7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0" name="Google Shape;7520;p7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1" name="Google Shape;7521;p7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2" name="Google Shape;7522;p7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3" name="Google Shape;7523;p7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4" name="Google Shape;7524;p7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5" name="Google Shape;7525;p7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6" name="Google Shape;7526;p7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7" name="Google Shape;7527;p7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8" name="Google Shape;7528;p7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29" name="Google Shape;7529;p7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0" name="Google Shape;7530;p7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1" name="Google Shape;7531;p7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2" name="Google Shape;7532;p7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3" name="Google Shape;7533;p7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4" name="Google Shape;7534;p7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5" name="Google Shape;7535;p7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6" name="Google Shape;7536;p7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7" name="Google Shape;7537;p7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8" name="Google Shape;7538;p7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39" name="Google Shape;7539;p7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0" name="Google Shape;7540;p7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1" name="Google Shape;7541;p7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2" name="Google Shape;7542;p7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3" name="Google Shape;7543;p7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4" name="Google Shape;7544;p7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5" name="Google Shape;7545;p7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6" name="Google Shape;7546;p7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7" name="Google Shape;7547;p7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8" name="Google Shape;7548;p7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49" name="Google Shape;7549;p7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0" name="Google Shape;7550;p7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1" name="Google Shape;7551;p7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2" name="Google Shape;7552;p7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3" name="Google Shape;7553;p7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4" name="Google Shape;7554;p7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5" name="Google Shape;7555;p7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6" name="Google Shape;7556;p75"/>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7" name="Google Shape;7557;p7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8" name="Google Shape;7558;p7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59" name="Google Shape;7559;p7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0" name="Google Shape;7560;p7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1" name="Google Shape;7561;p7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2" name="Google Shape;7562;p7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3" name="Google Shape;7563;p7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4" name="Google Shape;7564;p7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5" name="Google Shape;7565;p7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6" name="Google Shape;7566;p7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7" name="Google Shape;7567;p7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8" name="Google Shape;7568;p7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69" name="Google Shape;7569;p7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570" name="Google Shape;7570;p75"/>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Front cover: Background image">
  <p:cSld name="Front cover: Background image">
    <p:bg>
      <p:bgPr>
        <a:blipFill>
          <a:blip r:embed="rId2">
            <a:alphaModFix/>
          </a:blip>
          <a:stretch>
            <a:fillRect/>
          </a:stretch>
        </a:blipFill>
        <a:effectLst/>
      </p:bgPr>
    </p:bg>
    <p:spTree>
      <p:nvGrpSpPr>
        <p:cNvPr id="1" name="Shape 7571"/>
        <p:cNvGrpSpPr/>
        <p:nvPr/>
      </p:nvGrpSpPr>
      <p:grpSpPr>
        <a:xfrm>
          <a:off x="0" y="0"/>
          <a:ext cx="0" cy="0"/>
          <a:chOff x="0" y="0"/>
          <a:chExt cx="0" cy="0"/>
        </a:xfrm>
      </p:grpSpPr>
      <p:sp>
        <p:nvSpPr>
          <p:cNvPr id="7572" name="Google Shape;7572;p76"/>
          <p:cNvSpPr/>
          <p:nvPr/>
        </p:nvSpPr>
        <p:spPr>
          <a:xfrm rot="-5400000">
            <a:off x="2802271" y="-1200601"/>
            <a:ext cx="5143500" cy="7544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573" name="Google Shape;7573;p7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4" name="Google Shape;7574;p7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575" name="Google Shape;7575;p7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576" name="Google Shape;7576;p76"/>
          <p:cNvGrpSpPr/>
          <p:nvPr/>
        </p:nvGrpSpPr>
        <p:grpSpPr>
          <a:xfrm>
            <a:off x="5221340" y="819609"/>
            <a:ext cx="1862198" cy="747695"/>
            <a:chOff x="1899" y="899"/>
            <a:chExt cx="4163" cy="1671"/>
          </a:xfrm>
        </p:grpSpPr>
        <p:sp>
          <p:nvSpPr>
            <p:cNvPr id="7577" name="Google Shape;7577;p7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8" name="Google Shape;7578;p7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79" name="Google Shape;7579;p7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0" name="Google Shape;7580;p7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1" name="Google Shape;7581;p7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2" name="Google Shape;7582;p7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3" name="Google Shape;7583;p7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4" name="Google Shape;7584;p7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5" name="Google Shape;7585;p7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6" name="Google Shape;7586;p7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7" name="Google Shape;7587;p7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8" name="Google Shape;7588;p7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89" name="Google Shape;7589;p7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0" name="Google Shape;7590;p7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1" name="Google Shape;7591;p7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2" name="Google Shape;7592;p7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3" name="Google Shape;7593;p7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4" name="Google Shape;7594;p7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5" name="Google Shape;7595;p7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6" name="Google Shape;7596;p7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7" name="Google Shape;7597;p7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8" name="Google Shape;7598;p7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599" name="Google Shape;7599;p7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0" name="Google Shape;7600;p7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1" name="Google Shape;7601;p7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2" name="Google Shape;7602;p7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3" name="Google Shape;7603;p7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4" name="Google Shape;7604;p7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5" name="Google Shape;7605;p7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6" name="Google Shape;7606;p7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7" name="Google Shape;7607;p7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8" name="Google Shape;7608;p7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09" name="Google Shape;7609;p7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0" name="Google Shape;7610;p7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1" name="Google Shape;7611;p7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2" name="Google Shape;7612;p7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3" name="Google Shape;7613;p7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4" name="Google Shape;7614;p7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5" name="Google Shape;7615;p7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6" name="Google Shape;7616;p7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7" name="Google Shape;7617;p7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8" name="Google Shape;7618;p7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19" name="Google Shape;7619;p7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0" name="Google Shape;7620;p7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1" name="Google Shape;7621;p7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2" name="Google Shape;7622;p7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3" name="Google Shape;7623;p7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4" name="Google Shape;7624;p7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5" name="Google Shape;7625;p7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6" name="Google Shape;7626;p7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7" name="Google Shape;7627;p7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8" name="Google Shape;7628;p7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29" name="Google Shape;7629;p7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0" name="Google Shape;7630;p7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1" name="Google Shape;7631;p7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2" name="Google Shape;7632;p7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3" name="Google Shape;7633;p7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4" name="Google Shape;7634;p7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5" name="Google Shape;7635;p7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6" name="Google Shape;7636;p7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7" name="Google Shape;7637;p7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8" name="Google Shape;7638;p7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39" name="Google Shape;7639;p7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0" name="Google Shape;7640;p7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1" name="Google Shape;7641;p7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2" name="Google Shape;7642;p7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3" name="Google Shape;7643;p7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4" name="Google Shape;7644;p7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5" name="Google Shape;7645;p7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6" name="Google Shape;7646;p7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7" name="Google Shape;7647;p7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8" name="Google Shape;7648;p7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49" name="Google Shape;7649;p7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0" name="Google Shape;7650;p7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1" name="Google Shape;7651;p7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2" name="Google Shape;7652;p7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3" name="Google Shape;7653;p7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4" name="Google Shape;7654;p7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5" name="Google Shape;7655;p7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6" name="Google Shape;7656;p7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7" name="Google Shape;7657;p7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8" name="Google Shape;7658;p7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59" name="Google Shape;7659;p7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0" name="Google Shape;7660;p7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1" name="Google Shape;7661;p7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2" name="Google Shape;7662;p7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3" name="Google Shape;7663;p7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4" name="Google Shape;7664;p7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5" name="Google Shape;7665;p7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6" name="Google Shape;7666;p7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7" name="Google Shape;7667;p7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8" name="Google Shape;7668;p7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69" name="Google Shape;7669;p7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670" name="Google Shape;7670;p7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671" name="Google Shape;7671;p76"/>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672" name="Google Shape;7672;p76"/>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673" name="Google Shape;7673;p76"/>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674" name="Google Shape;7674;p76"/>
          <p:cNvPicPr preferRelativeResize="0"/>
          <p:nvPr/>
        </p:nvPicPr>
        <p:blipFill rotWithShape="1">
          <a:blip r:embed="rId3">
            <a:alphaModFix/>
          </a:blip>
          <a:srcRect/>
          <a:stretch/>
        </p:blipFill>
        <p:spPr>
          <a:xfrm>
            <a:off x="7630942" y="927426"/>
            <a:ext cx="1215133" cy="615925"/>
          </a:xfrm>
          <a:prstGeom prst="rect">
            <a:avLst/>
          </a:prstGeom>
          <a:noFill/>
          <a:ln>
            <a:noFill/>
          </a:ln>
        </p:spPr>
      </p:pic>
      <p:grpSp>
        <p:nvGrpSpPr>
          <p:cNvPr id="7675" name="Google Shape;7675;p76"/>
          <p:cNvGrpSpPr/>
          <p:nvPr/>
        </p:nvGrpSpPr>
        <p:grpSpPr>
          <a:xfrm>
            <a:off x="-1530678" y="653649"/>
            <a:ext cx="1026225" cy="1698128"/>
            <a:chOff x="-1836712" y="2937191"/>
            <a:chExt cx="1368300" cy="2264171"/>
          </a:xfrm>
        </p:grpSpPr>
        <p:pic>
          <p:nvPicPr>
            <p:cNvPr id="7676" name="Google Shape;7676;p76" descr="icon_camera_circle.png"/>
            <p:cNvPicPr preferRelativeResize="0"/>
            <p:nvPr/>
          </p:nvPicPr>
          <p:blipFill rotWithShape="1">
            <a:blip r:embed="rId4">
              <a:alphaModFix/>
            </a:blip>
            <a:srcRect/>
            <a:stretch/>
          </p:blipFill>
          <p:spPr>
            <a:xfrm>
              <a:off x="-1728699" y="2937191"/>
              <a:ext cx="640111" cy="640111"/>
            </a:xfrm>
            <a:prstGeom prst="rect">
              <a:avLst/>
            </a:prstGeom>
            <a:noFill/>
            <a:ln>
              <a:noFill/>
            </a:ln>
          </p:spPr>
        </p:pic>
        <p:sp>
          <p:nvSpPr>
            <p:cNvPr id="7677" name="Google Shape;7677;p76"/>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7678" name="Google Shape;7678;p76" descr="icon_information-white.png"/>
            <p:cNvPicPr preferRelativeResize="0"/>
            <p:nvPr/>
          </p:nvPicPr>
          <p:blipFill rotWithShape="1">
            <a:blip r:embed="rId5">
              <a:alphaModFix/>
            </a:blip>
            <a:srcRect/>
            <a:stretch/>
          </p:blipFill>
          <p:spPr>
            <a:xfrm>
              <a:off x="-1728699" y="3245911"/>
              <a:ext cx="121592" cy="320113"/>
            </a:xfrm>
            <a:prstGeom prst="rect">
              <a:avLst/>
            </a:prstGeom>
            <a:noFill/>
            <a:ln>
              <a:noFill/>
            </a:ln>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673"/>
                                        </p:tgtEl>
                                        <p:attrNameLst>
                                          <p:attrName>style.visibility</p:attrName>
                                        </p:attrNameLst>
                                      </p:cBhvr>
                                      <p:to>
                                        <p:strVal val="visible"/>
                                      </p:to>
                                    </p:set>
                                    <p:animEffect transition="in" filter="fade">
                                      <p:cBhvr>
                                        <p:cTn id="7" dur="500"/>
                                        <p:tgtEl>
                                          <p:spTgt spid="76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76"/>
                                        </p:tgtEl>
                                        <p:attrNameLst>
                                          <p:attrName>style.visibility</p:attrName>
                                        </p:attrNameLst>
                                      </p:cBhvr>
                                      <p:to>
                                        <p:strVal val="visible"/>
                                      </p:to>
                                    </p:set>
                                    <p:animEffect transition="in" filter="fade">
                                      <p:cBhvr>
                                        <p:cTn id="11" dur="500"/>
                                        <p:tgtEl>
                                          <p:spTgt spid="7576"/>
                                        </p:tgtEl>
                                      </p:cBhvr>
                                    </p:animEffect>
                                  </p:childTnLst>
                                </p:cTn>
                              </p:par>
                              <p:par>
                                <p:cTn id="12" presetID="10" presetClass="entr" presetSubtype="0" fill="hold" nodeType="withEffect">
                                  <p:stCondLst>
                                    <p:cond delay="0"/>
                                  </p:stCondLst>
                                  <p:childTnLst>
                                    <p:set>
                                      <p:cBhvr>
                                        <p:cTn id="13" dur="1" fill="hold">
                                          <p:stCondLst>
                                            <p:cond delay="0"/>
                                          </p:stCondLst>
                                        </p:cTn>
                                        <p:tgtEl>
                                          <p:spTgt spid="7671"/>
                                        </p:tgtEl>
                                        <p:attrNameLst>
                                          <p:attrName>style.visibility</p:attrName>
                                        </p:attrNameLst>
                                      </p:cBhvr>
                                      <p:to>
                                        <p:strVal val="visible"/>
                                      </p:to>
                                    </p:set>
                                    <p:animEffect transition="in" filter="fade">
                                      <p:cBhvr>
                                        <p:cTn id="14" dur="500"/>
                                        <p:tgtEl>
                                          <p:spTgt spid="7671"/>
                                        </p:tgtEl>
                                      </p:cBhvr>
                                    </p:animEffect>
                                  </p:childTnLst>
                                </p:cTn>
                              </p:par>
                              <p:par>
                                <p:cTn id="15" presetID="10" presetClass="entr" presetSubtype="0" fill="hold" nodeType="withEffect">
                                  <p:stCondLst>
                                    <p:cond delay="0"/>
                                  </p:stCondLst>
                                  <p:childTnLst>
                                    <p:set>
                                      <p:cBhvr>
                                        <p:cTn id="16" dur="1" fill="hold">
                                          <p:stCondLst>
                                            <p:cond delay="0"/>
                                          </p:stCondLst>
                                        </p:cTn>
                                        <p:tgtEl>
                                          <p:spTgt spid="7672">
                                            <p:txEl>
                                              <p:pRg st="0" end="0"/>
                                            </p:txEl>
                                          </p:spTgt>
                                        </p:tgtEl>
                                        <p:attrNameLst>
                                          <p:attrName>style.visibility</p:attrName>
                                        </p:attrNameLst>
                                      </p:cBhvr>
                                      <p:to>
                                        <p:strVal val="visible"/>
                                      </p:to>
                                    </p:set>
                                    <p:animEffect transition="in" filter="fade">
                                      <p:cBhvr>
                                        <p:cTn id="17" dur="500"/>
                                        <p:tgtEl>
                                          <p:spTgt spid="7672">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672">
                                            <p:txEl>
                                              <p:pRg st="1" end="1"/>
                                            </p:txEl>
                                          </p:spTgt>
                                        </p:tgtEl>
                                        <p:attrNameLst>
                                          <p:attrName>style.visibility</p:attrName>
                                        </p:attrNameLst>
                                      </p:cBhvr>
                                      <p:to>
                                        <p:strVal val="visible"/>
                                      </p:to>
                                    </p:set>
                                    <p:animEffect transition="in" filter="fade">
                                      <p:cBhvr>
                                        <p:cTn id="20" dur="500"/>
                                        <p:tgtEl>
                                          <p:spTgt spid="7672">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672">
                                            <p:txEl>
                                              <p:pRg st="2" end="2"/>
                                            </p:txEl>
                                          </p:spTgt>
                                        </p:tgtEl>
                                        <p:attrNameLst>
                                          <p:attrName>style.visibility</p:attrName>
                                        </p:attrNameLst>
                                      </p:cBhvr>
                                      <p:to>
                                        <p:strVal val="visible"/>
                                      </p:to>
                                    </p:set>
                                    <p:animEffect transition="in" filter="fade">
                                      <p:cBhvr>
                                        <p:cTn id="23" dur="500"/>
                                        <p:tgtEl>
                                          <p:spTgt spid="7672">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672">
                                            <p:txEl>
                                              <p:pRg st="3" end="3"/>
                                            </p:txEl>
                                          </p:spTgt>
                                        </p:tgtEl>
                                        <p:attrNameLst>
                                          <p:attrName>style.visibility</p:attrName>
                                        </p:attrNameLst>
                                      </p:cBhvr>
                                      <p:to>
                                        <p:strVal val="visible"/>
                                      </p:to>
                                    </p:set>
                                    <p:animEffect transition="in" filter="fade">
                                      <p:cBhvr>
                                        <p:cTn id="26" dur="500"/>
                                        <p:tgtEl>
                                          <p:spTgt spid="7672">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672">
                                            <p:txEl>
                                              <p:pRg st="4" end="4"/>
                                            </p:txEl>
                                          </p:spTgt>
                                        </p:tgtEl>
                                        <p:attrNameLst>
                                          <p:attrName>style.visibility</p:attrName>
                                        </p:attrNameLst>
                                      </p:cBhvr>
                                      <p:to>
                                        <p:strVal val="visible"/>
                                      </p:to>
                                    </p:set>
                                    <p:animEffect transition="in" filter="fade">
                                      <p:cBhvr>
                                        <p:cTn id="29" dur="500"/>
                                        <p:tgtEl>
                                          <p:spTgt spid="7672">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672">
                                            <p:txEl>
                                              <p:pRg st="5" end="5"/>
                                            </p:txEl>
                                          </p:spTgt>
                                        </p:tgtEl>
                                        <p:attrNameLst>
                                          <p:attrName>style.visibility</p:attrName>
                                        </p:attrNameLst>
                                      </p:cBhvr>
                                      <p:to>
                                        <p:strVal val="visible"/>
                                      </p:to>
                                    </p:set>
                                    <p:animEffect transition="in" filter="fade">
                                      <p:cBhvr>
                                        <p:cTn id="32" dur="500"/>
                                        <p:tgtEl>
                                          <p:spTgt spid="7672">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672">
                                            <p:txEl>
                                              <p:pRg st="6" end="6"/>
                                            </p:txEl>
                                          </p:spTgt>
                                        </p:tgtEl>
                                        <p:attrNameLst>
                                          <p:attrName>style.visibility</p:attrName>
                                        </p:attrNameLst>
                                      </p:cBhvr>
                                      <p:to>
                                        <p:strVal val="visible"/>
                                      </p:to>
                                    </p:set>
                                    <p:animEffect transition="in" filter="fade">
                                      <p:cBhvr>
                                        <p:cTn id="35" dur="500"/>
                                        <p:tgtEl>
                                          <p:spTgt spid="7672">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672">
                                            <p:txEl>
                                              <p:pRg st="7" end="7"/>
                                            </p:txEl>
                                          </p:spTgt>
                                        </p:tgtEl>
                                        <p:attrNameLst>
                                          <p:attrName>style.visibility</p:attrName>
                                        </p:attrNameLst>
                                      </p:cBhvr>
                                      <p:to>
                                        <p:strVal val="visible"/>
                                      </p:to>
                                    </p:set>
                                    <p:animEffect transition="in" filter="fade">
                                      <p:cBhvr>
                                        <p:cTn id="38" dur="500"/>
                                        <p:tgtEl>
                                          <p:spTgt spid="7672">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672">
                                            <p:txEl>
                                              <p:pRg st="8" end="8"/>
                                            </p:txEl>
                                          </p:spTgt>
                                        </p:tgtEl>
                                        <p:attrNameLst>
                                          <p:attrName>style.visibility</p:attrName>
                                        </p:attrNameLst>
                                      </p:cBhvr>
                                      <p:to>
                                        <p:strVal val="visible"/>
                                      </p:to>
                                    </p:set>
                                    <p:animEffect transition="in" filter="fade">
                                      <p:cBhvr>
                                        <p:cTn id="41" dur="500"/>
                                        <p:tgtEl>
                                          <p:spTgt spid="7672">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674"/>
                                        </p:tgtEl>
                                        <p:attrNameLst>
                                          <p:attrName>style.visibility</p:attrName>
                                        </p:attrNameLst>
                                      </p:cBhvr>
                                      <p:to>
                                        <p:strVal val="visible"/>
                                      </p:to>
                                    </p:set>
                                    <p:animEffect transition="in" filter="fade">
                                      <p:cBhvr>
                                        <p:cTn id="45" dur="1000"/>
                                        <p:tgtEl>
                                          <p:spTgt spid="76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Front cover: Colour">
  <p:cSld name="Front cover: Colour">
    <p:bg>
      <p:bgPr>
        <a:solidFill>
          <a:schemeClr val="dk2"/>
        </a:solidFill>
        <a:effectLst/>
      </p:bgPr>
    </p:bg>
    <p:spTree>
      <p:nvGrpSpPr>
        <p:cNvPr id="1" name="Shape 7679"/>
        <p:cNvGrpSpPr/>
        <p:nvPr/>
      </p:nvGrpSpPr>
      <p:grpSpPr>
        <a:xfrm>
          <a:off x="0" y="0"/>
          <a:ext cx="0" cy="0"/>
          <a:chOff x="0" y="0"/>
          <a:chExt cx="0" cy="0"/>
        </a:xfrm>
      </p:grpSpPr>
      <p:sp>
        <p:nvSpPr>
          <p:cNvPr id="7680" name="Google Shape;7680;p7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1" name="Google Shape;7681;p7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682" name="Google Shape;7682;p7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7683" name="Google Shape;7683;p77"/>
          <p:cNvGrpSpPr/>
          <p:nvPr/>
        </p:nvGrpSpPr>
        <p:grpSpPr>
          <a:xfrm>
            <a:off x="5221340" y="819609"/>
            <a:ext cx="1862198" cy="747695"/>
            <a:chOff x="1899" y="899"/>
            <a:chExt cx="4163" cy="1671"/>
          </a:xfrm>
        </p:grpSpPr>
        <p:sp>
          <p:nvSpPr>
            <p:cNvPr id="7684" name="Google Shape;7684;p7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5" name="Google Shape;7685;p7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6" name="Google Shape;7686;p7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7" name="Google Shape;7687;p7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8" name="Google Shape;7688;p7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89" name="Google Shape;7689;p7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0" name="Google Shape;7690;p7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1" name="Google Shape;7691;p7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2" name="Google Shape;7692;p7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3" name="Google Shape;7693;p7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4" name="Google Shape;7694;p7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5" name="Google Shape;7695;p7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6" name="Google Shape;7696;p7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7" name="Google Shape;7697;p7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8" name="Google Shape;7698;p7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699" name="Google Shape;7699;p7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0" name="Google Shape;7700;p7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1" name="Google Shape;7701;p7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2" name="Google Shape;7702;p7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3" name="Google Shape;7703;p7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4" name="Google Shape;7704;p7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5" name="Google Shape;7705;p7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6" name="Google Shape;7706;p7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7" name="Google Shape;7707;p7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8" name="Google Shape;7708;p7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09" name="Google Shape;7709;p7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0" name="Google Shape;7710;p7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1" name="Google Shape;7711;p7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2" name="Google Shape;7712;p7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3" name="Google Shape;7713;p7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4" name="Google Shape;7714;p7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5" name="Google Shape;7715;p7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6" name="Google Shape;7716;p7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7" name="Google Shape;7717;p7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8" name="Google Shape;7718;p7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19" name="Google Shape;7719;p7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0" name="Google Shape;7720;p7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1" name="Google Shape;7721;p7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2" name="Google Shape;7722;p7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3" name="Google Shape;7723;p7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4" name="Google Shape;7724;p7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5" name="Google Shape;7725;p7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6" name="Google Shape;7726;p7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7" name="Google Shape;7727;p7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8" name="Google Shape;7728;p7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29" name="Google Shape;7729;p7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0" name="Google Shape;7730;p7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1" name="Google Shape;7731;p7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2" name="Google Shape;7732;p7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3" name="Google Shape;7733;p7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4" name="Google Shape;7734;p7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5" name="Google Shape;7735;p7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6" name="Google Shape;7736;p7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7" name="Google Shape;7737;p7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8" name="Google Shape;7738;p7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39" name="Google Shape;7739;p7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0" name="Google Shape;7740;p7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1" name="Google Shape;7741;p7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2" name="Google Shape;7742;p7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3" name="Google Shape;7743;p7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4" name="Google Shape;7744;p7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5" name="Google Shape;7745;p7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6" name="Google Shape;7746;p7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7" name="Google Shape;7747;p7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8" name="Google Shape;7748;p7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49" name="Google Shape;7749;p7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0" name="Google Shape;7750;p7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1" name="Google Shape;7751;p7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2" name="Google Shape;7752;p7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3" name="Google Shape;7753;p7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4" name="Google Shape;7754;p7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5" name="Google Shape;7755;p7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6" name="Google Shape;7756;p7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7" name="Google Shape;7757;p7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8" name="Google Shape;7758;p7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59" name="Google Shape;7759;p7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0" name="Google Shape;7760;p7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1" name="Google Shape;7761;p7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2" name="Google Shape;7762;p7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3" name="Google Shape;7763;p7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4" name="Google Shape;7764;p7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5" name="Google Shape;7765;p7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6" name="Google Shape;7766;p7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7" name="Google Shape;7767;p7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8" name="Google Shape;7768;p7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69" name="Google Shape;7769;p7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0" name="Google Shape;7770;p7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1" name="Google Shape;7771;p7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2" name="Google Shape;7772;p7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3" name="Google Shape;7773;p7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4" name="Google Shape;7774;p7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5" name="Google Shape;7775;p7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776" name="Google Shape;7776;p7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777" name="Google Shape;7777;p7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7778" name="Google Shape;7778;p77"/>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3000"/>
              <a:buFont typeface="Calibri"/>
              <a:buNone/>
              <a:defRPr sz="30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79" name="Google Shape;7779;p77"/>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80" name="Google Shape;7780;p77"/>
          <p:cNvSpPr/>
          <p:nvPr/>
        </p:nvSpPr>
        <p:spPr>
          <a:xfrm>
            <a:off x="-1747975" y="135407"/>
            <a:ext cx="6662274" cy="4665536"/>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pic>
        <p:nvPicPr>
          <p:cNvPr id="7781" name="Google Shape;7781;p77"/>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7782" name="Google Shape;7782;p77"/>
          <p:cNvGrpSpPr/>
          <p:nvPr/>
        </p:nvGrpSpPr>
        <p:grpSpPr>
          <a:xfrm>
            <a:off x="-1449668" y="146875"/>
            <a:ext cx="1026225" cy="2044304"/>
            <a:chOff x="-1555624" y="1196393"/>
            <a:chExt cx="1368300" cy="2725739"/>
          </a:xfrm>
        </p:grpSpPr>
        <p:grpSp>
          <p:nvGrpSpPr>
            <p:cNvPr id="7783" name="Google Shape;7783;p77"/>
            <p:cNvGrpSpPr/>
            <p:nvPr/>
          </p:nvGrpSpPr>
          <p:grpSpPr>
            <a:xfrm>
              <a:off x="-1555624" y="1488707"/>
              <a:ext cx="1368300" cy="2433425"/>
              <a:chOff x="-1836712" y="3275837"/>
              <a:chExt cx="1368300" cy="2433425"/>
            </a:xfrm>
          </p:grpSpPr>
          <p:sp>
            <p:nvSpPr>
              <p:cNvPr id="7784" name="Google Shape;7784;p7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785" name="Google Shape;7785;p77" descr="icon_information-white.png"/>
              <p:cNvPicPr preferRelativeResize="0"/>
              <p:nvPr/>
            </p:nvPicPr>
            <p:blipFill rotWithShape="1">
              <a:blip r:embed="rId3">
                <a:alphaModFix/>
              </a:blip>
              <a:srcRect/>
              <a:stretch/>
            </p:blipFill>
            <p:spPr>
              <a:xfrm>
                <a:off x="-1728699" y="3275837"/>
                <a:ext cx="121592" cy="320113"/>
              </a:xfrm>
              <a:prstGeom prst="rect">
                <a:avLst/>
              </a:prstGeom>
              <a:noFill/>
              <a:ln>
                <a:noFill/>
              </a:ln>
            </p:spPr>
          </p:pic>
        </p:grpSp>
        <p:pic>
          <p:nvPicPr>
            <p:cNvPr id="7786" name="Google Shape;7786;p77"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787" name="Google Shape;7787;p7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80"/>
                                        </p:tgtEl>
                                        <p:attrNameLst>
                                          <p:attrName>style.visibility</p:attrName>
                                        </p:attrNameLst>
                                      </p:cBhvr>
                                      <p:to>
                                        <p:strVal val="visible"/>
                                      </p:to>
                                    </p:set>
                                    <p:animEffect transition="in" filter="fade">
                                      <p:cBhvr>
                                        <p:cTn id="7" dur="500"/>
                                        <p:tgtEl>
                                          <p:spTgt spid="778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683"/>
                                        </p:tgtEl>
                                        <p:attrNameLst>
                                          <p:attrName>style.visibility</p:attrName>
                                        </p:attrNameLst>
                                      </p:cBhvr>
                                      <p:to>
                                        <p:strVal val="visible"/>
                                      </p:to>
                                    </p:set>
                                    <p:animEffect transition="in" filter="fade">
                                      <p:cBhvr>
                                        <p:cTn id="11" dur="500"/>
                                        <p:tgtEl>
                                          <p:spTgt spid="7683"/>
                                        </p:tgtEl>
                                      </p:cBhvr>
                                    </p:animEffect>
                                  </p:childTnLst>
                                </p:cTn>
                              </p:par>
                              <p:par>
                                <p:cTn id="12" presetID="10" presetClass="entr" presetSubtype="0" fill="hold" nodeType="withEffect">
                                  <p:stCondLst>
                                    <p:cond delay="0"/>
                                  </p:stCondLst>
                                  <p:childTnLst>
                                    <p:set>
                                      <p:cBhvr>
                                        <p:cTn id="13" dur="1" fill="hold">
                                          <p:stCondLst>
                                            <p:cond delay="0"/>
                                          </p:stCondLst>
                                        </p:cTn>
                                        <p:tgtEl>
                                          <p:spTgt spid="7778"/>
                                        </p:tgtEl>
                                        <p:attrNameLst>
                                          <p:attrName>style.visibility</p:attrName>
                                        </p:attrNameLst>
                                      </p:cBhvr>
                                      <p:to>
                                        <p:strVal val="visible"/>
                                      </p:to>
                                    </p:set>
                                    <p:animEffect transition="in" filter="fade">
                                      <p:cBhvr>
                                        <p:cTn id="14" dur="500"/>
                                        <p:tgtEl>
                                          <p:spTgt spid="7778"/>
                                        </p:tgtEl>
                                      </p:cBhvr>
                                    </p:animEffect>
                                  </p:childTnLst>
                                </p:cTn>
                              </p:par>
                              <p:par>
                                <p:cTn id="15" presetID="10" presetClass="entr" presetSubtype="0" fill="hold" nodeType="withEffect">
                                  <p:stCondLst>
                                    <p:cond delay="0"/>
                                  </p:stCondLst>
                                  <p:childTnLst>
                                    <p:set>
                                      <p:cBhvr>
                                        <p:cTn id="16" dur="1" fill="hold">
                                          <p:stCondLst>
                                            <p:cond delay="0"/>
                                          </p:stCondLst>
                                        </p:cTn>
                                        <p:tgtEl>
                                          <p:spTgt spid="7779">
                                            <p:txEl>
                                              <p:pRg st="0" end="0"/>
                                            </p:txEl>
                                          </p:spTgt>
                                        </p:tgtEl>
                                        <p:attrNameLst>
                                          <p:attrName>style.visibility</p:attrName>
                                        </p:attrNameLst>
                                      </p:cBhvr>
                                      <p:to>
                                        <p:strVal val="visible"/>
                                      </p:to>
                                    </p:set>
                                    <p:animEffect transition="in" filter="fade">
                                      <p:cBhvr>
                                        <p:cTn id="17" dur="500"/>
                                        <p:tgtEl>
                                          <p:spTgt spid="7779">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7779">
                                            <p:txEl>
                                              <p:pRg st="1" end="1"/>
                                            </p:txEl>
                                          </p:spTgt>
                                        </p:tgtEl>
                                        <p:attrNameLst>
                                          <p:attrName>style.visibility</p:attrName>
                                        </p:attrNameLst>
                                      </p:cBhvr>
                                      <p:to>
                                        <p:strVal val="visible"/>
                                      </p:to>
                                    </p:set>
                                    <p:animEffect transition="in" filter="fade">
                                      <p:cBhvr>
                                        <p:cTn id="20" dur="500"/>
                                        <p:tgtEl>
                                          <p:spTgt spid="7779">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7779">
                                            <p:txEl>
                                              <p:pRg st="2" end="2"/>
                                            </p:txEl>
                                          </p:spTgt>
                                        </p:tgtEl>
                                        <p:attrNameLst>
                                          <p:attrName>style.visibility</p:attrName>
                                        </p:attrNameLst>
                                      </p:cBhvr>
                                      <p:to>
                                        <p:strVal val="visible"/>
                                      </p:to>
                                    </p:set>
                                    <p:animEffect transition="in" filter="fade">
                                      <p:cBhvr>
                                        <p:cTn id="23" dur="500"/>
                                        <p:tgtEl>
                                          <p:spTgt spid="7779">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7779">
                                            <p:txEl>
                                              <p:pRg st="3" end="3"/>
                                            </p:txEl>
                                          </p:spTgt>
                                        </p:tgtEl>
                                        <p:attrNameLst>
                                          <p:attrName>style.visibility</p:attrName>
                                        </p:attrNameLst>
                                      </p:cBhvr>
                                      <p:to>
                                        <p:strVal val="visible"/>
                                      </p:to>
                                    </p:set>
                                    <p:animEffect transition="in" filter="fade">
                                      <p:cBhvr>
                                        <p:cTn id="26" dur="500"/>
                                        <p:tgtEl>
                                          <p:spTgt spid="7779">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7779">
                                            <p:txEl>
                                              <p:pRg st="4" end="4"/>
                                            </p:txEl>
                                          </p:spTgt>
                                        </p:tgtEl>
                                        <p:attrNameLst>
                                          <p:attrName>style.visibility</p:attrName>
                                        </p:attrNameLst>
                                      </p:cBhvr>
                                      <p:to>
                                        <p:strVal val="visible"/>
                                      </p:to>
                                    </p:set>
                                    <p:animEffect transition="in" filter="fade">
                                      <p:cBhvr>
                                        <p:cTn id="29" dur="500"/>
                                        <p:tgtEl>
                                          <p:spTgt spid="7779">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7779">
                                            <p:txEl>
                                              <p:pRg st="5" end="5"/>
                                            </p:txEl>
                                          </p:spTgt>
                                        </p:tgtEl>
                                        <p:attrNameLst>
                                          <p:attrName>style.visibility</p:attrName>
                                        </p:attrNameLst>
                                      </p:cBhvr>
                                      <p:to>
                                        <p:strVal val="visible"/>
                                      </p:to>
                                    </p:set>
                                    <p:animEffect transition="in" filter="fade">
                                      <p:cBhvr>
                                        <p:cTn id="32" dur="500"/>
                                        <p:tgtEl>
                                          <p:spTgt spid="7779">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779">
                                            <p:txEl>
                                              <p:pRg st="6" end="6"/>
                                            </p:txEl>
                                          </p:spTgt>
                                        </p:tgtEl>
                                        <p:attrNameLst>
                                          <p:attrName>style.visibility</p:attrName>
                                        </p:attrNameLst>
                                      </p:cBhvr>
                                      <p:to>
                                        <p:strVal val="visible"/>
                                      </p:to>
                                    </p:set>
                                    <p:animEffect transition="in" filter="fade">
                                      <p:cBhvr>
                                        <p:cTn id="35" dur="500"/>
                                        <p:tgtEl>
                                          <p:spTgt spid="7779">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7779">
                                            <p:txEl>
                                              <p:pRg st="7" end="7"/>
                                            </p:txEl>
                                          </p:spTgt>
                                        </p:tgtEl>
                                        <p:attrNameLst>
                                          <p:attrName>style.visibility</p:attrName>
                                        </p:attrNameLst>
                                      </p:cBhvr>
                                      <p:to>
                                        <p:strVal val="visible"/>
                                      </p:to>
                                    </p:set>
                                    <p:animEffect transition="in" filter="fade">
                                      <p:cBhvr>
                                        <p:cTn id="38" dur="500"/>
                                        <p:tgtEl>
                                          <p:spTgt spid="777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7779">
                                            <p:txEl>
                                              <p:pRg st="8" end="8"/>
                                            </p:txEl>
                                          </p:spTgt>
                                        </p:tgtEl>
                                        <p:attrNameLst>
                                          <p:attrName>style.visibility</p:attrName>
                                        </p:attrNameLst>
                                      </p:cBhvr>
                                      <p:to>
                                        <p:strVal val="visible"/>
                                      </p:to>
                                    </p:set>
                                    <p:animEffect transition="in" filter="fade">
                                      <p:cBhvr>
                                        <p:cTn id="41" dur="500"/>
                                        <p:tgtEl>
                                          <p:spTgt spid="7779">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7781"/>
                                        </p:tgtEl>
                                        <p:attrNameLst>
                                          <p:attrName>style.visibility</p:attrName>
                                        </p:attrNameLst>
                                      </p:cBhvr>
                                      <p:to>
                                        <p:strVal val="visible"/>
                                      </p:to>
                                    </p:set>
                                    <p:animEffect transition="in" filter="fade">
                                      <p:cBhvr>
                                        <p:cTn id="45" dur="1000"/>
                                        <p:tgtEl>
                                          <p:spTgt spid="7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content and image">
  <p:cSld name="Title, content and image">
    <p:bg>
      <p:bgPr>
        <a:solidFill>
          <a:schemeClr val="dk2"/>
        </a:solidFill>
        <a:effectLst/>
      </p:bgPr>
    </p:bg>
    <p:spTree>
      <p:nvGrpSpPr>
        <p:cNvPr id="1" name="Shape 7788"/>
        <p:cNvGrpSpPr/>
        <p:nvPr/>
      </p:nvGrpSpPr>
      <p:grpSpPr>
        <a:xfrm>
          <a:off x="0" y="0"/>
          <a:ext cx="0" cy="0"/>
          <a:chOff x="0" y="0"/>
          <a:chExt cx="0" cy="0"/>
        </a:xfrm>
      </p:grpSpPr>
      <p:sp>
        <p:nvSpPr>
          <p:cNvPr id="7789" name="Google Shape;7789;p78"/>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790" name="Google Shape;7790;p7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1" name="Google Shape;7791;p7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792" name="Google Shape;7792;p7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793" name="Google Shape;7793;p78"/>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lt1"/>
              </a:buClr>
              <a:buSzPts val="1100"/>
              <a:buFont typeface="Arial"/>
              <a:buNone/>
              <a:defRPr sz="1100" b="0" i="0" u="none" strike="noStrike" cap="none">
                <a:solidFill>
                  <a:schemeClr val="lt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794" name="Google Shape;7794;p78"/>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795" name="Google Shape;7795;p78"/>
          <p:cNvGrpSpPr/>
          <p:nvPr/>
        </p:nvGrpSpPr>
        <p:grpSpPr>
          <a:xfrm>
            <a:off x="-1530678" y="2991542"/>
            <a:ext cx="1404225" cy="2177094"/>
            <a:chOff x="6195941" y="562596"/>
            <a:chExt cx="1872300" cy="2902792"/>
          </a:xfrm>
        </p:grpSpPr>
        <p:grpSp>
          <p:nvGrpSpPr>
            <p:cNvPr id="7796" name="Google Shape;7796;p78"/>
            <p:cNvGrpSpPr/>
            <p:nvPr/>
          </p:nvGrpSpPr>
          <p:grpSpPr>
            <a:xfrm>
              <a:off x="6195941" y="832605"/>
              <a:ext cx="1872300" cy="2632784"/>
              <a:chOff x="-1872716" y="660661"/>
              <a:chExt cx="1872300" cy="1974637"/>
            </a:xfrm>
          </p:grpSpPr>
          <p:sp>
            <p:nvSpPr>
              <p:cNvPr id="7797" name="Google Shape;7797;p78"/>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798" name="Google Shape;7798;p78"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7799" name="Google Shape;7799;p78"/>
            <p:cNvGrpSpPr/>
            <p:nvPr/>
          </p:nvGrpSpPr>
          <p:grpSpPr>
            <a:xfrm>
              <a:off x="6303954" y="562596"/>
              <a:ext cx="540000" cy="540000"/>
              <a:chOff x="6303954" y="562596"/>
              <a:chExt cx="540000" cy="540000"/>
            </a:xfrm>
          </p:grpSpPr>
          <p:sp>
            <p:nvSpPr>
              <p:cNvPr id="7800" name="Google Shape;7800;p78"/>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801" name="Google Shape;7801;p78"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grpSp>
        <p:nvGrpSpPr>
          <p:cNvPr id="7802" name="Google Shape;7802;p78"/>
          <p:cNvGrpSpPr/>
          <p:nvPr/>
        </p:nvGrpSpPr>
        <p:grpSpPr>
          <a:xfrm>
            <a:off x="-1449668" y="146875"/>
            <a:ext cx="1026225" cy="2044304"/>
            <a:chOff x="-1555624" y="1196393"/>
            <a:chExt cx="1368300" cy="2725739"/>
          </a:xfrm>
        </p:grpSpPr>
        <p:grpSp>
          <p:nvGrpSpPr>
            <p:cNvPr id="7803" name="Google Shape;7803;p78"/>
            <p:cNvGrpSpPr/>
            <p:nvPr/>
          </p:nvGrpSpPr>
          <p:grpSpPr>
            <a:xfrm>
              <a:off x="-1555624" y="1488707"/>
              <a:ext cx="1368300" cy="2433425"/>
              <a:chOff x="-1836712" y="3275837"/>
              <a:chExt cx="1368300" cy="2433425"/>
            </a:xfrm>
          </p:grpSpPr>
          <p:sp>
            <p:nvSpPr>
              <p:cNvPr id="7804" name="Google Shape;7804;p78"/>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7805" name="Google Shape;7805;p78"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7806" name="Google Shape;7806;p78"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7807" name="Google Shape;7807;p78"/>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7808" name="Google Shape;7808;p78"/>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809" name="Google Shape;7809;p78"/>
          <p:cNvGrpSpPr/>
          <p:nvPr/>
        </p:nvGrpSpPr>
        <p:grpSpPr>
          <a:xfrm>
            <a:off x="7915032" y="222489"/>
            <a:ext cx="895960" cy="359739"/>
            <a:chOff x="1899" y="899"/>
            <a:chExt cx="4163" cy="1671"/>
          </a:xfrm>
        </p:grpSpPr>
        <p:sp>
          <p:nvSpPr>
            <p:cNvPr id="7810" name="Google Shape;7810;p7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1" name="Google Shape;7811;p7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2" name="Google Shape;7812;p7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3" name="Google Shape;7813;p7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4" name="Google Shape;7814;p7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5" name="Google Shape;7815;p7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6" name="Google Shape;7816;p7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7" name="Google Shape;7817;p7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8" name="Google Shape;7818;p7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19" name="Google Shape;7819;p7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0" name="Google Shape;7820;p7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1" name="Google Shape;7821;p78"/>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2" name="Google Shape;7822;p7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3" name="Google Shape;7823;p7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4" name="Google Shape;7824;p7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5" name="Google Shape;7825;p7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6" name="Google Shape;7826;p78"/>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7" name="Google Shape;7827;p7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8" name="Google Shape;7828;p7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29" name="Google Shape;7829;p7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0" name="Google Shape;7830;p7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1" name="Google Shape;7831;p7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2" name="Google Shape;7832;p7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3" name="Google Shape;7833;p7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4" name="Google Shape;7834;p7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5" name="Google Shape;7835;p7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6" name="Google Shape;7836;p7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7" name="Google Shape;7837;p7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8" name="Google Shape;7838;p7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39" name="Google Shape;7839;p7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0" name="Google Shape;7840;p7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1" name="Google Shape;7841;p7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2" name="Google Shape;7842;p7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3" name="Google Shape;7843;p7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4" name="Google Shape;7844;p7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5" name="Google Shape;7845;p7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6" name="Google Shape;7846;p7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7" name="Google Shape;7847;p7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8" name="Google Shape;7848;p7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49" name="Google Shape;7849;p7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0" name="Google Shape;7850;p7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1" name="Google Shape;7851;p7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2" name="Google Shape;7852;p7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3" name="Google Shape;7853;p7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4" name="Google Shape;7854;p7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5" name="Google Shape;7855;p7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6" name="Google Shape;7856;p7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7" name="Google Shape;7857;p7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8" name="Google Shape;7858;p7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59" name="Google Shape;7859;p7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0" name="Google Shape;7860;p7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1" name="Google Shape;7861;p7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2" name="Google Shape;7862;p7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3" name="Google Shape;7863;p7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4" name="Google Shape;7864;p7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5" name="Google Shape;7865;p7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6" name="Google Shape;7866;p7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7" name="Google Shape;7867;p7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8" name="Google Shape;7868;p7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69" name="Google Shape;7869;p7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0" name="Google Shape;7870;p7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1" name="Google Shape;7871;p7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2" name="Google Shape;7872;p7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3" name="Google Shape;7873;p7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4" name="Google Shape;7874;p7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5" name="Google Shape;7875;p7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6" name="Google Shape;7876;p7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7" name="Google Shape;7877;p7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8" name="Google Shape;7878;p7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79" name="Google Shape;7879;p7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0" name="Google Shape;7880;p7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1" name="Google Shape;7881;p7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2" name="Google Shape;7882;p7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3" name="Google Shape;7883;p7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4" name="Google Shape;7884;p7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5" name="Google Shape;7885;p7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6" name="Google Shape;7886;p7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7" name="Google Shape;7887;p7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8" name="Google Shape;7888;p7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89" name="Google Shape;7889;p78"/>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0" name="Google Shape;7890;p7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1" name="Google Shape;7891;p7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2" name="Google Shape;7892;p7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3" name="Google Shape;7893;p7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4" name="Google Shape;7894;p7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5" name="Google Shape;7895;p7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6" name="Google Shape;7896;p7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7" name="Google Shape;7897;p7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8" name="Google Shape;7898;p7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899" name="Google Shape;7899;p7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0" name="Google Shape;7900;p7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1" name="Google Shape;7901;p7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02" name="Google Shape;7902;p7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7903" name="Google Shape;7903;p78"/>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full image and 2 x content">
  <p:cSld name="Title, full image and 2 x content">
    <p:bg>
      <p:bgPr>
        <a:blipFill>
          <a:blip r:embed="rId2">
            <a:alphaModFix/>
          </a:blip>
          <a:stretch>
            <a:fillRect/>
          </a:stretch>
        </a:blipFill>
        <a:effectLst/>
      </p:bgPr>
    </p:bg>
    <p:spTree>
      <p:nvGrpSpPr>
        <p:cNvPr id="1" name="Shape 7904"/>
        <p:cNvGrpSpPr/>
        <p:nvPr/>
      </p:nvGrpSpPr>
      <p:grpSpPr>
        <a:xfrm>
          <a:off x="0" y="0"/>
          <a:ext cx="0" cy="0"/>
          <a:chOff x="0" y="0"/>
          <a:chExt cx="0" cy="0"/>
        </a:xfrm>
      </p:grpSpPr>
      <p:sp>
        <p:nvSpPr>
          <p:cNvPr id="7905" name="Google Shape;7905;p79"/>
          <p:cNvSpPr/>
          <p:nvPr/>
        </p:nvSpPr>
        <p:spPr>
          <a:xfrm>
            <a:off x="0" y="0"/>
            <a:ext cx="9144000" cy="5143500"/>
          </a:xfrm>
          <a:prstGeom prst="rect">
            <a:avLst/>
          </a:prstGeom>
          <a:solidFill>
            <a:srgbClr val="000000">
              <a:alpha val="69800"/>
            </a:srgbClr>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7906" name="Google Shape;7906;p79"/>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907" name="Google Shape;7907;p7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8" name="Google Shape;7908;p7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909" name="Google Shape;7909;p7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7910" name="Google Shape;7910;p79"/>
          <p:cNvSpPr txBox="1">
            <a:spLocks noGrp="1"/>
          </p:cNvSpPr>
          <p:nvPr>
            <p:ph type="body" idx="1"/>
          </p:nvPr>
        </p:nvSpPr>
        <p:spPr>
          <a:xfrm>
            <a:off x="386100"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7911" name="Google Shape;7911;p79"/>
          <p:cNvGrpSpPr/>
          <p:nvPr/>
        </p:nvGrpSpPr>
        <p:grpSpPr>
          <a:xfrm>
            <a:off x="-1530678" y="2991542"/>
            <a:ext cx="1404225" cy="2177094"/>
            <a:chOff x="6195941" y="562596"/>
            <a:chExt cx="1872300" cy="2902792"/>
          </a:xfrm>
        </p:grpSpPr>
        <p:grpSp>
          <p:nvGrpSpPr>
            <p:cNvPr id="7912" name="Google Shape;7912;p79"/>
            <p:cNvGrpSpPr/>
            <p:nvPr/>
          </p:nvGrpSpPr>
          <p:grpSpPr>
            <a:xfrm>
              <a:off x="6195941" y="832605"/>
              <a:ext cx="1872300" cy="2632784"/>
              <a:chOff x="-1872716" y="660661"/>
              <a:chExt cx="1872300" cy="1974637"/>
            </a:xfrm>
          </p:grpSpPr>
          <p:sp>
            <p:nvSpPr>
              <p:cNvPr id="7913" name="Google Shape;7913;p7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7914" name="Google Shape;7914;p79"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7915" name="Google Shape;7915;p79"/>
            <p:cNvGrpSpPr/>
            <p:nvPr/>
          </p:nvGrpSpPr>
          <p:grpSpPr>
            <a:xfrm>
              <a:off x="6303954" y="562596"/>
              <a:ext cx="540000" cy="540000"/>
              <a:chOff x="6303954" y="562596"/>
              <a:chExt cx="540000" cy="540000"/>
            </a:xfrm>
          </p:grpSpPr>
          <p:sp>
            <p:nvSpPr>
              <p:cNvPr id="7916" name="Google Shape;7916;p7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7917" name="Google Shape;7917;p79"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7918" name="Google Shape;7918;p79"/>
          <p:cNvSpPr/>
          <p:nvPr/>
        </p:nvSpPr>
        <p:spPr>
          <a:xfrm>
            <a:off x="-2760034" y="234346"/>
            <a:ext cx="6559688" cy="459368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dk2">
              <a:alpha val="2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7919" name="Google Shape;7919;p79"/>
          <p:cNvGrpSpPr/>
          <p:nvPr/>
        </p:nvGrpSpPr>
        <p:grpSpPr>
          <a:xfrm>
            <a:off x="7915032" y="222489"/>
            <a:ext cx="895960" cy="359739"/>
            <a:chOff x="1899" y="899"/>
            <a:chExt cx="4163" cy="1671"/>
          </a:xfrm>
        </p:grpSpPr>
        <p:sp>
          <p:nvSpPr>
            <p:cNvPr id="7920" name="Google Shape;7920;p7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1" name="Google Shape;7921;p7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2" name="Google Shape;7922;p7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3" name="Google Shape;7923;p7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4" name="Google Shape;7924;p7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5" name="Google Shape;7925;p7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6" name="Google Shape;7926;p7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7" name="Google Shape;7927;p7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8" name="Google Shape;7928;p7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29" name="Google Shape;7929;p7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0" name="Google Shape;7930;p7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1" name="Google Shape;7931;p79"/>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2" name="Google Shape;7932;p7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3" name="Google Shape;7933;p7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4" name="Google Shape;7934;p7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5" name="Google Shape;7935;p7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6" name="Google Shape;7936;p79"/>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7" name="Google Shape;7937;p7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8" name="Google Shape;7938;p7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39" name="Google Shape;7939;p7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0" name="Google Shape;7940;p7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1" name="Google Shape;7941;p7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2" name="Google Shape;7942;p7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3" name="Google Shape;7943;p7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4" name="Google Shape;7944;p7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5" name="Google Shape;7945;p7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6" name="Google Shape;7946;p7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7" name="Google Shape;7947;p7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8" name="Google Shape;7948;p7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49" name="Google Shape;7949;p7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0" name="Google Shape;7950;p7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1" name="Google Shape;7951;p7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2" name="Google Shape;7952;p7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3" name="Google Shape;7953;p7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4" name="Google Shape;7954;p7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5" name="Google Shape;7955;p7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6" name="Google Shape;7956;p7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7" name="Google Shape;7957;p7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8" name="Google Shape;7958;p7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59" name="Google Shape;7959;p7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0" name="Google Shape;7960;p7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1" name="Google Shape;7961;p7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2" name="Google Shape;7962;p7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3" name="Google Shape;7963;p7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4" name="Google Shape;7964;p7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5" name="Google Shape;7965;p7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6" name="Google Shape;7966;p7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7" name="Google Shape;7967;p7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8" name="Google Shape;7968;p7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69" name="Google Shape;7969;p7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0" name="Google Shape;7970;p7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1" name="Google Shape;7971;p7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2" name="Google Shape;7972;p7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3" name="Google Shape;7973;p7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4" name="Google Shape;7974;p7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5" name="Google Shape;7975;p7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6" name="Google Shape;7976;p7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7" name="Google Shape;7977;p7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8" name="Google Shape;7978;p7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79" name="Google Shape;7979;p7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0" name="Google Shape;7980;p7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1" name="Google Shape;7981;p7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2" name="Google Shape;7982;p7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3" name="Google Shape;7983;p7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4" name="Google Shape;7984;p7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5" name="Google Shape;7985;p7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6" name="Google Shape;7986;p7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7" name="Google Shape;7987;p7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8" name="Google Shape;7988;p7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89" name="Google Shape;7989;p7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0" name="Google Shape;7990;p7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1" name="Google Shape;7991;p7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2" name="Google Shape;7992;p7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3" name="Google Shape;7993;p7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4" name="Google Shape;7994;p7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5" name="Google Shape;7995;p7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6" name="Google Shape;7996;p7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7" name="Google Shape;7997;p7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8" name="Google Shape;7998;p7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7999" name="Google Shape;7999;p79"/>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0" name="Google Shape;8000;p7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1" name="Google Shape;8001;p7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2" name="Google Shape;8002;p7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3" name="Google Shape;8003;p7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4" name="Google Shape;8004;p7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5" name="Google Shape;8005;p7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6" name="Google Shape;8006;p7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7" name="Google Shape;8007;p7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8" name="Google Shape;8008;p7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09" name="Google Shape;8009;p7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0" name="Google Shape;8010;p7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1" name="Google Shape;8011;p7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12" name="Google Shape;8012;p7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013" name="Google Shape;8013;p79"/>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014" name="Google Shape;8014;p79"/>
          <p:cNvSpPr txBox="1">
            <a:spLocks noGrp="1"/>
          </p:cNvSpPr>
          <p:nvPr>
            <p:ph type="body" idx="2"/>
          </p:nvPr>
        </p:nvSpPr>
        <p:spPr>
          <a:xfrm>
            <a:off x="4141651" y="1697954"/>
            <a:ext cx="33537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015" name="Google Shape;8015;p79"/>
          <p:cNvGrpSpPr/>
          <p:nvPr/>
        </p:nvGrpSpPr>
        <p:grpSpPr>
          <a:xfrm>
            <a:off x="-1530678" y="653649"/>
            <a:ext cx="1026225" cy="1698128"/>
            <a:chOff x="-1836712" y="2937191"/>
            <a:chExt cx="1368300" cy="2264171"/>
          </a:xfrm>
        </p:grpSpPr>
        <p:pic>
          <p:nvPicPr>
            <p:cNvPr id="8016" name="Google Shape;8016;p79"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017" name="Google Shape;8017;p79"/>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018" name="Google Shape;8018;p79"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full image and content: Dark Blue">
  <p:cSld name="Title, full image and content: Dark Blue">
    <p:bg>
      <p:bgPr>
        <a:blipFill>
          <a:blip r:embed="rId2">
            <a:alphaModFix/>
          </a:blip>
          <a:stretch>
            <a:fillRect/>
          </a:stretch>
        </a:blipFill>
        <a:effectLst/>
      </p:bgPr>
    </p:bg>
    <p:spTree>
      <p:nvGrpSpPr>
        <p:cNvPr id="1" name="Shape 8019"/>
        <p:cNvGrpSpPr/>
        <p:nvPr/>
      </p:nvGrpSpPr>
      <p:grpSpPr>
        <a:xfrm>
          <a:off x="0" y="0"/>
          <a:ext cx="0" cy="0"/>
          <a:chOff x="0" y="0"/>
          <a:chExt cx="0" cy="0"/>
        </a:xfrm>
      </p:grpSpPr>
      <p:sp>
        <p:nvSpPr>
          <p:cNvPr id="8020" name="Google Shape;8020;p8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1" name="Google Shape;8021;p8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22" name="Google Shape;8022;p8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023" name="Google Shape;8023;p8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024" name="Google Shape;8024;p80"/>
          <p:cNvGrpSpPr/>
          <p:nvPr/>
        </p:nvGrpSpPr>
        <p:grpSpPr>
          <a:xfrm>
            <a:off x="7915032" y="222489"/>
            <a:ext cx="895960" cy="359739"/>
            <a:chOff x="1899" y="899"/>
            <a:chExt cx="4163" cy="1671"/>
          </a:xfrm>
        </p:grpSpPr>
        <p:sp>
          <p:nvSpPr>
            <p:cNvPr id="8025" name="Google Shape;8025;p8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6" name="Google Shape;8026;p8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7" name="Google Shape;8027;p8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8" name="Google Shape;8028;p8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29" name="Google Shape;8029;p8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0" name="Google Shape;8030;p8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1" name="Google Shape;8031;p8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2" name="Google Shape;8032;p8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3" name="Google Shape;8033;p8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4" name="Google Shape;8034;p8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5" name="Google Shape;8035;p8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6" name="Google Shape;8036;p8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7" name="Google Shape;8037;p8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8" name="Google Shape;8038;p8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39" name="Google Shape;8039;p8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0" name="Google Shape;8040;p8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1" name="Google Shape;8041;p8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2" name="Google Shape;8042;p8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3" name="Google Shape;8043;p8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4" name="Google Shape;8044;p8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5" name="Google Shape;8045;p8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6" name="Google Shape;8046;p8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7" name="Google Shape;8047;p8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8" name="Google Shape;8048;p8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49" name="Google Shape;8049;p8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0" name="Google Shape;8050;p8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1" name="Google Shape;8051;p8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2" name="Google Shape;8052;p8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3" name="Google Shape;8053;p8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4" name="Google Shape;8054;p8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5" name="Google Shape;8055;p8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6" name="Google Shape;8056;p8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7" name="Google Shape;8057;p8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8" name="Google Shape;8058;p8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59" name="Google Shape;8059;p8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0" name="Google Shape;8060;p8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1" name="Google Shape;8061;p8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2" name="Google Shape;8062;p8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3" name="Google Shape;8063;p8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4" name="Google Shape;8064;p8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5" name="Google Shape;8065;p8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6" name="Google Shape;8066;p8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7" name="Google Shape;8067;p8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8" name="Google Shape;8068;p8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69" name="Google Shape;8069;p8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0" name="Google Shape;8070;p8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1" name="Google Shape;8071;p8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2" name="Google Shape;8072;p8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3" name="Google Shape;8073;p8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4" name="Google Shape;8074;p8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5" name="Google Shape;8075;p8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6" name="Google Shape;8076;p8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7" name="Google Shape;8077;p8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8" name="Google Shape;8078;p8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79" name="Google Shape;8079;p8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0" name="Google Shape;8080;p8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1" name="Google Shape;8081;p8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2" name="Google Shape;8082;p8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3" name="Google Shape;8083;p8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4" name="Google Shape;8084;p8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5" name="Google Shape;8085;p8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6" name="Google Shape;8086;p8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7" name="Google Shape;8087;p8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8" name="Google Shape;8088;p8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89" name="Google Shape;8089;p8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0" name="Google Shape;8090;p8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1" name="Google Shape;8091;p8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2" name="Google Shape;8092;p8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3" name="Google Shape;8093;p8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4" name="Google Shape;8094;p8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5" name="Google Shape;8095;p8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6" name="Google Shape;8096;p8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7" name="Google Shape;8097;p8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8" name="Google Shape;8098;p8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099" name="Google Shape;8099;p8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0" name="Google Shape;8100;p8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1" name="Google Shape;8101;p8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2" name="Google Shape;8102;p8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3" name="Google Shape;8103;p8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4" name="Google Shape;8104;p8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5" name="Google Shape;8105;p8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6" name="Google Shape;8106;p8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7" name="Google Shape;8107;p8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8" name="Google Shape;8108;p8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9" name="Google Shape;8109;p8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0" name="Google Shape;8110;p8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1" name="Google Shape;8111;p8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2" name="Google Shape;8112;p8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3" name="Google Shape;8113;p8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4" name="Google Shape;8114;p8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5" name="Google Shape;8115;p8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6" name="Google Shape;8116;p8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7" name="Google Shape;8117;p8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118" name="Google Shape;8118;p8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119" name="Google Shape;8119;p80"/>
          <p:cNvGrpSpPr/>
          <p:nvPr/>
        </p:nvGrpSpPr>
        <p:grpSpPr>
          <a:xfrm>
            <a:off x="-1530678" y="2991542"/>
            <a:ext cx="1404225" cy="2177094"/>
            <a:chOff x="6195941" y="562596"/>
            <a:chExt cx="1872300" cy="2902792"/>
          </a:xfrm>
        </p:grpSpPr>
        <p:grpSp>
          <p:nvGrpSpPr>
            <p:cNvPr id="8120" name="Google Shape;8120;p80"/>
            <p:cNvGrpSpPr/>
            <p:nvPr/>
          </p:nvGrpSpPr>
          <p:grpSpPr>
            <a:xfrm>
              <a:off x="6195941" y="832605"/>
              <a:ext cx="1872300" cy="2632784"/>
              <a:chOff x="-1872716" y="660661"/>
              <a:chExt cx="1872300" cy="1974637"/>
            </a:xfrm>
          </p:grpSpPr>
          <p:sp>
            <p:nvSpPr>
              <p:cNvPr id="8121" name="Google Shape;8121;p8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122" name="Google Shape;8122;p8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123" name="Google Shape;8123;p80"/>
            <p:cNvGrpSpPr/>
            <p:nvPr/>
          </p:nvGrpSpPr>
          <p:grpSpPr>
            <a:xfrm>
              <a:off x="6303954" y="562596"/>
              <a:ext cx="540000" cy="540000"/>
              <a:chOff x="6303954" y="562596"/>
              <a:chExt cx="540000" cy="540000"/>
            </a:xfrm>
          </p:grpSpPr>
          <p:sp>
            <p:nvSpPr>
              <p:cNvPr id="8124" name="Google Shape;8124;p8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125" name="Google Shape;8125;p8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126" name="Google Shape;8126;p8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7" name="Google Shape;8127;p8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dk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8" name="Google Shape;8128;p8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129" name="Google Shape;8129;p8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0" name="Google Shape;8130;p8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131" name="Google Shape;8131;p80"/>
          <p:cNvGrpSpPr/>
          <p:nvPr/>
        </p:nvGrpSpPr>
        <p:grpSpPr>
          <a:xfrm>
            <a:off x="-1530678" y="653649"/>
            <a:ext cx="1026225" cy="1698128"/>
            <a:chOff x="-1836712" y="2937191"/>
            <a:chExt cx="1368300" cy="2264171"/>
          </a:xfrm>
        </p:grpSpPr>
        <p:pic>
          <p:nvPicPr>
            <p:cNvPr id="8132" name="Google Shape;8132;p8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133" name="Google Shape;8133;p8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134" name="Google Shape;8134;p8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full image and content: Dark green">
  <p:cSld name="Title, full image and content: Dark green">
    <p:bg>
      <p:bgPr>
        <a:blipFill>
          <a:blip r:embed="rId2">
            <a:alphaModFix/>
          </a:blip>
          <a:stretch>
            <a:fillRect/>
          </a:stretch>
        </a:blipFill>
        <a:effectLst/>
      </p:bgPr>
    </p:bg>
    <p:spTree>
      <p:nvGrpSpPr>
        <p:cNvPr id="1" name="Shape 8135"/>
        <p:cNvGrpSpPr/>
        <p:nvPr/>
      </p:nvGrpSpPr>
      <p:grpSpPr>
        <a:xfrm>
          <a:off x="0" y="0"/>
          <a:ext cx="0" cy="0"/>
          <a:chOff x="0" y="0"/>
          <a:chExt cx="0" cy="0"/>
        </a:xfrm>
      </p:grpSpPr>
      <p:sp>
        <p:nvSpPr>
          <p:cNvPr id="8136" name="Google Shape;8136;p81"/>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7" name="Google Shape;8137;p81"/>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138" name="Google Shape;8138;p8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139" name="Google Shape;8139;p8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140" name="Google Shape;8140;p81"/>
          <p:cNvGrpSpPr/>
          <p:nvPr/>
        </p:nvGrpSpPr>
        <p:grpSpPr>
          <a:xfrm>
            <a:off x="7915032" y="222489"/>
            <a:ext cx="895960" cy="359739"/>
            <a:chOff x="1899" y="899"/>
            <a:chExt cx="4163" cy="1671"/>
          </a:xfrm>
        </p:grpSpPr>
        <p:sp>
          <p:nvSpPr>
            <p:cNvPr id="8141" name="Google Shape;8141;p8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2" name="Google Shape;8142;p8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3" name="Google Shape;8143;p8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4" name="Google Shape;8144;p8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5" name="Google Shape;8145;p8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6" name="Google Shape;8146;p8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7" name="Google Shape;8147;p8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8" name="Google Shape;8148;p8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9" name="Google Shape;8149;p8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0" name="Google Shape;8150;p8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1" name="Google Shape;8151;p8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2" name="Google Shape;8152;p81"/>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3" name="Google Shape;8153;p8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4" name="Google Shape;8154;p8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5" name="Google Shape;8155;p8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6" name="Google Shape;8156;p8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7" name="Google Shape;8157;p81"/>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8" name="Google Shape;8158;p8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9" name="Google Shape;8159;p8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0" name="Google Shape;8160;p8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1" name="Google Shape;8161;p8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2" name="Google Shape;8162;p8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3" name="Google Shape;8163;p8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4" name="Google Shape;8164;p8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5" name="Google Shape;8165;p8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6" name="Google Shape;8166;p8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7" name="Google Shape;8167;p8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8" name="Google Shape;8168;p8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9" name="Google Shape;8169;p8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0" name="Google Shape;8170;p8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1" name="Google Shape;8171;p8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2" name="Google Shape;8172;p8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3" name="Google Shape;8173;p8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4" name="Google Shape;8174;p8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5" name="Google Shape;8175;p8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6" name="Google Shape;8176;p8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7" name="Google Shape;8177;p8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8" name="Google Shape;8178;p8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9" name="Google Shape;8179;p8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0" name="Google Shape;8180;p8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1" name="Google Shape;8181;p8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2" name="Google Shape;8182;p8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3" name="Google Shape;8183;p8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4" name="Google Shape;8184;p8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5" name="Google Shape;8185;p8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6" name="Google Shape;8186;p8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7" name="Google Shape;8187;p8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8" name="Google Shape;8188;p8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9" name="Google Shape;8189;p8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0" name="Google Shape;8190;p8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1" name="Google Shape;8191;p8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2" name="Google Shape;8192;p8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3" name="Google Shape;8193;p8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4" name="Google Shape;8194;p8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5" name="Google Shape;8195;p8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6" name="Google Shape;8196;p8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7" name="Google Shape;8197;p8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8" name="Google Shape;8198;p8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9" name="Google Shape;8199;p8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0" name="Google Shape;8200;p8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1" name="Google Shape;8201;p8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2" name="Google Shape;8202;p8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3" name="Google Shape;8203;p8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4" name="Google Shape;8204;p8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5" name="Google Shape;8205;p8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6" name="Google Shape;8206;p8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7" name="Google Shape;8207;p8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8" name="Google Shape;8208;p8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9" name="Google Shape;8209;p8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0" name="Google Shape;8210;p8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1" name="Google Shape;8211;p8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2" name="Google Shape;8212;p8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3" name="Google Shape;8213;p8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4" name="Google Shape;8214;p8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5" name="Google Shape;8215;p8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6" name="Google Shape;8216;p8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7" name="Google Shape;8217;p8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8" name="Google Shape;8218;p8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9" name="Google Shape;8219;p8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0" name="Google Shape;8220;p81"/>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1" name="Google Shape;8221;p8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2" name="Google Shape;8222;p8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3" name="Google Shape;8223;p8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4" name="Google Shape;8224;p8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5" name="Google Shape;8225;p8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6" name="Google Shape;8226;p8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7" name="Google Shape;8227;p8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8" name="Google Shape;8228;p8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9" name="Google Shape;8229;p8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0" name="Google Shape;8230;p8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1" name="Google Shape;8231;p8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2" name="Google Shape;8232;p8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3" name="Google Shape;8233;p8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234" name="Google Shape;8234;p81"/>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235" name="Google Shape;8235;p81"/>
          <p:cNvGrpSpPr/>
          <p:nvPr/>
        </p:nvGrpSpPr>
        <p:grpSpPr>
          <a:xfrm>
            <a:off x="-1530678" y="2991542"/>
            <a:ext cx="1404225" cy="2177094"/>
            <a:chOff x="6195941" y="562596"/>
            <a:chExt cx="1872300" cy="2902792"/>
          </a:xfrm>
        </p:grpSpPr>
        <p:grpSp>
          <p:nvGrpSpPr>
            <p:cNvPr id="8236" name="Google Shape;8236;p81"/>
            <p:cNvGrpSpPr/>
            <p:nvPr/>
          </p:nvGrpSpPr>
          <p:grpSpPr>
            <a:xfrm>
              <a:off x="6195941" y="832605"/>
              <a:ext cx="1872300" cy="2632784"/>
              <a:chOff x="-1872716" y="660661"/>
              <a:chExt cx="1872300" cy="1974637"/>
            </a:xfrm>
          </p:grpSpPr>
          <p:sp>
            <p:nvSpPr>
              <p:cNvPr id="8237" name="Google Shape;8237;p8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238" name="Google Shape;8238;p81"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239" name="Google Shape;8239;p81"/>
            <p:cNvGrpSpPr/>
            <p:nvPr/>
          </p:nvGrpSpPr>
          <p:grpSpPr>
            <a:xfrm>
              <a:off x="6303954" y="562596"/>
              <a:ext cx="540000" cy="540000"/>
              <a:chOff x="6303954" y="562596"/>
              <a:chExt cx="540000" cy="540000"/>
            </a:xfrm>
          </p:grpSpPr>
          <p:sp>
            <p:nvSpPr>
              <p:cNvPr id="8240" name="Google Shape;8240;p8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241" name="Google Shape;8241;p81"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242" name="Google Shape;8242;p81"/>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3" name="Google Shape;8243;p81"/>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2">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4" name="Google Shape;8244;p81"/>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245" name="Google Shape;8245;p8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46" name="Google Shape;8246;p81"/>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247" name="Google Shape;8247;p81"/>
          <p:cNvGrpSpPr/>
          <p:nvPr/>
        </p:nvGrpSpPr>
        <p:grpSpPr>
          <a:xfrm>
            <a:off x="-1530678" y="653649"/>
            <a:ext cx="1026225" cy="1698128"/>
            <a:chOff x="-1836712" y="2937191"/>
            <a:chExt cx="1368300" cy="2264171"/>
          </a:xfrm>
        </p:grpSpPr>
        <p:pic>
          <p:nvPicPr>
            <p:cNvPr id="8248" name="Google Shape;8248;p81"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249" name="Google Shape;8249;p81"/>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250" name="Google Shape;8250;p81"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full image and content: Light blue">
  <p:cSld name="Title, full image and content: Light blue">
    <p:bg>
      <p:bgPr>
        <a:blipFill>
          <a:blip r:embed="rId2">
            <a:alphaModFix/>
          </a:blip>
          <a:stretch>
            <a:fillRect/>
          </a:stretch>
        </a:blipFill>
        <a:effectLst/>
      </p:bgPr>
    </p:bg>
    <p:spTree>
      <p:nvGrpSpPr>
        <p:cNvPr id="1" name="Shape 8251"/>
        <p:cNvGrpSpPr/>
        <p:nvPr/>
      </p:nvGrpSpPr>
      <p:grpSpPr>
        <a:xfrm>
          <a:off x="0" y="0"/>
          <a:ext cx="0" cy="0"/>
          <a:chOff x="0" y="0"/>
          <a:chExt cx="0" cy="0"/>
        </a:xfrm>
      </p:grpSpPr>
      <p:sp>
        <p:nvSpPr>
          <p:cNvPr id="8252" name="Google Shape;8252;p82"/>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3" name="Google Shape;8253;p82"/>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254" name="Google Shape;8254;p8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255" name="Google Shape;8255;p8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256" name="Google Shape;8256;p82"/>
          <p:cNvGrpSpPr/>
          <p:nvPr/>
        </p:nvGrpSpPr>
        <p:grpSpPr>
          <a:xfrm>
            <a:off x="7915032" y="222489"/>
            <a:ext cx="895960" cy="359739"/>
            <a:chOff x="1899" y="899"/>
            <a:chExt cx="4163" cy="1671"/>
          </a:xfrm>
        </p:grpSpPr>
        <p:sp>
          <p:nvSpPr>
            <p:cNvPr id="8257" name="Google Shape;8257;p8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8" name="Google Shape;8258;p8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9" name="Google Shape;8259;p8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0" name="Google Shape;8260;p8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1" name="Google Shape;8261;p8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2" name="Google Shape;8262;p8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3" name="Google Shape;8263;p8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4" name="Google Shape;8264;p8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5" name="Google Shape;8265;p8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6" name="Google Shape;8266;p8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7" name="Google Shape;8267;p8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8" name="Google Shape;8268;p82"/>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9" name="Google Shape;8269;p8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0" name="Google Shape;8270;p8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1" name="Google Shape;8271;p8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2" name="Google Shape;8272;p8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3" name="Google Shape;8273;p82"/>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4" name="Google Shape;8274;p8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5" name="Google Shape;8275;p8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6" name="Google Shape;8276;p8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7" name="Google Shape;8277;p8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8" name="Google Shape;8278;p8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9" name="Google Shape;8279;p8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0" name="Google Shape;8280;p8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1" name="Google Shape;8281;p8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2" name="Google Shape;8282;p8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3" name="Google Shape;8283;p8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4" name="Google Shape;8284;p8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5" name="Google Shape;8285;p8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6" name="Google Shape;8286;p8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7" name="Google Shape;8287;p8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8" name="Google Shape;8288;p8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9" name="Google Shape;8289;p8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0" name="Google Shape;8290;p8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1" name="Google Shape;8291;p8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2" name="Google Shape;8292;p8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3" name="Google Shape;8293;p8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4" name="Google Shape;8294;p8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5" name="Google Shape;8295;p8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6" name="Google Shape;8296;p8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7" name="Google Shape;8297;p8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8" name="Google Shape;8298;p8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9" name="Google Shape;8299;p8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0" name="Google Shape;8300;p8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1" name="Google Shape;8301;p8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2" name="Google Shape;8302;p8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3" name="Google Shape;8303;p8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4" name="Google Shape;8304;p8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5" name="Google Shape;8305;p8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6" name="Google Shape;8306;p8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7" name="Google Shape;8307;p8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8" name="Google Shape;8308;p8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9" name="Google Shape;8309;p8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0" name="Google Shape;8310;p8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1" name="Google Shape;8311;p8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2" name="Google Shape;8312;p8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3" name="Google Shape;8313;p8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4" name="Google Shape;8314;p8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5" name="Google Shape;8315;p8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6" name="Google Shape;8316;p8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7" name="Google Shape;8317;p8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8" name="Google Shape;8318;p8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9" name="Google Shape;8319;p8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0" name="Google Shape;8320;p8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1" name="Google Shape;8321;p8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2" name="Google Shape;8322;p8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3" name="Google Shape;8323;p8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4" name="Google Shape;8324;p8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5" name="Google Shape;8325;p8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6" name="Google Shape;8326;p8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7" name="Google Shape;8327;p8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8" name="Google Shape;8328;p8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9" name="Google Shape;8329;p8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0" name="Google Shape;8330;p8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1" name="Google Shape;8331;p8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2" name="Google Shape;8332;p8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3" name="Google Shape;8333;p8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4" name="Google Shape;8334;p8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5" name="Google Shape;8335;p8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6" name="Google Shape;8336;p82"/>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7" name="Google Shape;8337;p8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8" name="Google Shape;8338;p8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9" name="Google Shape;8339;p8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0" name="Google Shape;8340;p8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1" name="Google Shape;8341;p8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2" name="Google Shape;8342;p8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3" name="Google Shape;8343;p8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4" name="Google Shape;8344;p8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5" name="Google Shape;8345;p8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6" name="Google Shape;8346;p8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7" name="Google Shape;8347;p8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8" name="Google Shape;8348;p8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9" name="Google Shape;8349;p8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350" name="Google Shape;8350;p82"/>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351" name="Google Shape;8351;p82"/>
          <p:cNvGrpSpPr/>
          <p:nvPr/>
        </p:nvGrpSpPr>
        <p:grpSpPr>
          <a:xfrm>
            <a:off x="-1530678" y="2991542"/>
            <a:ext cx="1404225" cy="2177094"/>
            <a:chOff x="6195941" y="562596"/>
            <a:chExt cx="1872300" cy="2902792"/>
          </a:xfrm>
        </p:grpSpPr>
        <p:grpSp>
          <p:nvGrpSpPr>
            <p:cNvPr id="8352" name="Google Shape;8352;p82"/>
            <p:cNvGrpSpPr/>
            <p:nvPr/>
          </p:nvGrpSpPr>
          <p:grpSpPr>
            <a:xfrm>
              <a:off x="6195941" y="832605"/>
              <a:ext cx="1872300" cy="2632784"/>
              <a:chOff x="-1872716" y="660661"/>
              <a:chExt cx="1872300" cy="1974637"/>
            </a:xfrm>
          </p:grpSpPr>
          <p:sp>
            <p:nvSpPr>
              <p:cNvPr id="8353" name="Google Shape;8353;p82"/>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354" name="Google Shape;8354;p82"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355" name="Google Shape;8355;p82"/>
            <p:cNvGrpSpPr/>
            <p:nvPr/>
          </p:nvGrpSpPr>
          <p:grpSpPr>
            <a:xfrm>
              <a:off x="6303954" y="562596"/>
              <a:ext cx="540000" cy="540000"/>
              <a:chOff x="6303954" y="562596"/>
              <a:chExt cx="540000" cy="540000"/>
            </a:xfrm>
          </p:grpSpPr>
          <p:sp>
            <p:nvSpPr>
              <p:cNvPr id="8356" name="Google Shape;8356;p82"/>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357" name="Google Shape;8357;p82"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358" name="Google Shape;8358;p82"/>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9" name="Google Shape;8359;p82"/>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3">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0" name="Google Shape;8360;p82"/>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361" name="Google Shape;8361;p8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62" name="Google Shape;8362;p82"/>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363" name="Google Shape;8363;p82"/>
          <p:cNvGrpSpPr/>
          <p:nvPr/>
        </p:nvGrpSpPr>
        <p:grpSpPr>
          <a:xfrm>
            <a:off x="-1530678" y="653649"/>
            <a:ext cx="1026225" cy="1698128"/>
            <a:chOff x="-1836712" y="2937191"/>
            <a:chExt cx="1368300" cy="2264171"/>
          </a:xfrm>
        </p:grpSpPr>
        <p:pic>
          <p:nvPicPr>
            <p:cNvPr id="8364" name="Google Shape;8364;p82"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365" name="Google Shape;8365;p82"/>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366" name="Google Shape;8366;p82"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full image and content: Light green">
  <p:cSld name="Title, full image and content: Light green">
    <p:bg>
      <p:bgPr>
        <a:blipFill>
          <a:blip r:embed="rId2">
            <a:alphaModFix/>
          </a:blip>
          <a:stretch>
            <a:fillRect/>
          </a:stretch>
        </a:blipFill>
        <a:effectLst/>
      </p:bgPr>
    </p:bg>
    <p:spTree>
      <p:nvGrpSpPr>
        <p:cNvPr id="1" name="Shape 8367"/>
        <p:cNvGrpSpPr/>
        <p:nvPr/>
      </p:nvGrpSpPr>
      <p:grpSpPr>
        <a:xfrm>
          <a:off x="0" y="0"/>
          <a:ext cx="0" cy="0"/>
          <a:chOff x="0" y="0"/>
          <a:chExt cx="0" cy="0"/>
        </a:xfrm>
      </p:grpSpPr>
      <p:sp>
        <p:nvSpPr>
          <p:cNvPr id="8368" name="Google Shape;8368;p83"/>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69" name="Google Shape;8369;p83"/>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370" name="Google Shape;8370;p8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371" name="Google Shape;8371;p8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372" name="Google Shape;8372;p83"/>
          <p:cNvGrpSpPr/>
          <p:nvPr/>
        </p:nvGrpSpPr>
        <p:grpSpPr>
          <a:xfrm>
            <a:off x="7915032" y="222489"/>
            <a:ext cx="895960" cy="359739"/>
            <a:chOff x="1899" y="899"/>
            <a:chExt cx="4163" cy="1671"/>
          </a:xfrm>
        </p:grpSpPr>
        <p:sp>
          <p:nvSpPr>
            <p:cNvPr id="8373" name="Google Shape;8373;p8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4" name="Google Shape;8374;p8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5" name="Google Shape;8375;p8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6" name="Google Shape;8376;p8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7" name="Google Shape;8377;p8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8" name="Google Shape;8378;p8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9" name="Google Shape;8379;p8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0" name="Google Shape;8380;p8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1" name="Google Shape;8381;p8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2" name="Google Shape;8382;p8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3" name="Google Shape;8383;p8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4" name="Google Shape;8384;p83"/>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5" name="Google Shape;8385;p8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6" name="Google Shape;8386;p8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7" name="Google Shape;8387;p8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8" name="Google Shape;8388;p8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9" name="Google Shape;8389;p83"/>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0" name="Google Shape;8390;p8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1" name="Google Shape;8391;p8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2" name="Google Shape;8392;p8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3" name="Google Shape;8393;p8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4" name="Google Shape;8394;p8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5" name="Google Shape;8395;p8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6" name="Google Shape;8396;p8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7" name="Google Shape;8397;p8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8" name="Google Shape;8398;p8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9" name="Google Shape;8399;p8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0" name="Google Shape;8400;p8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1" name="Google Shape;8401;p8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2" name="Google Shape;8402;p8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3" name="Google Shape;8403;p8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4" name="Google Shape;8404;p8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5" name="Google Shape;8405;p8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6" name="Google Shape;8406;p8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7" name="Google Shape;8407;p8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8" name="Google Shape;8408;p8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9" name="Google Shape;8409;p8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0" name="Google Shape;8410;p8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1" name="Google Shape;8411;p8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2" name="Google Shape;8412;p8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3" name="Google Shape;8413;p8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4" name="Google Shape;8414;p8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5" name="Google Shape;8415;p8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6" name="Google Shape;8416;p8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7" name="Google Shape;8417;p8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8" name="Google Shape;8418;p8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9" name="Google Shape;8419;p8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0" name="Google Shape;8420;p8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1" name="Google Shape;8421;p8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2" name="Google Shape;8422;p8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3" name="Google Shape;8423;p8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4" name="Google Shape;8424;p8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5" name="Google Shape;8425;p8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6" name="Google Shape;8426;p8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7" name="Google Shape;8427;p8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8" name="Google Shape;8428;p8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9" name="Google Shape;8429;p8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0" name="Google Shape;8430;p8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1" name="Google Shape;8431;p8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2" name="Google Shape;8432;p8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3" name="Google Shape;8433;p8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4" name="Google Shape;8434;p8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5" name="Google Shape;8435;p8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6" name="Google Shape;8436;p8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7" name="Google Shape;8437;p8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8" name="Google Shape;8438;p8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9" name="Google Shape;8439;p8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0" name="Google Shape;8440;p8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1" name="Google Shape;8441;p8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2" name="Google Shape;8442;p8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3" name="Google Shape;8443;p8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4" name="Google Shape;8444;p8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5" name="Google Shape;8445;p8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6" name="Google Shape;8446;p8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7" name="Google Shape;8447;p8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8" name="Google Shape;8448;p8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9" name="Google Shape;8449;p8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0" name="Google Shape;8450;p8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1" name="Google Shape;8451;p8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2" name="Google Shape;8452;p83"/>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3" name="Google Shape;8453;p8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4" name="Google Shape;8454;p8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5" name="Google Shape;8455;p8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6" name="Google Shape;8456;p8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7" name="Google Shape;8457;p8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8" name="Google Shape;8458;p8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9" name="Google Shape;8459;p8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0" name="Google Shape;8460;p8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1" name="Google Shape;8461;p8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2" name="Google Shape;8462;p8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3" name="Google Shape;8463;p8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4" name="Google Shape;8464;p8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5" name="Google Shape;8465;p8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466" name="Google Shape;8466;p83"/>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467" name="Google Shape;8467;p83"/>
          <p:cNvGrpSpPr/>
          <p:nvPr/>
        </p:nvGrpSpPr>
        <p:grpSpPr>
          <a:xfrm>
            <a:off x="-1530678" y="2991542"/>
            <a:ext cx="1404225" cy="2177094"/>
            <a:chOff x="6195941" y="562596"/>
            <a:chExt cx="1872300" cy="2902792"/>
          </a:xfrm>
        </p:grpSpPr>
        <p:grpSp>
          <p:nvGrpSpPr>
            <p:cNvPr id="8468" name="Google Shape;8468;p83"/>
            <p:cNvGrpSpPr/>
            <p:nvPr/>
          </p:nvGrpSpPr>
          <p:grpSpPr>
            <a:xfrm>
              <a:off x="6195941" y="832605"/>
              <a:ext cx="1872300" cy="2632784"/>
              <a:chOff x="-1872716" y="660661"/>
              <a:chExt cx="1872300" cy="1974637"/>
            </a:xfrm>
          </p:grpSpPr>
          <p:sp>
            <p:nvSpPr>
              <p:cNvPr id="8469" name="Google Shape;8469;p8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470" name="Google Shape;8470;p83"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471" name="Google Shape;8471;p83"/>
            <p:cNvGrpSpPr/>
            <p:nvPr/>
          </p:nvGrpSpPr>
          <p:grpSpPr>
            <a:xfrm>
              <a:off x="6303954" y="562596"/>
              <a:ext cx="540000" cy="540000"/>
              <a:chOff x="6303954" y="562596"/>
              <a:chExt cx="540000" cy="540000"/>
            </a:xfrm>
          </p:grpSpPr>
          <p:sp>
            <p:nvSpPr>
              <p:cNvPr id="8472" name="Google Shape;8472;p8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473" name="Google Shape;8473;p83"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474" name="Google Shape;8474;p83"/>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5" name="Google Shape;8475;p83"/>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4">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6" name="Google Shape;8476;p83"/>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477" name="Google Shape;8477;p8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78" name="Google Shape;8478;p83"/>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479" name="Google Shape;8479;p83"/>
          <p:cNvGrpSpPr/>
          <p:nvPr/>
        </p:nvGrpSpPr>
        <p:grpSpPr>
          <a:xfrm>
            <a:off x="-1530678" y="653649"/>
            <a:ext cx="1026225" cy="1698128"/>
            <a:chOff x="-1836712" y="2937191"/>
            <a:chExt cx="1368300" cy="2264171"/>
          </a:xfrm>
        </p:grpSpPr>
        <p:pic>
          <p:nvPicPr>
            <p:cNvPr id="8480" name="Google Shape;8480;p83"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481" name="Google Shape;8481;p83"/>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482" name="Google Shape;8482;p83"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full image and content: Pink">
  <p:cSld name="Title, full image and content: Pink">
    <p:bg>
      <p:bgPr>
        <a:blipFill>
          <a:blip r:embed="rId2">
            <a:alphaModFix/>
          </a:blip>
          <a:stretch>
            <a:fillRect/>
          </a:stretch>
        </a:blipFill>
        <a:effectLst/>
      </p:bgPr>
    </p:bg>
    <p:spTree>
      <p:nvGrpSpPr>
        <p:cNvPr id="1" name="Shape 8483"/>
        <p:cNvGrpSpPr/>
        <p:nvPr/>
      </p:nvGrpSpPr>
      <p:grpSpPr>
        <a:xfrm>
          <a:off x="0" y="0"/>
          <a:ext cx="0" cy="0"/>
          <a:chOff x="0" y="0"/>
          <a:chExt cx="0" cy="0"/>
        </a:xfrm>
      </p:grpSpPr>
      <p:sp>
        <p:nvSpPr>
          <p:cNvPr id="8484" name="Google Shape;8484;p84"/>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5" name="Google Shape;8485;p84"/>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486" name="Google Shape;8486;p8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487" name="Google Shape;8487;p8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488" name="Google Shape;8488;p84"/>
          <p:cNvGrpSpPr/>
          <p:nvPr/>
        </p:nvGrpSpPr>
        <p:grpSpPr>
          <a:xfrm>
            <a:off x="7915032" y="222489"/>
            <a:ext cx="895960" cy="359739"/>
            <a:chOff x="1899" y="899"/>
            <a:chExt cx="4163" cy="1671"/>
          </a:xfrm>
        </p:grpSpPr>
        <p:sp>
          <p:nvSpPr>
            <p:cNvPr id="8489" name="Google Shape;8489;p8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0" name="Google Shape;8490;p8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1" name="Google Shape;8491;p8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2" name="Google Shape;8492;p8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3" name="Google Shape;8493;p8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4" name="Google Shape;8494;p8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5" name="Google Shape;8495;p8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6" name="Google Shape;8496;p8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7" name="Google Shape;8497;p8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8" name="Google Shape;8498;p8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9" name="Google Shape;8499;p8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0" name="Google Shape;8500;p84"/>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1" name="Google Shape;8501;p8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2" name="Google Shape;8502;p8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3" name="Google Shape;8503;p8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4" name="Google Shape;8504;p8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5" name="Google Shape;8505;p84"/>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6" name="Google Shape;8506;p8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7" name="Google Shape;8507;p8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8" name="Google Shape;8508;p8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9" name="Google Shape;8509;p8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0" name="Google Shape;8510;p8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1" name="Google Shape;8511;p8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2" name="Google Shape;8512;p8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3" name="Google Shape;8513;p8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4" name="Google Shape;8514;p8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5" name="Google Shape;8515;p8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6" name="Google Shape;8516;p8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7" name="Google Shape;8517;p8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8" name="Google Shape;8518;p8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9" name="Google Shape;8519;p8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0" name="Google Shape;8520;p8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1" name="Google Shape;8521;p8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2" name="Google Shape;8522;p8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3" name="Google Shape;8523;p8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4" name="Google Shape;8524;p8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5" name="Google Shape;8525;p8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6" name="Google Shape;8526;p8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7" name="Google Shape;8527;p8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8" name="Google Shape;8528;p8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9" name="Google Shape;8529;p8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0" name="Google Shape;8530;p8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1" name="Google Shape;8531;p8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2" name="Google Shape;8532;p8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3" name="Google Shape;8533;p8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4" name="Google Shape;8534;p8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5" name="Google Shape;8535;p8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6" name="Google Shape;8536;p8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7" name="Google Shape;8537;p8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8" name="Google Shape;8538;p8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9" name="Google Shape;8539;p8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0" name="Google Shape;8540;p8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1" name="Google Shape;8541;p8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2" name="Google Shape;8542;p8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3" name="Google Shape;8543;p8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4" name="Google Shape;8544;p8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5" name="Google Shape;8545;p8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6" name="Google Shape;8546;p8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7" name="Google Shape;8547;p8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8" name="Google Shape;8548;p8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9" name="Google Shape;8549;p8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0" name="Google Shape;8550;p8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1" name="Google Shape;8551;p8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2" name="Google Shape;8552;p8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3" name="Google Shape;8553;p8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4" name="Google Shape;8554;p8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5" name="Google Shape;8555;p8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6" name="Google Shape;8556;p8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7" name="Google Shape;8557;p8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8" name="Google Shape;8558;p8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9" name="Google Shape;8559;p8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0" name="Google Shape;8560;p8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1" name="Google Shape;8561;p8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2" name="Google Shape;8562;p8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3" name="Google Shape;8563;p8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4" name="Google Shape;8564;p8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5" name="Google Shape;8565;p8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6" name="Google Shape;8566;p8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7" name="Google Shape;8567;p8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8" name="Google Shape;8568;p84"/>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9" name="Google Shape;8569;p8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0" name="Google Shape;8570;p8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1" name="Google Shape;8571;p8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2" name="Google Shape;8572;p8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3" name="Google Shape;8573;p8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4" name="Google Shape;8574;p8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5" name="Google Shape;8575;p8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6" name="Google Shape;8576;p8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7" name="Google Shape;8577;p8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8" name="Google Shape;8578;p8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9" name="Google Shape;8579;p8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0" name="Google Shape;8580;p8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1" name="Google Shape;8581;p8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582" name="Google Shape;8582;p84"/>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583" name="Google Shape;8583;p84"/>
          <p:cNvGrpSpPr/>
          <p:nvPr/>
        </p:nvGrpSpPr>
        <p:grpSpPr>
          <a:xfrm>
            <a:off x="-1530678" y="2991542"/>
            <a:ext cx="1404225" cy="2177094"/>
            <a:chOff x="6195941" y="562596"/>
            <a:chExt cx="1872300" cy="2902792"/>
          </a:xfrm>
        </p:grpSpPr>
        <p:grpSp>
          <p:nvGrpSpPr>
            <p:cNvPr id="8584" name="Google Shape;8584;p84"/>
            <p:cNvGrpSpPr/>
            <p:nvPr/>
          </p:nvGrpSpPr>
          <p:grpSpPr>
            <a:xfrm>
              <a:off x="6195941" y="832605"/>
              <a:ext cx="1872300" cy="2632784"/>
              <a:chOff x="-1872716" y="660661"/>
              <a:chExt cx="1872300" cy="1974637"/>
            </a:xfrm>
          </p:grpSpPr>
          <p:sp>
            <p:nvSpPr>
              <p:cNvPr id="8585" name="Google Shape;8585;p8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586" name="Google Shape;8586;p84"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587" name="Google Shape;8587;p84"/>
            <p:cNvGrpSpPr/>
            <p:nvPr/>
          </p:nvGrpSpPr>
          <p:grpSpPr>
            <a:xfrm>
              <a:off x="6303954" y="562596"/>
              <a:ext cx="540000" cy="540000"/>
              <a:chOff x="6303954" y="562596"/>
              <a:chExt cx="540000" cy="540000"/>
            </a:xfrm>
          </p:grpSpPr>
          <p:sp>
            <p:nvSpPr>
              <p:cNvPr id="8588" name="Google Shape;8588;p8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589" name="Google Shape;8589;p84"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590" name="Google Shape;8590;p84"/>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1" name="Google Shape;8591;p84"/>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5">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2" name="Google Shape;8592;p84"/>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593" name="Google Shape;8593;p8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594" name="Google Shape;8594;p84"/>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595" name="Google Shape;8595;p84"/>
          <p:cNvGrpSpPr/>
          <p:nvPr/>
        </p:nvGrpSpPr>
        <p:grpSpPr>
          <a:xfrm>
            <a:off x="-1530678" y="653649"/>
            <a:ext cx="1026225" cy="1698128"/>
            <a:chOff x="-1836712" y="2937191"/>
            <a:chExt cx="1368300" cy="2264171"/>
          </a:xfrm>
        </p:grpSpPr>
        <p:pic>
          <p:nvPicPr>
            <p:cNvPr id="8596" name="Google Shape;8596;p84"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597" name="Google Shape;8597;p84"/>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598" name="Google Shape;8598;p84"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01"/>
        <p:cNvGrpSpPr/>
        <p:nvPr/>
      </p:nvGrpSpPr>
      <p:grpSpPr>
        <a:xfrm>
          <a:off x="0" y="0"/>
          <a:ext cx="0" cy="0"/>
          <a:chOff x="0" y="0"/>
          <a:chExt cx="0" cy="0"/>
        </a:xfrm>
      </p:grpSpPr>
      <p:sp>
        <p:nvSpPr>
          <p:cNvPr id="802" name="Google Shape;802;p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03" name="Google Shape;803;p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4" name="Google Shape;804;p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805" name="Google Shape;805;p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806" name="Google Shape;806;p9"/>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3000"/>
              <a:buFont typeface="Calibri"/>
              <a:buNone/>
              <a:defRPr sz="3000">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807" name="Google Shape;807;p9"/>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sz="1500">
                <a:solidFill>
                  <a:schemeClr val="dk2"/>
                </a:solidFill>
              </a:defRPr>
            </a:lvl1pPr>
            <a:lvl2pPr marL="914400" lvl="1" indent="-228600" algn="l">
              <a:lnSpc>
                <a:spcPct val="90000"/>
              </a:lnSpc>
              <a:spcBef>
                <a:spcPts val="300"/>
              </a:spcBef>
              <a:spcAft>
                <a:spcPts val="0"/>
              </a:spcAft>
              <a:buClr>
                <a:schemeClr val="dk2"/>
              </a:buClr>
              <a:buSzPts val="1400"/>
              <a:buNone/>
              <a:defRPr sz="1400">
                <a:solidFill>
                  <a:schemeClr val="dk2"/>
                </a:solidFill>
              </a:defRPr>
            </a:lvl2pPr>
            <a:lvl3pPr marL="1371600" lvl="2" indent="-317500" algn="l">
              <a:lnSpc>
                <a:spcPct val="90000"/>
              </a:lnSpc>
              <a:spcBef>
                <a:spcPts val="300"/>
              </a:spcBef>
              <a:spcAft>
                <a:spcPts val="0"/>
              </a:spcAft>
              <a:buSzPts val="1400"/>
              <a:buChar char="•"/>
              <a:defRPr>
                <a:solidFill>
                  <a:srgbClr val="FF0000"/>
                </a:solidFill>
              </a:defRPr>
            </a:lvl3pPr>
            <a:lvl4pPr marL="1828800" lvl="3" indent="-304800" algn="l">
              <a:lnSpc>
                <a:spcPct val="90000"/>
              </a:lnSpc>
              <a:spcBef>
                <a:spcPts val="300"/>
              </a:spcBef>
              <a:spcAft>
                <a:spcPts val="0"/>
              </a:spcAft>
              <a:buSzPts val="1200"/>
              <a:buChar char="•"/>
              <a:defRPr>
                <a:solidFill>
                  <a:srgbClr val="FF0000"/>
                </a:solidFill>
              </a:defRPr>
            </a:lvl4pPr>
            <a:lvl5pPr marL="2286000" lvl="4" indent="-228600" algn="l">
              <a:lnSpc>
                <a:spcPct val="90000"/>
              </a:lnSpc>
              <a:spcBef>
                <a:spcPts val="600"/>
              </a:spcBef>
              <a:spcAft>
                <a:spcPts val="0"/>
              </a:spcAft>
              <a:buClr>
                <a:srgbClr val="FF0000"/>
              </a:buClr>
              <a:buSzPts val="1500"/>
              <a:buNone/>
              <a:defRPr>
                <a:solidFill>
                  <a:srgbClr val="FF0000"/>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808" name="Google Shape;808;p9"/>
          <p:cNvGrpSpPr/>
          <p:nvPr/>
        </p:nvGrpSpPr>
        <p:grpSpPr>
          <a:xfrm>
            <a:off x="5221340" y="819718"/>
            <a:ext cx="1861928" cy="747587"/>
            <a:chOff x="1899" y="899"/>
            <a:chExt cx="4163" cy="1671"/>
          </a:xfrm>
        </p:grpSpPr>
        <p:sp>
          <p:nvSpPr>
            <p:cNvPr id="809" name="Google Shape;809;p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0" name="Google Shape;810;p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1" name="Google Shape;811;p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2" name="Google Shape;812;p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3" name="Google Shape;813;p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4" name="Google Shape;814;p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5" name="Google Shape;815;p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6" name="Google Shape;816;p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7" name="Google Shape;817;p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8" name="Google Shape;818;p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19" name="Google Shape;819;p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0" name="Google Shape;820;p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1" name="Google Shape;821;p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2" name="Google Shape;822;p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3" name="Google Shape;823;p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4" name="Google Shape;824;p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5" name="Google Shape;825;p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6" name="Google Shape;826;p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7" name="Google Shape;827;p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8" name="Google Shape;828;p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29" name="Google Shape;829;p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0" name="Google Shape;830;p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1" name="Google Shape;831;p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2" name="Google Shape;832;p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3" name="Google Shape;833;p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4" name="Google Shape;834;p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5" name="Google Shape;835;p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6" name="Google Shape;836;p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7" name="Google Shape;837;p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8" name="Google Shape;838;p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39" name="Google Shape;839;p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0" name="Google Shape;840;p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1" name="Google Shape;841;p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2" name="Google Shape;842;p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3" name="Google Shape;843;p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4" name="Google Shape;844;p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5" name="Google Shape;845;p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6" name="Google Shape;846;p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7" name="Google Shape;847;p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8" name="Google Shape;848;p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49" name="Google Shape;849;p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0" name="Google Shape;850;p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1" name="Google Shape;851;p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2" name="Google Shape;852;p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3" name="Google Shape;853;p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4" name="Google Shape;854;p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5" name="Google Shape;855;p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6" name="Google Shape;856;p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7" name="Google Shape;857;p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8" name="Google Shape;858;p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59" name="Google Shape;859;p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 name="Google Shape;860;p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 name="Google Shape;861;p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 name="Google Shape;862;p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 name="Google Shape;863;p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 name="Google Shape;864;p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 name="Google Shape;865;p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 name="Google Shape;866;p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 name="Google Shape;867;p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 name="Google Shape;868;p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 name="Google Shape;869;p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 name="Google Shape;870;p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 name="Google Shape;871;p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 name="Google Shape;872;p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 name="Google Shape;873;p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 name="Google Shape;874;p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 name="Google Shape;875;p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 name="Google Shape;876;p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 name="Google Shape;877;p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 name="Google Shape;878;p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 name="Google Shape;879;p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 name="Google Shape;880;p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 name="Google Shape;881;p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2" name="Google Shape;882;p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 name="Google Shape;883;p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 name="Google Shape;884;p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 name="Google Shape;885;p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 name="Google Shape;886;p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 name="Google Shape;887;p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 name="Google Shape;888;p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 name="Google Shape;889;p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 name="Google Shape;890;p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 name="Google Shape;891;p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 name="Google Shape;892;p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 name="Google Shape;893;p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4" name="Google Shape;894;p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 name="Google Shape;895;p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 name="Google Shape;896;p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 name="Google Shape;897;p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 name="Google Shape;898;p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 name="Google Shape;899;p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 name="Google Shape;900;p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 name="Google Shape;901;p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2" name="Google Shape;902;p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3" name="Google Shape;903;p9"/>
          <p:cNvGrpSpPr/>
          <p:nvPr/>
        </p:nvGrpSpPr>
        <p:grpSpPr>
          <a:xfrm>
            <a:off x="-1748091" y="135389"/>
            <a:ext cx="6661786" cy="4665596"/>
            <a:chOff x="8589113" y="1245357"/>
            <a:chExt cx="1009132" cy="706748"/>
          </a:xfrm>
        </p:grpSpPr>
        <p:sp>
          <p:nvSpPr>
            <p:cNvPr id="904" name="Google Shape;904;p9"/>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5" name="Google Shape;905;p9"/>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 name="Google Shape;906;p9"/>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pic>
        <p:nvPicPr>
          <p:cNvPr id="907" name="Google Shape;907;p9"/>
          <p:cNvPicPr preferRelativeResize="0"/>
          <p:nvPr/>
        </p:nvPicPr>
        <p:blipFill rotWithShape="1">
          <a:blip r:embed="rId2">
            <a:alphaModFix/>
          </a:blip>
          <a:srcRect/>
          <a:stretch/>
        </p:blipFill>
        <p:spPr>
          <a:xfrm>
            <a:off x="7422523" y="945098"/>
            <a:ext cx="1282667" cy="519529"/>
          </a:xfrm>
          <a:prstGeom prst="rect">
            <a:avLst/>
          </a:prstGeom>
          <a:noFill/>
          <a:ln>
            <a:noFill/>
          </a:ln>
        </p:spPr>
      </p:pic>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3"/>
                                        </p:tgtEl>
                                        <p:attrNameLst>
                                          <p:attrName>style.visibility</p:attrName>
                                        </p:attrNameLst>
                                      </p:cBhvr>
                                      <p:to>
                                        <p:strVal val="visible"/>
                                      </p:to>
                                    </p:set>
                                    <p:animEffect transition="in" filter="fade">
                                      <p:cBhvr>
                                        <p:cTn id="7" dur="500"/>
                                        <p:tgtEl>
                                          <p:spTgt spid="90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8"/>
                                        </p:tgtEl>
                                        <p:attrNameLst>
                                          <p:attrName>style.visibility</p:attrName>
                                        </p:attrNameLst>
                                      </p:cBhvr>
                                      <p:to>
                                        <p:strVal val="visible"/>
                                      </p:to>
                                    </p:set>
                                    <p:animEffect transition="in" filter="fade">
                                      <p:cBhvr>
                                        <p:cTn id="11" dur="500"/>
                                        <p:tgtEl>
                                          <p:spTgt spid="808"/>
                                        </p:tgtEl>
                                      </p:cBhvr>
                                    </p:animEffect>
                                  </p:childTnLst>
                                </p:cTn>
                              </p:par>
                              <p:par>
                                <p:cTn id="12" presetID="10" presetClass="entr" presetSubtype="0" fill="hold" nodeType="withEffect">
                                  <p:stCondLst>
                                    <p:cond delay="0"/>
                                  </p:stCondLst>
                                  <p:childTnLst>
                                    <p:set>
                                      <p:cBhvr>
                                        <p:cTn id="13" dur="1" fill="hold">
                                          <p:stCondLst>
                                            <p:cond delay="0"/>
                                          </p:stCondLst>
                                        </p:cTn>
                                        <p:tgtEl>
                                          <p:spTgt spid="806"/>
                                        </p:tgtEl>
                                        <p:attrNameLst>
                                          <p:attrName>style.visibility</p:attrName>
                                        </p:attrNameLst>
                                      </p:cBhvr>
                                      <p:to>
                                        <p:strVal val="visible"/>
                                      </p:to>
                                    </p:set>
                                    <p:animEffect transition="in" filter="fade">
                                      <p:cBhvr>
                                        <p:cTn id="14" dur="500"/>
                                        <p:tgtEl>
                                          <p:spTgt spid="806"/>
                                        </p:tgtEl>
                                      </p:cBhvr>
                                    </p:animEffect>
                                  </p:childTnLst>
                                </p:cTn>
                              </p:par>
                              <p:par>
                                <p:cTn id="15" presetID="10" presetClass="entr" presetSubtype="0" fill="hold" nodeType="withEffect">
                                  <p:stCondLst>
                                    <p:cond delay="0"/>
                                  </p:stCondLst>
                                  <p:childTnLst>
                                    <p:set>
                                      <p:cBhvr>
                                        <p:cTn id="16" dur="1" fill="hold">
                                          <p:stCondLst>
                                            <p:cond delay="0"/>
                                          </p:stCondLst>
                                        </p:cTn>
                                        <p:tgtEl>
                                          <p:spTgt spid="807">
                                            <p:txEl>
                                              <p:pRg st="0" end="0"/>
                                            </p:txEl>
                                          </p:spTgt>
                                        </p:tgtEl>
                                        <p:attrNameLst>
                                          <p:attrName>style.visibility</p:attrName>
                                        </p:attrNameLst>
                                      </p:cBhvr>
                                      <p:to>
                                        <p:strVal val="visible"/>
                                      </p:to>
                                    </p:set>
                                    <p:animEffect transition="in" filter="fade">
                                      <p:cBhvr>
                                        <p:cTn id="17" dur="500"/>
                                        <p:tgtEl>
                                          <p:spTgt spid="80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07">
                                            <p:txEl>
                                              <p:pRg st="1" end="1"/>
                                            </p:txEl>
                                          </p:spTgt>
                                        </p:tgtEl>
                                        <p:attrNameLst>
                                          <p:attrName>style.visibility</p:attrName>
                                        </p:attrNameLst>
                                      </p:cBhvr>
                                      <p:to>
                                        <p:strVal val="visible"/>
                                      </p:to>
                                    </p:set>
                                    <p:animEffect transition="in" filter="fade">
                                      <p:cBhvr>
                                        <p:cTn id="20" dur="500"/>
                                        <p:tgtEl>
                                          <p:spTgt spid="80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07">
                                            <p:txEl>
                                              <p:pRg st="2" end="2"/>
                                            </p:txEl>
                                          </p:spTgt>
                                        </p:tgtEl>
                                        <p:attrNameLst>
                                          <p:attrName>style.visibility</p:attrName>
                                        </p:attrNameLst>
                                      </p:cBhvr>
                                      <p:to>
                                        <p:strVal val="visible"/>
                                      </p:to>
                                    </p:set>
                                    <p:animEffect transition="in" filter="fade">
                                      <p:cBhvr>
                                        <p:cTn id="23" dur="500"/>
                                        <p:tgtEl>
                                          <p:spTgt spid="80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07">
                                            <p:txEl>
                                              <p:pRg st="3" end="3"/>
                                            </p:txEl>
                                          </p:spTgt>
                                        </p:tgtEl>
                                        <p:attrNameLst>
                                          <p:attrName>style.visibility</p:attrName>
                                        </p:attrNameLst>
                                      </p:cBhvr>
                                      <p:to>
                                        <p:strVal val="visible"/>
                                      </p:to>
                                    </p:set>
                                    <p:animEffect transition="in" filter="fade">
                                      <p:cBhvr>
                                        <p:cTn id="26" dur="500"/>
                                        <p:tgtEl>
                                          <p:spTgt spid="80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07">
                                            <p:txEl>
                                              <p:pRg st="4" end="4"/>
                                            </p:txEl>
                                          </p:spTgt>
                                        </p:tgtEl>
                                        <p:attrNameLst>
                                          <p:attrName>style.visibility</p:attrName>
                                        </p:attrNameLst>
                                      </p:cBhvr>
                                      <p:to>
                                        <p:strVal val="visible"/>
                                      </p:to>
                                    </p:set>
                                    <p:animEffect transition="in" filter="fade">
                                      <p:cBhvr>
                                        <p:cTn id="29" dur="500"/>
                                        <p:tgtEl>
                                          <p:spTgt spid="80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07">
                                            <p:txEl>
                                              <p:pRg st="5" end="5"/>
                                            </p:txEl>
                                          </p:spTgt>
                                        </p:tgtEl>
                                        <p:attrNameLst>
                                          <p:attrName>style.visibility</p:attrName>
                                        </p:attrNameLst>
                                      </p:cBhvr>
                                      <p:to>
                                        <p:strVal val="visible"/>
                                      </p:to>
                                    </p:set>
                                    <p:animEffect transition="in" filter="fade">
                                      <p:cBhvr>
                                        <p:cTn id="32" dur="500"/>
                                        <p:tgtEl>
                                          <p:spTgt spid="80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07">
                                            <p:txEl>
                                              <p:pRg st="6" end="6"/>
                                            </p:txEl>
                                          </p:spTgt>
                                        </p:tgtEl>
                                        <p:attrNameLst>
                                          <p:attrName>style.visibility</p:attrName>
                                        </p:attrNameLst>
                                      </p:cBhvr>
                                      <p:to>
                                        <p:strVal val="visible"/>
                                      </p:to>
                                    </p:set>
                                    <p:animEffect transition="in" filter="fade">
                                      <p:cBhvr>
                                        <p:cTn id="35" dur="500"/>
                                        <p:tgtEl>
                                          <p:spTgt spid="80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07">
                                            <p:txEl>
                                              <p:pRg st="7" end="7"/>
                                            </p:txEl>
                                          </p:spTgt>
                                        </p:tgtEl>
                                        <p:attrNameLst>
                                          <p:attrName>style.visibility</p:attrName>
                                        </p:attrNameLst>
                                      </p:cBhvr>
                                      <p:to>
                                        <p:strVal val="visible"/>
                                      </p:to>
                                    </p:set>
                                    <p:animEffect transition="in" filter="fade">
                                      <p:cBhvr>
                                        <p:cTn id="38" dur="500"/>
                                        <p:tgtEl>
                                          <p:spTgt spid="80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07">
                                            <p:txEl>
                                              <p:pRg st="8" end="8"/>
                                            </p:txEl>
                                          </p:spTgt>
                                        </p:tgtEl>
                                        <p:attrNameLst>
                                          <p:attrName>style.visibility</p:attrName>
                                        </p:attrNameLst>
                                      </p:cBhvr>
                                      <p:to>
                                        <p:strVal val="visible"/>
                                      </p:to>
                                    </p:set>
                                    <p:animEffect transition="in" filter="fade">
                                      <p:cBhvr>
                                        <p:cTn id="41" dur="500"/>
                                        <p:tgtEl>
                                          <p:spTgt spid="80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907"/>
                                        </p:tgtEl>
                                        <p:attrNameLst>
                                          <p:attrName>style.visibility</p:attrName>
                                        </p:attrNameLst>
                                      </p:cBhvr>
                                      <p:to>
                                        <p:strVal val="visible"/>
                                      </p:to>
                                    </p:set>
                                    <p:animEffect transition="in" filter="fade">
                                      <p:cBhvr>
                                        <p:cTn id="45" dur="1000"/>
                                        <p:tgtEl>
                                          <p:spTgt spid="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full image and content: Purple">
  <p:cSld name="Title, full image and content: Purple">
    <p:bg>
      <p:bgPr>
        <a:blipFill>
          <a:blip r:embed="rId2">
            <a:alphaModFix/>
          </a:blip>
          <a:stretch>
            <a:fillRect/>
          </a:stretch>
        </a:blipFill>
        <a:effectLst/>
      </p:bgPr>
    </p:bg>
    <p:spTree>
      <p:nvGrpSpPr>
        <p:cNvPr id="1" name="Shape 8599"/>
        <p:cNvGrpSpPr/>
        <p:nvPr/>
      </p:nvGrpSpPr>
      <p:grpSpPr>
        <a:xfrm>
          <a:off x="0" y="0"/>
          <a:ext cx="0" cy="0"/>
          <a:chOff x="0" y="0"/>
          <a:chExt cx="0" cy="0"/>
        </a:xfrm>
      </p:grpSpPr>
      <p:sp>
        <p:nvSpPr>
          <p:cNvPr id="8600" name="Google Shape;8600;p85"/>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1" name="Google Shape;8601;p85"/>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602" name="Google Shape;8602;p85"/>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603" name="Google Shape;8603;p8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604" name="Google Shape;8604;p85"/>
          <p:cNvGrpSpPr/>
          <p:nvPr/>
        </p:nvGrpSpPr>
        <p:grpSpPr>
          <a:xfrm>
            <a:off x="7915032" y="222489"/>
            <a:ext cx="895960" cy="359739"/>
            <a:chOff x="1899" y="899"/>
            <a:chExt cx="4163" cy="1671"/>
          </a:xfrm>
        </p:grpSpPr>
        <p:sp>
          <p:nvSpPr>
            <p:cNvPr id="8605" name="Google Shape;8605;p85"/>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6" name="Google Shape;8606;p85"/>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7" name="Google Shape;8607;p85"/>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8" name="Google Shape;8608;p85"/>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09" name="Google Shape;8609;p85"/>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0" name="Google Shape;8610;p85"/>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1" name="Google Shape;8611;p85"/>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2" name="Google Shape;8612;p85"/>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3" name="Google Shape;8613;p85"/>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4" name="Google Shape;8614;p85"/>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5" name="Google Shape;8615;p85"/>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6" name="Google Shape;8616;p85"/>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7" name="Google Shape;8617;p85"/>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8" name="Google Shape;8618;p85"/>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19" name="Google Shape;8619;p85"/>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0" name="Google Shape;8620;p85"/>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1" name="Google Shape;8621;p85"/>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2" name="Google Shape;8622;p85"/>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3" name="Google Shape;8623;p85"/>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4" name="Google Shape;8624;p85"/>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5" name="Google Shape;8625;p85"/>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6" name="Google Shape;8626;p85"/>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7" name="Google Shape;8627;p85"/>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8" name="Google Shape;8628;p85"/>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29" name="Google Shape;8629;p85"/>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0" name="Google Shape;8630;p85"/>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1" name="Google Shape;8631;p85"/>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2" name="Google Shape;8632;p85"/>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3" name="Google Shape;8633;p85"/>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4" name="Google Shape;8634;p85"/>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5" name="Google Shape;8635;p85"/>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6" name="Google Shape;8636;p85"/>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7" name="Google Shape;8637;p85"/>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8" name="Google Shape;8638;p85"/>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39" name="Google Shape;8639;p85"/>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0" name="Google Shape;8640;p85"/>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1" name="Google Shape;8641;p85"/>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2" name="Google Shape;8642;p85"/>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3" name="Google Shape;8643;p85"/>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4" name="Google Shape;8644;p85"/>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5" name="Google Shape;8645;p85"/>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6" name="Google Shape;8646;p85"/>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7" name="Google Shape;8647;p85"/>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8" name="Google Shape;8648;p85"/>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49" name="Google Shape;8649;p85"/>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0" name="Google Shape;8650;p85"/>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1" name="Google Shape;8651;p85"/>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2" name="Google Shape;8652;p85"/>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3" name="Google Shape;8653;p85"/>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4" name="Google Shape;8654;p85"/>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5" name="Google Shape;8655;p85"/>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6" name="Google Shape;8656;p85"/>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7" name="Google Shape;8657;p85"/>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8" name="Google Shape;8658;p85"/>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59" name="Google Shape;8659;p85"/>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0" name="Google Shape;8660;p85"/>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1" name="Google Shape;8661;p85"/>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2" name="Google Shape;8662;p85"/>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3" name="Google Shape;8663;p85"/>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4" name="Google Shape;8664;p85"/>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5" name="Google Shape;8665;p85"/>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6" name="Google Shape;8666;p85"/>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7" name="Google Shape;8667;p85"/>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8" name="Google Shape;8668;p85"/>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69" name="Google Shape;8669;p85"/>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0" name="Google Shape;8670;p85"/>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1" name="Google Shape;8671;p85"/>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2" name="Google Shape;8672;p85"/>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3" name="Google Shape;8673;p85"/>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4" name="Google Shape;8674;p85"/>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5" name="Google Shape;8675;p85"/>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6" name="Google Shape;8676;p85"/>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7" name="Google Shape;8677;p85"/>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8" name="Google Shape;8678;p85"/>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79" name="Google Shape;8679;p85"/>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0" name="Google Shape;8680;p85"/>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1" name="Google Shape;8681;p85"/>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2" name="Google Shape;8682;p85"/>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3" name="Google Shape;8683;p85"/>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4" name="Google Shape;8684;p85"/>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5" name="Google Shape;8685;p85"/>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6" name="Google Shape;8686;p85"/>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7" name="Google Shape;8687;p85"/>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8" name="Google Shape;8688;p85"/>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89" name="Google Shape;8689;p85"/>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0" name="Google Shape;8690;p85"/>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1" name="Google Shape;8691;p85"/>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2" name="Google Shape;8692;p85"/>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3" name="Google Shape;8693;p85"/>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4" name="Google Shape;8694;p85"/>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5" name="Google Shape;8695;p85"/>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6" name="Google Shape;8696;p85"/>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697" name="Google Shape;8697;p85"/>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698" name="Google Shape;8698;p85"/>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8699" name="Google Shape;8699;p85"/>
          <p:cNvGrpSpPr/>
          <p:nvPr/>
        </p:nvGrpSpPr>
        <p:grpSpPr>
          <a:xfrm>
            <a:off x="-1530678" y="2991542"/>
            <a:ext cx="1404225" cy="2177094"/>
            <a:chOff x="6195941" y="562596"/>
            <a:chExt cx="1872300" cy="2902792"/>
          </a:xfrm>
        </p:grpSpPr>
        <p:grpSp>
          <p:nvGrpSpPr>
            <p:cNvPr id="8700" name="Google Shape;8700;p85"/>
            <p:cNvGrpSpPr/>
            <p:nvPr/>
          </p:nvGrpSpPr>
          <p:grpSpPr>
            <a:xfrm>
              <a:off x="6195941" y="832605"/>
              <a:ext cx="1872300" cy="2632784"/>
              <a:chOff x="-1872716" y="660661"/>
              <a:chExt cx="1872300" cy="1974637"/>
            </a:xfrm>
          </p:grpSpPr>
          <p:sp>
            <p:nvSpPr>
              <p:cNvPr id="8701" name="Google Shape;8701;p85"/>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702" name="Google Shape;8702;p85"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8703" name="Google Shape;8703;p85"/>
            <p:cNvGrpSpPr/>
            <p:nvPr/>
          </p:nvGrpSpPr>
          <p:grpSpPr>
            <a:xfrm>
              <a:off x="6303954" y="562596"/>
              <a:ext cx="540000" cy="540000"/>
              <a:chOff x="6303954" y="562596"/>
              <a:chExt cx="540000" cy="540000"/>
            </a:xfrm>
          </p:grpSpPr>
          <p:sp>
            <p:nvSpPr>
              <p:cNvPr id="8704" name="Google Shape;8704;p85"/>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705" name="Google Shape;8705;p85"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8706" name="Google Shape;8706;p85"/>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7" name="Google Shape;8707;p85"/>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accent6">
              <a:alpha val="4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08" name="Google Shape;8708;p85"/>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709" name="Google Shape;8709;p85"/>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0" name="Google Shape;8710;p85"/>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11" name="Google Shape;8711;p85"/>
          <p:cNvGrpSpPr/>
          <p:nvPr/>
        </p:nvGrpSpPr>
        <p:grpSpPr>
          <a:xfrm>
            <a:off x="-1530678" y="653649"/>
            <a:ext cx="1026225" cy="1698128"/>
            <a:chOff x="-1836712" y="2937191"/>
            <a:chExt cx="1368300" cy="2264171"/>
          </a:xfrm>
        </p:grpSpPr>
        <p:pic>
          <p:nvPicPr>
            <p:cNvPr id="8712" name="Google Shape;8712;p85"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8713" name="Google Shape;8713;p85"/>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8714" name="Google Shape;8714;p85"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Key messages">
  <p:cSld name="Key messages">
    <p:bg>
      <p:bgPr>
        <a:solidFill>
          <a:schemeClr val="dk2"/>
        </a:solidFill>
        <a:effectLst/>
      </p:bgPr>
    </p:bg>
    <p:spTree>
      <p:nvGrpSpPr>
        <p:cNvPr id="1" name="Shape 8715"/>
        <p:cNvGrpSpPr/>
        <p:nvPr/>
      </p:nvGrpSpPr>
      <p:grpSpPr>
        <a:xfrm>
          <a:off x="0" y="0"/>
          <a:ext cx="0" cy="0"/>
          <a:chOff x="0" y="0"/>
          <a:chExt cx="0" cy="0"/>
        </a:xfrm>
      </p:grpSpPr>
      <p:sp>
        <p:nvSpPr>
          <p:cNvPr id="8716" name="Google Shape;8716;p86"/>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98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17" name="Google Shape;8717;p8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8" name="Google Shape;8718;p8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719" name="Google Shape;8719;p8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720" name="Google Shape;8720;p86"/>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721" name="Google Shape;8721;p86"/>
          <p:cNvGrpSpPr/>
          <p:nvPr/>
        </p:nvGrpSpPr>
        <p:grpSpPr>
          <a:xfrm>
            <a:off x="7915032" y="222489"/>
            <a:ext cx="895960" cy="359739"/>
            <a:chOff x="1899" y="899"/>
            <a:chExt cx="4163" cy="1671"/>
          </a:xfrm>
        </p:grpSpPr>
        <p:sp>
          <p:nvSpPr>
            <p:cNvPr id="8722" name="Google Shape;8722;p8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3" name="Google Shape;8723;p8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4" name="Google Shape;8724;p8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5" name="Google Shape;8725;p8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6" name="Google Shape;8726;p8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7" name="Google Shape;8727;p8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8" name="Google Shape;8728;p8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29" name="Google Shape;8729;p8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0" name="Google Shape;8730;p8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1" name="Google Shape;8731;p8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2" name="Google Shape;8732;p8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3" name="Google Shape;8733;p86"/>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4" name="Google Shape;8734;p8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5" name="Google Shape;8735;p8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6" name="Google Shape;8736;p8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7" name="Google Shape;8737;p8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8" name="Google Shape;8738;p86"/>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39" name="Google Shape;8739;p8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0" name="Google Shape;8740;p8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1" name="Google Shape;8741;p8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2" name="Google Shape;8742;p8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3" name="Google Shape;8743;p8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4" name="Google Shape;8744;p8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5" name="Google Shape;8745;p8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6" name="Google Shape;8746;p8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7" name="Google Shape;8747;p8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8" name="Google Shape;8748;p8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49" name="Google Shape;8749;p8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0" name="Google Shape;8750;p8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1" name="Google Shape;8751;p8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2" name="Google Shape;8752;p8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3" name="Google Shape;8753;p8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4" name="Google Shape;8754;p8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5" name="Google Shape;8755;p8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6" name="Google Shape;8756;p8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7" name="Google Shape;8757;p8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8" name="Google Shape;8758;p8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59" name="Google Shape;8759;p8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0" name="Google Shape;8760;p8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1" name="Google Shape;8761;p8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2" name="Google Shape;8762;p8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3" name="Google Shape;8763;p8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4" name="Google Shape;8764;p8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5" name="Google Shape;8765;p8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6" name="Google Shape;8766;p8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7" name="Google Shape;8767;p8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8" name="Google Shape;8768;p8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69" name="Google Shape;8769;p8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0" name="Google Shape;8770;p8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1" name="Google Shape;8771;p8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2" name="Google Shape;8772;p8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3" name="Google Shape;8773;p8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4" name="Google Shape;8774;p8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5" name="Google Shape;8775;p8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6" name="Google Shape;8776;p8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7" name="Google Shape;8777;p8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8" name="Google Shape;8778;p8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79" name="Google Shape;8779;p8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0" name="Google Shape;8780;p8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1" name="Google Shape;8781;p8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2" name="Google Shape;8782;p8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3" name="Google Shape;8783;p8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4" name="Google Shape;8784;p8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5" name="Google Shape;8785;p8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6" name="Google Shape;8786;p8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7" name="Google Shape;8787;p8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8" name="Google Shape;8788;p8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89" name="Google Shape;8789;p8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0" name="Google Shape;8790;p8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1" name="Google Shape;8791;p8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2" name="Google Shape;8792;p8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3" name="Google Shape;8793;p8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4" name="Google Shape;8794;p8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5" name="Google Shape;8795;p8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6" name="Google Shape;8796;p8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7" name="Google Shape;8797;p8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8" name="Google Shape;8798;p8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799" name="Google Shape;8799;p8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0" name="Google Shape;8800;p8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1" name="Google Shape;8801;p86"/>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2" name="Google Shape;8802;p8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3" name="Google Shape;8803;p8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4" name="Google Shape;8804;p8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5" name="Google Shape;8805;p8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6" name="Google Shape;8806;p8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7" name="Google Shape;8807;p8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8" name="Google Shape;8808;p8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09" name="Google Shape;8809;p8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0" name="Google Shape;8810;p8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1" name="Google Shape;8811;p8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2" name="Google Shape;8812;p8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3" name="Google Shape;8813;p8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14" name="Google Shape;8814;p8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815" name="Google Shape;8815;p86"/>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816" name="Google Shape;8816;p86"/>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8817" name="Google Shape;8817;p86"/>
          <p:cNvGrpSpPr/>
          <p:nvPr/>
        </p:nvGrpSpPr>
        <p:grpSpPr>
          <a:xfrm>
            <a:off x="-1530678" y="2991542"/>
            <a:ext cx="1404225" cy="2177094"/>
            <a:chOff x="6195941" y="562596"/>
            <a:chExt cx="1872300" cy="2902792"/>
          </a:xfrm>
        </p:grpSpPr>
        <p:grpSp>
          <p:nvGrpSpPr>
            <p:cNvPr id="8818" name="Google Shape;8818;p86"/>
            <p:cNvGrpSpPr/>
            <p:nvPr/>
          </p:nvGrpSpPr>
          <p:grpSpPr>
            <a:xfrm>
              <a:off x="6195941" y="832605"/>
              <a:ext cx="1872300" cy="2632784"/>
              <a:chOff x="-1872716" y="660661"/>
              <a:chExt cx="1872300" cy="1974637"/>
            </a:xfrm>
          </p:grpSpPr>
          <p:sp>
            <p:nvSpPr>
              <p:cNvPr id="8819" name="Google Shape;8819;p8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8820" name="Google Shape;8820;p8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8821" name="Google Shape;8821;p86"/>
            <p:cNvGrpSpPr/>
            <p:nvPr/>
          </p:nvGrpSpPr>
          <p:grpSpPr>
            <a:xfrm>
              <a:off x="6303954" y="562596"/>
              <a:ext cx="540000" cy="540000"/>
              <a:chOff x="6303954" y="562596"/>
              <a:chExt cx="540000" cy="540000"/>
            </a:xfrm>
          </p:grpSpPr>
          <p:sp>
            <p:nvSpPr>
              <p:cNvPr id="8822" name="Google Shape;8822;p8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8823" name="Google Shape;8823;p8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8824" name="Google Shape;8824;p86"/>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5" name="Google Shape;8825;p86"/>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826" name="Google Shape;8826;p86"/>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827" name="Google Shape;8827;p86"/>
          <p:cNvGrpSpPr/>
          <p:nvPr/>
        </p:nvGrpSpPr>
        <p:grpSpPr>
          <a:xfrm>
            <a:off x="-1449668" y="146875"/>
            <a:ext cx="1026225" cy="2044304"/>
            <a:chOff x="-1555624" y="1196393"/>
            <a:chExt cx="1368300" cy="2725739"/>
          </a:xfrm>
        </p:grpSpPr>
        <p:grpSp>
          <p:nvGrpSpPr>
            <p:cNvPr id="8828" name="Google Shape;8828;p86"/>
            <p:cNvGrpSpPr/>
            <p:nvPr/>
          </p:nvGrpSpPr>
          <p:grpSpPr>
            <a:xfrm>
              <a:off x="-1555624" y="1488707"/>
              <a:ext cx="1368300" cy="2433425"/>
              <a:chOff x="-1836712" y="3275837"/>
              <a:chExt cx="1368300" cy="2433425"/>
            </a:xfrm>
          </p:grpSpPr>
          <p:sp>
            <p:nvSpPr>
              <p:cNvPr id="8829" name="Google Shape;8829;p86"/>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830" name="Google Shape;8830;p86"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831" name="Google Shape;8831;p86" descr="fill.png"/>
            <p:cNvPicPr preferRelativeResize="0"/>
            <p:nvPr/>
          </p:nvPicPr>
          <p:blipFill rotWithShape="1">
            <a:blip r:embed="rId4">
              <a:alphaModFix/>
            </a:blip>
            <a:srcRect/>
            <a:stretch/>
          </p:blipFill>
          <p:spPr>
            <a:xfrm>
              <a:off x="-1368152" y="1304800"/>
              <a:ext cx="324000" cy="324000"/>
            </a:xfrm>
            <a:prstGeom prst="rect">
              <a:avLst/>
            </a:prstGeom>
            <a:noFill/>
            <a:ln>
              <a:noFill/>
            </a:ln>
          </p:spPr>
        </p:pic>
        <p:sp>
          <p:nvSpPr>
            <p:cNvPr id="8832" name="Google Shape;8832;p86"/>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break">
  <p:cSld name="Section break">
    <p:bg>
      <p:bgPr>
        <a:solidFill>
          <a:schemeClr val="dk2"/>
        </a:solidFill>
        <a:effectLst/>
      </p:bgPr>
    </p:bg>
    <p:spTree>
      <p:nvGrpSpPr>
        <p:cNvPr id="1" name="Shape 8833"/>
        <p:cNvGrpSpPr/>
        <p:nvPr/>
      </p:nvGrpSpPr>
      <p:grpSpPr>
        <a:xfrm>
          <a:off x="0" y="0"/>
          <a:ext cx="0" cy="0"/>
          <a:chOff x="0" y="0"/>
          <a:chExt cx="0" cy="0"/>
        </a:xfrm>
      </p:grpSpPr>
      <p:sp>
        <p:nvSpPr>
          <p:cNvPr id="8834" name="Google Shape;8834;p8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5" name="Google Shape;8835;p8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836" name="Google Shape;8836;p8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8837" name="Google Shape;8837;p87"/>
          <p:cNvGrpSpPr/>
          <p:nvPr/>
        </p:nvGrpSpPr>
        <p:grpSpPr>
          <a:xfrm>
            <a:off x="4673500" y="957436"/>
            <a:ext cx="1519071" cy="609926"/>
            <a:chOff x="1899" y="899"/>
            <a:chExt cx="4163" cy="1671"/>
          </a:xfrm>
        </p:grpSpPr>
        <p:sp>
          <p:nvSpPr>
            <p:cNvPr id="8838" name="Google Shape;8838;p87"/>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39" name="Google Shape;8839;p87"/>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0" name="Google Shape;8840;p87"/>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1" name="Google Shape;8841;p87"/>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2" name="Google Shape;8842;p87"/>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3" name="Google Shape;8843;p87"/>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4" name="Google Shape;8844;p87"/>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5" name="Google Shape;8845;p87"/>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6" name="Google Shape;8846;p87"/>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7" name="Google Shape;8847;p87"/>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8" name="Google Shape;8848;p87"/>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49" name="Google Shape;8849;p87"/>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0" name="Google Shape;8850;p87"/>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1" name="Google Shape;8851;p87"/>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2" name="Google Shape;8852;p87"/>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3" name="Google Shape;8853;p87"/>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4" name="Google Shape;8854;p87"/>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5" name="Google Shape;8855;p87"/>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6" name="Google Shape;8856;p87"/>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7" name="Google Shape;8857;p87"/>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8" name="Google Shape;8858;p87"/>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59" name="Google Shape;8859;p87"/>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0" name="Google Shape;8860;p87"/>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1" name="Google Shape;8861;p87"/>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2" name="Google Shape;8862;p87"/>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3" name="Google Shape;8863;p87"/>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4" name="Google Shape;8864;p87"/>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5" name="Google Shape;8865;p87"/>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6" name="Google Shape;8866;p87"/>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7" name="Google Shape;8867;p87"/>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8" name="Google Shape;8868;p87"/>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69" name="Google Shape;8869;p87"/>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0" name="Google Shape;8870;p87"/>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1" name="Google Shape;8871;p87"/>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2" name="Google Shape;8872;p87"/>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3" name="Google Shape;8873;p87"/>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4" name="Google Shape;8874;p87"/>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5" name="Google Shape;8875;p87"/>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6" name="Google Shape;8876;p87"/>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7" name="Google Shape;8877;p87"/>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8" name="Google Shape;8878;p87"/>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79" name="Google Shape;8879;p87"/>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0" name="Google Shape;8880;p87"/>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1" name="Google Shape;8881;p87"/>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2" name="Google Shape;8882;p87"/>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3" name="Google Shape;8883;p87"/>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4" name="Google Shape;8884;p87"/>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5" name="Google Shape;8885;p87"/>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6" name="Google Shape;8886;p87"/>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7" name="Google Shape;8887;p87"/>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8" name="Google Shape;8888;p87"/>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89" name="Google Shape;8889;p87"/>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0" name="Google Shape;8890;p87"/>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1" name="Google Shape;8891;p87"/>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2" name="Google Shape;8892;p87"/>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3" name="Google Shape;8893;p87"/>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4" name="Google Shape;8894;p87"/>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5" name="Google Shape;8895;p87"/>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6" name="Google Shape;8896;p87"/>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7" name="Google Shape;8897;p87"/>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8" name="Google Shape;8898;p87"/>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899" name="Google Shape;8899;p87"/>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0" name="Google Shape;8900;p87"/>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1" name="Google Shape;8901;p87"/>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2" name="Google Shape;8902;p87"/>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3" name="Google Shape;8903;p87"/>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4" name="Google Shape;8904;p87"/>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5" name="Google Shape;8905;p87"/>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6" name="Google Shape;8906;p87"/>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7" name="Google Shape;8907;p87"/>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8" name="Google Shape;8908;p87"/>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09" name="Google Shape;8909;p87"/>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0" name="Google Shape;8910;p87"/>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1" name="Google Shape;8911;p87"/>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2" name="Google Shape;8912;p87"/>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3" name="Google Shape;8913;p87"/>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4" name="Google Shape;8914;p87"/>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5" name="Google Shape;8915;p87"/>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6" name="Google Shape;8916;p87"/>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7" name="Google Shape;8917;p87"/>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8" name="Google Shape;8918;p87"/>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19" name="Google Shape;8919;p87"/>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0" name="Google Shape;8920;p87"/>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1" name="Google Shape;8921;p87"/>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2" name="Google Shape;8922;p87"/>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3" name="Google Shape;8923;p87"/>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4" name="Google Shape;8924;p87"/>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5" name="Google Shape;8925;p87"/>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6" name="Google Shape;8926;p87"/>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7" name="Google Shape;8927;p87"/>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8" name="Google Shape;8928;p87"/>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29" name="Google Shape;8929;p87"/>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30" name="Google Shape;8930;p87"/>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8931" name="Google Shape;8931;p87"/>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sp>
        <p:nvSpPr>
          <p:cNvPr id="8932" name="Google Shape;8932;p87"/>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lt1"/>
              </a:buClr>
              <a:buSzPts val="2100"/>
              <a:buFont typeface="Calibri"/>
              <a:buNone/>
              <a:defRPr sz="2100" b="1" i="0" u="none" strike="noStrike" cap="none">
                <a:solidFill>
                  <a:schemeClr val="lt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33" name="Google Shape;8933;p87"/>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8934" name="Google Shape;8934;p87"/>
          <p:cNvGrpSpPr/>
          <p:nvPr/>
        </p:nvGrpSpPr>
        <p:grpSpPr>
          <a:xfrm>
            <a:off x="-1449668" y="146875"/>
            <a:ext cx="1026225" cy="2044304"/>
            <a:chOff x="-1555624" y="1196393"/>
            <a:chExt cx="1368300" cy="2725739"/>
          </a:xfrm>
        </p:grpSpPr>
        <p:grpSp>
          <p:nvGrpSpPr>
            <p:cNvPr id="8935" name="Google Shape;8935;p87"/>
            <p:cNvGrpSpPr/>
            <p:nvPr/>
          </p:nvGrpSpPr>
          <p:grpSpPr>
            <a:xfrm>
              <a:off x="-1555624" y="1488707"/>
              <a:ext cx="1368300" cy="2433425"/>
              <a:chOff x="-1836712" y="3275837"/>
              <a:chExt cx="1368300" cy="2433425"/>
            </a:xfrm>
          </p:grpSpPr>
          <p:sp>
            <p:nvSpPr>
              <p:cNvPr id="8936" name="Google Shape;8936;p87"/>
              <p:cNvSpPr txBox="1"/>
              <p:nvPr/>
            </p:nvSpPr>
            <p:spPr>
              <a:xfrm>
                <a:off x="-1836712" y="3677962"/>
                <a:ext cx="1368300" cy="20313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background 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&gt;Solid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&gt;Colour</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&gt;choose a colour from the top line of the colour palette. Avoid setting the background colour the same as your font colour.</a:t>
                </a:r>
                <a:endParaRPr sz="1100"/>
              </a:p>
            </p:txBody>
          </p:sp>
          <p:pic>
            <p:nvPicPr>
              <p:cNvPr id="8937" name="Google Shape;8937;p87" descr="icon_information-white.png"/>
              <p:cNvPicPr preferRelativeResize="0"/>
              <p:nvPr/>
            </p:nvPicPr>
            <p:blipFill rotWithShape="1">
              <a:blip r:embed="rId2">
                <a:alphaModFix/>
              </a:blip>
              <a:srcRect/>
              <a:stretch/>
            </p:blipFill>
            <p:spPr>
              <a:xfrm>
                <a:off x="-1728699" y="3275837"/>
                <a:ext cx="121592" cy="320113"/>
              </a:xfrm>
              <a:prstGeom prst="rect">
                <a:avLst/>
              </a:prstGeom>
              <a:noFill/>
              <a:ln>
                <a:noFill/>
              </a:ln>
            </p:spPr>
          </p:pic>
        </p:grpSp>
        <p:pic>
          <p:nvPicPr>
            <p:cNvPr id="8938" name="Google Shape;8938;p87" descr="fill.png"/>
            <p:cNvPicPr preferRelativeResize="0"/>
            <p:nvPr/>
          </p:nvPicPr>
          <p:blipFill rotWithShape="1">
            <a:blip r:embed="rId3">
              <a:alphaModFix/>
            </a:blip>
            <a:srcRect/>
            <a:stretch/>
          </p:blipFill>
          <p:spPr>
            <a:xfrm>
              <a:off x="-1368152" y="1304800"/>
              <a:ext cx="324000" cy="324000"/>
            </a:xfrm>
            <a:prstGeom prst="rect">
              <a:avLst/>
            </a:prstGeom>
            <a:noFill/>
            <a:ln>
              <a:noFill/>
            </a:ln>
          </p:spPr>
        </p:pic>
        <p:sp>
          <p:nvSpPr>
            <p:cNvPr id="8939" name="Google Shape;8939;p87"/>
            <p:cNvSpPr/>
            <p:nvPr/>
          </p:nvSpPr>
          <p:spPr>
            <a:xfrm>
              <a:off x="-1473415" y="1196393"/>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grpSp>
      <p:sp>
        <p:nvSpPr>
          <p:cNvPr id="8940" name="Google Shape;8940;p87"/>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Front cover: White">
  <p:cSld name="Front cover: White">
    <p:bg>
      <p:bgPr>
        <a:solidFill>
          <a:schemeClr val="lt1"/>
        </a:solidFill>
        <a:effectLst/>
      </p:bgPr>
    </p:bg>
    <p:spTree>
      <p:nvGrpSpPr>
        <p:cNvPr id="1" name="Shape 8941"/>
        <p:cNvGrpSpPr/>
        <p:nvPr/>
      </p:nvGrpSpPr>
      <p:grpSpPr>
        <a:xfrm>
          <a:off x="0" y="0"/>
          <a:ext cx="0" cy="0"/>
          <a:chOff x="0" y="0"/>
          <a:chExt cx="0" cy="0"/>
        </a:xfrm>
      </p:grpSpPr>
      <p:sp>
        <p:nvSpPr>
          <p:cNvPr id="8942" name="Google Shape;8942;p88"/>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8943" name="Google Shape;8943;p88"/>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4" name="Google Shape;8944;p88"/>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8945" name="Google Shape;8945;p88"/>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8946" name="Google Shape;8946;p88"/>
          <p:cNvSpPr txBox="1">
            <a:spLocks noGrp="1"/>
          </p:cNvSpPr>
          <p:nvPr>
            <p:ph type="title"/>
          </p:nvPr>
        </p:nvSpPr>
        <p:spPr>
          <a:xfrm>
            <a:off x="5221340" y="1842356"/>
            <a:ext cx="3468300" cy="1446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3000"/>
              <a:buFont typeface="Calibri"/>
              <a:buNone/>
              <a:defRPr sz="30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8947" name="Google Shape;8947;p88"/>
          <p:cNvSpPr txBox="1">
            <a:spLocks noGrp="1"/>
          </p:cNvSpPr>
          <p:nvPr>
            <p:ph type="body" idx="1"/>
          </p:nvPr>
        </p:nvSpPr>
        <p:spPr>
          <a:xfrm>
            <a:off x="5221340" y="3540592"/>
            <a:ext cx="3468300" cy="5277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pic>
        <p:nvPicPr>
          <p:cNvPr id="8948" name="Google Shape;8948;p88"/>
          <p:cNvPicPr preferRelativeResize="0"/>
          <p:nvPr/>
        </p:nvPicPr>
        <p:blipFill rotWithShape="1">
          <a:blip r:embed="rId2">
            <a:alphaModFix/>
          </a:blip>
          <a:srcRect/>
          <a:stretch/>
        </p:blipFill>
        <p:spPr>
          <a:xfrm>
            <a:off x="7630942" y="927426"/>
            <a:ext cx="1215133" cy="615925"/>
          </a:xfrm>
          <a:prstGeom prst="rect">
            <a:avLst/>
          </a:prstGeom>
          <a:noFill/>
          <a:ln>
            <a:noFill/>
          </a:ln>
        </p:spPr>
      </p:pic>
      <p:grpSp>
        <p:nvGrpSpPr>
          <p:cNvPr id="8949" name="Google Shape;8949;p88"/>
          <p:cNvGrpSpPr/>
          <p:nvPr/>
        </p:nvGrpSpPr>
        <p:grpSpPr>
          <a:xfrm>
            <a:off x="5221340" y="819718"/>
            <a:ext cx="1861928" cy="747587"/>
            <a:chOff x="1899" y="899"/>
            <a:chExt cx="4163" cy="1671"/>
          </a:xfrm>
        </p:grpSpPr>
        <p:sp>
          <p:nvSpPr>
            <p:cNvPr id="8950" name="Google Shape;8950;p88"/>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1" name="Google Shape;8951;p88"/>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2" name="Google Shape;8952;p88"/>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3" name="Google Shape;8953;p88"/>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4" name="Google Shape;8954;p88"/>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5" name="Google Shape;8955;p88"/>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6" name="Google Shape;8956;p88"/>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7" name="Google Shape;8957;p88"/>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8" name="Google Shape;8958;p88"/>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59" name="Google Shape;8959;p88"/>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0" name="Google Shape;8960;p88"/>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1" name="Google Shape;8961;p88"/>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2" name="Google Shape;8962;p88"/>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3" name="Google Shape;8963;p88"/>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4" name="Google Shape;8964;p88"/>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5" name="Google Shape;8965;p88"/>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6" name="Google Shape;8966;p88"/>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7" name="Google Shape;8967;p88"/>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8" name="Google Shape;8968;p88"/>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69" name="Google Shape;8969;p88"/>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0" name="Google Shape;8970;p88"/>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1" name="Google Shape;8971;p88"/>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2" name="Google Shape;8972;p88"/>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3" name="Google Shape;8973;p88"/>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4" name="Google Shape;8974;p88"/>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5" name="Google Shape;8975;p88"/>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6" name="Google Shape;8976;p88"/>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7" name="Google Shape;8977;p88"/>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8" name="Google Shape;8978;p88"/>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79" name="Google Shape;8979;p88"/>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0" name="Google Shape;8980;p88"/>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1" name="Google Shape;8981;p88"/>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2" name="Google Shape;8982;p88"/>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3" name="Google Shape;8983;p88"/>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4" name="Google Shape;8984;p88"/>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5" name="Google Shape;8985;p88"/>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6" name="Google Shape;8986;p88"/>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7" name="Google Shape;8987;p88"/>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8" name="Google Shape;8988;p88"/>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89" name="Google Shape;8989;p88"/>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0" name="Google Shape;8990;p88"/>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1" name="Google Shape;8991;p88"/>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2" name="Google Shape;8992;p88"/>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3" name="Google Shape;8993;p88"/>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4" name="Google Shape;8994;p88"/>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5" name="Google Shape;8995;p88"/>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6" name="Google Shape;8996;p88"/>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7" name="Google Shape;8997;p88"/>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8" name="Google Shape;8998;p88"/>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8999" name="Google Shape;8999;p88"/>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0" name="Google Shape;9000;p88"/>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1" name="Google Shape;9001;p88"/>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2" name="Google Shape;9002;p88"/>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3" name="Google Shape;9003;p88"/>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4" name="Google Shape;9004;p88"/>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5" name="Google Shape;9005;p88"/>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6" name="Google Shape;9006;p88"/>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7" name="Google Shape;9007;p88"/>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8" name="Google Shape;9008;p88"/>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09" name="Google Shape;9009;p88"/>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0" name="Google Shape;9010;p88"/>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1" name="Google Shape;9011;p88"/>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2" name="Google Shape;9012;p88"/>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3" name="Google Shape;9013;p88"/>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4" name="Google Shape;9014;p88"/>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5" name="Google Shape;9015;p88"/>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6" name="Google Shape;9016;p88"/>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7" name="Google Shape;9017;p88"/>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8" name="Google Shape;9018;p88"/>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19" name="Google Shape;9019;p88"/>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0" name="Google Shape;9020;p88"/>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1" name="Google Shape;9021;p88"/>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2" name="Google Shape;9022;p88"/>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3" name="Google Shape;9023;p88"/>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4" name="Google Shape;9024;p88"/>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5" name="Google Shape;9025;p88"/>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6" name="Google Shape;9026;p88"/>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7" name="Google Shape;9027;p88"/>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8" name="Google Shape;9028;p88"/>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29" name="Google Shape;9029;p88"/>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0" name="Google Shape;9030;p88"/>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1" name="Google Shape;9031;p88"/>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2" name="Google Shape;9032;p88"/>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3" name="Google Shape;9033;p88"/>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4" name="Google Shape;9034;p88"/>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5" name="Google Shape;9035;p88"/>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6" name="Google Shape;9036;p88"/>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7" name="Google Shape;9037;p88"/>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8" name="Google Shape;9038;p88"/>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39" name="Google Shape;9039;p88"/>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0" name="Google Shape;9040;p88"/>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1" name="Google Shape;9041;p88"/>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2" name="Google Shape;9042;p88"/>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043" name="Google Shape;9043;p88"/>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grpSp>
        <p:nvGrpSpPr>
          <p:cNvPr id="9044" name="Google Shape;9044;p88"/>
          <p:cNvGrpSpPr/>
          <p:nvPr/>
        </p:nvGrpSpPr>
        <p:grpSpPr>
          <a:xfrm>
            <a:off x="-1748091" y="135389"/>
            <a:ext cx="6661786" cy="4665596"/>
            <a:chOff x="8589113" y="1245357"/>
            <a:chExt cx="1009132" cy="706748"/>
          </a:xfrm>
        </p:grpSpPr>
        <p:sp>
          <p:nvSpPr>
            <p:cNvPr id="9045" name="Google Shape;9045;p88"/>
            <p:cNvSpPr/>
            <p:nvPr/>
          </p:nvSpPr>
          <p:spPr>
            <a:xfrm>
              <a:off x="8589113" y="1491079"/>
              <a:ext cx="1009132" cy="425839"/>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6" name="Google Shape;9046;p88"/>
            <p:cNvSpPr/>
            <p:nvPr/>
          </p:nvSpPr>
          <p:spPr>
            <a:xfrm>
              <a:off x="9243973" y="1245357"/>
              <a:ext cx="218287" cy="287470"/>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47" name="Google Shape;9047;p88"/>
            <p:cNvSpPr/>
            <p:nvPr/>
          </p:nvSpPr>
          <p:spPr>
            <a:xfrm>
              <a:off x="8881355" y="1764831"/>
              <a:ext cx="688855" cy="18727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44"/>
                                        </p:tgtEl>
                                        <p:attrNameLst>
                                          <p:attrName>style.visibility</p:attrName>
                                        </p:attrNameLst>
                                      </p:cBhvr>
                                      <p:to>
                                        <p:strVal val="visible"/>
                                      </p:to>
                                    </p:set>
                                    <p:animEffect transition="in" filter="fade">
                                      <p:cBhvr>
                                        <p:cTn id="7" dur="500"/>
                                        <p:tgtEl>
                                          <p:spTgt spid="90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949"/>
                                        </p:tgtEl>
                                        <p:attrNameLst>
                                          <p:attrName>style.visibility</p:attrName>
                                        </p:attrNameLst>
                                      </p:cBhvr>
                                      <p:to>
                                        <p:strVal val="visible"/>
                                      </p:to>
                                    </p:set>
                                    <p:animEffect transition="in" filter="fade">
                                      <p:cBhvr>
                                        <p:cTn id="11" dur="500"/>
                                        <p:tgtEl>
                                          <p:spTgt spid="8949"/>
                                        </p:tgtEl>
                                      </p:cBhvr>
                                    </p:animEffect>
                                  </p:childTnLst>
                                </p:cTn>
                              </p:par>
                              <p:par>
                                <p:cTn id="12" presetID="10" presetClass="entr" presetSubtype="0" fill="hold" nodeType="withEffect">
                                  <p:stCondLst>
                                    <p:cond delay="0"/>
                                  </p:stCondLst>
                                  <p:childTnLst>
                                    <p:set>
                                      <p:cBhvr>
                                        <p:cTn id="13" dur="1" fill="hold">
                                          <p:stCondLst>
                                            <p:cond delay="0"/>
                                          </p:stCondLst>
                                        </p:cTn>
                                        <p:tgtEl>
                                          <p:spTgt spid="8946"/>
                                        </p:tgtEl>
                                        <p:attrNameLst>
                                          <p:attrName>style.visibility</p:attrName>
                                        </p:attrNameLst>
                                      </p:cBhvr>
                                      <p:to>
                                        <p:strVal val="visible"/>
                                      </p:to>
                                    </p:set>
                                    <p:animEffect transition="in" filter="fade">
                                      <p:cBhvr>
                                        <p:cTn id="14" dur="500"/>
                                        <p:tgtEl>
                                          <p:spTgt spid="8946"/>
                                        </p:tgtEl>
                                      </p:cBhvr>
                                    </p:animEffect>
                                  </p:childTnLst>
                                </p:cTn>
                              </p:par>
                              <p:par>
                                <p:cTn id="15" presetID="10" presetClass="entr" presetSubtype="0" fill="hold" nodeType="withEffect">
                                  <p:stCondLst>
                                    <p:cond delay="0"/>
                                  </p:stCondLst>
                                  <p:childTnLst>
                                    <p:set>
                                      <p:cBhvr>
                                        <p:cTn id="16" dur="1" fill="hold">
                                          <p:stCondLst>
                                            <p:cond delay="0"/>
                                          </p:stCondLst>
                                        </p:cTn>
                                        <p:tgtEl>
                                          <p:spTgt spid="8947">
                                            <p:txEl>
                                              <p:pRg st="0" end="0"/>
                                            </p:txEl>
                                          </p:spTgt>
                                        </p:tgtEl>
                                        <p:attrNameLst>
                                          <p:attrName>style.visibility</p:attrName>
                                        </p:attrNameLst>
                                      </p:cBhvr>
                                      <p:to>
                                        <p:strVal val="visible"/>
                                      </p:to>
                                    </p:set>
                                    <p:animEffect transition="in" filter="fade">
                                      <p:cBhvr>
                                        <p:cTn id="17" dur="500"/>
                                        <p:tgtEl>
                                          <p:spTgt spid="8947">
                                            <p:txEl>
                                              <p:pRg st="0" end="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8947">
                                            <p:txEl>
                                              <p:pRg st="1" end="1"/>
                                            </p:txEl>
                                          </p:spTgt>
                                        </p:tgtEl>
                                        <p:attrNameLst>
                                          <p:attrName>style.visibility</p:attrName>
                                        </p:attrNameLst>
                                      </p:cBhvr>
                                      <p:to>
                                        <p:strVal val="visible"/>
                                      </p:to>
                                    </p:set>
                                    <p:animEffect transition="in" filter="fade">
                                      <p:cBhvr>
                                        <p:cTn id="20" dur="500"/>
                                        <p:tgtEl>
                                          <p:spTgt spid="8947">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8947">
                                            <p:txEl>
                                              <p:pRg st="2" end="2"/>
                                            </p:txEl>
                                          </p:spTgt>
                                        </p:tgtEl>
                                        <p:attrNameLst>
                                          <p:attrName>style.visibility</p:attrName>
                                        </p:attrNameLst>
                                      </p:cBhvr>
                                      <p:to>
                                        <p:strVal val="visible"/>
                                      </p:to>
                                    </p:set>
                                    <p:animEffect transition="in" filter="fade">
                                      <p:cBhvr>
                                        <p:cTn id="23" dur="500"/>
                                        <p:tgtEl>
                                          <p:spTgt spid="8947">
                                            <p:txEl>
                                              <p:pRg st="2" end="2"/>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8947">
                                            <p:txEl>
                                              <p:pRg st="3" end="3"/>
                                            </p:txEl>
                                          </p:spTgt>
                                        </p:tgtEl>
                                        <p:attrNameLst>
                                          <p:attrName>style.visibility</p:attrName>
                                        </p:attrNameLst>
                                      </p:cBhvr>
                                      <p:to>
                                        <p:strVal val="visible"/>
                                      </p:to>
                                    </p:set>
                                    <p:animEffect transition="in" filter="fade">
                                      <p:cBhvr>
                                        <p:cTn id="26" dur="500"/>
                                        <p:tgtEl>
                                          <p:spTgt spid="8947">
                                            <p:txEl>
                                              <p:pRg st="3" end="3"/>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8947">
                                            <p:txEl>
                                              <p:pRg st="4" end="4"/>
                                            </p:txEl>
                                          </p:spTgt>
                                        </p:tgtEl>
                                        <p:attrNameLst>
                                          <p:attrName>style.visibility</p:attrName>
                                        </p:attrNameLst>
                                      </p:cBhvr>
                                      <p:to>
                                        <p:strVal val="visible"/>
                                      </p:to>
                                    </p:set>
                                    <p:animEffect transition="in" filter="fade">
                                      <p:cBhvr>
                                        <p:cTn id="29" dur="500"/>
                                        <p:tgtEl>
                                          <p:spTgt spid="8947">
                                            <p:txEl>
                                              <p:pRg st="4" end="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8947">
                                            <p:txEl>
                                              <p:pRg st="5" end="5"/>
                                            </p:txEl>
                                          </p:spTgt>
                                        </p:tgtEl>
                                        <p:attrNameLst>
                                          <p:attrName>style.visibility</p:attrName>
                                        </p:attrNameLst>
                                      </p:cBhvr>
                                      <p:to>
                                        <p:strVal val="visible"/>
                                      </p:to>
                                    </p:set>
                                    <p:animEffect transition="in" filter="fade">
                                      <p:cBhvr>
                                        <p:cTn id="32" dur="500"/>
                                        <p:tgtEl>
                                          <p:spTgt spid="8947">
                                            <p:txEl>
                                              <p:pRg st="5" end="5"/>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8947">
                                            <p:txEl>
                                              <p:pRg st="6" end="6"/>
                                            </p:txEl>
                                          </p:spTgt>
                                        </p:tgtEl>
                                        <p:attrNameLst>
                                          <p:attrName>style.visibility</p:attrName>
                                        </p:attrNameLst>
                                      </p:cBhvr>
                                      <p:to>
                                        <p:strVal val="visible"/>
                                      </p:to>
                                    </p:set>
                                    <p:animEffect transition="in" filter="fade">
                                      <p:cBhvr>
                                        <p:cTn id="35" dur="500"/>
                                        <p:tgtEl>
                                          <p:spTgt spid="8947">
                                            <p:txEl>
                                              <p:pRg st="6" end="6"/>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8947">
                                            <p:txEl>
                                              <p:pRg st="7" end="7"/>
                                            </p:txEl>
                                          </p:spTgt>
                                        </p:tgtEl>
                                        <p:attrNameLst>
                                          <p:attrName>style.visibility</p:attrName>
                                        </p:attrNameLst>
                                      </p:cBhvr>
                                      <p:to>
                                        <p:strVal val="visible"/>
                                      </p:to>
                                    </p:set>
                                    <p:animEffect transition="in" filter="fade">
                                      <p:cBhvr>
                                        <p:cTn id="38" dur="500"/>
                                        <p:tgtEl>
                                          <p:spTgt spid="8947">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8947">
                                            <p:txEl>
                                              <p:pRg st="8" end="8"/>
                                            </p:txEl>
                                          </p:spTgt>
                                        </p:tgtEl>
                                        <p:attrNameLst>
                                          <p:attrName>style.visibility</p:attrName>
                                        </p:attrNameLst>
                                      </p:cBhvr>
                                      <p:to>
                                        <p:strVal val="visible"/>
                                      </p:to>
                                    </p:set>
                                    <p:animEffect transition="in" filter="fade">
                                      <p:cBhvr>
                                        <p:cTn id="41" dur="500"/>
                                        <p:tgtEl>
                                          <p:spTgt spid="8947">
                                            <p:txEl>
                                              <p:pRg st="8" end="8"/>
                                            </p:txEl>
                                          </p:spTgt>
                                        </p:tgtEl>
                                      </p:cBhvr>
                                    </p:animEffect>
                                  </p:childTnLst>
                                </p:cTn>
                              </p:par>
                            </p:childTnLst>
                          </p:cTn>
                        </p:par>
                        <p:par>
                          <p:cTn id="42" fill="hold">
                            <p:stCondLst>
                              <p:cond delay="1000"/>
                            </p:stCondLst>
                            <p:childTnLst>
                              <p:par>
                                <p:cTn id="43" presetID="10" presetClass="entr" presetSubtype="0" fill="hold" nodeType="afterEffect">
                                  <p:stCondLst>
                                    <p:cond delay="0"/>
                                  </p:stCondLst>
                                  <p:childTnLst>
                                    <p:set>
                                      <p:cBhvr>
                                        <p:cTn id="44" dur="1" fill="hold">
                                          <p:stCondLst>
                                            <p:cond delay="0"/>
                                          </p:stCondLst>
                                        </p:cTn>
                                        <p:tgtEl>
                                          <p:spTgt spid="8948"/>
                                        </p:tgtEl>
                                        <p:attrNameLst>
                                          <p:attrName>style.visibility</p:attrName>
                                        </p:attrNameLst>
                                      </p:cBhvr>
                                      <p:to>
                                        <p:strVal val="visible"/>
                                      </p:to>
                                    </p:set>
                                    <p:animEffect transition="in" filter="fade">
                                      <p:cBhvr>
                                        <p:cTn id="45" dur="1000"/>
                                        <p:tgtEl>
                                          <p:spTgt spid="8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48"/>
        <p:cNvGrpSpPr/>
        <p:nvPr/>
      </p:nvGrpSpPr>
      <p:grpSpPr>
        <a:xfrm>
          <a:off x="0" y="0"/>
          <a:ext cx="0" cy="0"/>
          <a:chOff x="0" y="0"/>
          <a:chExt cx="0" cy="0"/>
        </a:xfrm>
      </p:grpSpPr>
      <p:sp>
        <p:nvSpPr>
          <p:cNvPr id="9049" name="Google Shape;9049;p89"/>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050" name="Google Shape;9050;p89"/>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051" name="Google Shape;9051;p89"/>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2" name="Google Shape;9052;p89"/>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053" name="Google Shape;9053;p89"/>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054" name="Google Shape;9054;p89"/>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055" name="Google Shape;9055;p89"/>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056" name="Google Shape;9056;p89"/>
          <p:cNvGrpSpPr/>
          <p:nvPr/>
        </p:nvGrpSpPr>
        <p:grpSpPr>
          <a:xfrm>
            <a:off x="-1530678" y="2991542"/>
            <a:ext cx="1404225" cy="2177094"/>
            <a:chOff x="6195941" y="562596"/>
            <a:chExt cx="1872300" cy="2902792"/>
          </a:xfrm>
        </p:grpSpPr>
        <p:grpSp>
          <p:nvGrpSpPr>
            <p:cNvPr id="9057" name="Google Shape;9057;p89"/>
            <p:cNvGrpSpPr/>
            <p:nvPr/>
          </p:nvGrpSpPr>
          <p:grpSpPr>
            <a:xfrm>
              <a:off x="6195941" y="832605"/>
              <a:ext cx="1872300" cy="2632784"/>
              <a:chOff x="-1872716" y="660661"/>
              <a:chExt cx="1872300" cy="1974637"/>
            </a:xfrm>
          </p:grpSpPr>
          <p:sp>
            <p:nvSpPr>
              <p:cNvPr id="9058" name="Google Shape;9058;p89"/>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059" name="Google Shape;9059;p89"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060" name="Google Shape;9060;p89"/>
            <p:cNvGrpSpPr/>
            <p:nvPr/>
          </p:nvGrpSpPr>
          <p:grpSpPr>
            <a:xfrm>
              <a:off x="6303954" y="562596"/>
              <a:ext cx="540000" cy="540000"/>
              <a:chOff x="6303954" y="562596"/>
              <a:chExt cx="540000" cy="540000"/>
            </a:xfrm>
          </p:grpSpPr>
          <p:sp>
            <p:nvSpPr>
              <p:cNvPr id="9061" name="Google Shape;9061;p89"/>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062" name="Google Shape;9062;p89"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063" name="Google Shape;9063;p89"/>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064" name="Google Shape;9064;p89"/>
          <p:cNvGrpSpPr/>
          <p:nvPr/>
        </p:nvGrpSpPr>
        <p:grpSpPr>
          <a:xfrm>
            <a:off x="7916400" y="221400"/>
            <a:ext cx="893994" cy="358950"/>
            <a:chOff x="1899" y="899"/>
            <a:chExt cx="4163" cy="1671"/>
          </a:xfrm>
        </p:grpSpPr>
        <p:sp>
          <p:nvSpPr>
            <p:cNvPr id="9065" name="Google Shape;9065;p89"/>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6" name="Google Shape;9066;p89"/>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7" name="Google Shape;9067;p89"/>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8" name="Google Shape;9068;p89"/>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69" name="Google Shape;9069;p89"/>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0" name="Google Shape;9070;p89"/>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1" name="Google Shape;9071;p89"/>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2" name="Google Shape;9072;p89"/>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3" name="Google Shape;9073;p89"/>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4" name="Google Shape;9074;p89"/>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5" name="Google Shape;9075;p89"/>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6" name="Google Shape;9076;p89"/>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7" name="Google Shape;9077;p89"/>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8" name="Google Shape;9078;p89"/>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79" name="Google Shape;9079;p89"/>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0" name="Google Shape;9080;p89"/>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1" name="Google Shape;9081;p89"/>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2" name="Google Shape;9082;p89"/>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3" name="Google Shape;9083;p89"/>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4" name="Google Shape;9084;p89"/>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5" name="Google Shape;9085;p89"/>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6" name="Google Shape;9086;p89"/>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7" name="Google Shape;9087;p89"/>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8" name="Google Shape;9088;p89"/>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89" name="Google Shape;9089;p89"/>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0" name="Google Shape;9090;p89"/>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1" name="Google Shape;9091;p89"/>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2" name="Google Shape;9092;p89"/>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3" name="Google Shape;9093;p89"/>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4" name="Google Shape;9094;p89"/>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5" name="Google Shape;9095;p89"/>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6" name="Google Shape;9096;p89"/>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7" name="Google Shape;9097;p89"/>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8" name="Google Shape;9098;p89"/>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099" name="Google Shape;9099;p89"/>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0" name="Google Shape;9100;p89"/>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1" name="Google Shape;9101;p89"/>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2" name="Google Shape;9102;p89"/>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3" name="Google Shape;9103;p89"/>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4" name="Google Shape;9104;p89"/>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5" name="Google Shape;9105;p89"/>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6" name="Google Shape;9106;p89"/>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7" name="Google Shape;9107;p89"/>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8" name="Google Shape;9108;p89"/>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09" name="Google Shape;9109;p89"/>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0" name="Google Shape;9110;p89"/>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1" name="Google Shape;9111;p89"/>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2" name="Google Shape;9112;p89"/>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3" name="Google Shape;9113;p89"/>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4" name="Google Shape;9114;p89"/>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5" name="Google Shape;9115;p89"/>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6" name="Google Shape;9116;p89"/>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7" name="Google Shape;9117;p89"/>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8" name="Google Shape;9118;p89"/>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19" name="Google Shape;9119;p89"/>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0" name="Google Shape;9120;p89"/>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1" name="Google Shape;9121;p89"/>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2" name="Google Shape;9122;p89"/>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3" name="Google Shape;9123;p89"/>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4" name="Google Shape;9124;p89"/>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5" name="Google Shape;9125;p89"/>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6" name="Google Shape;9126;p89"/>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7" name="Google Shape;9127;p89"/>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8" name="Google Shape;9128;p89"/>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29" name="Google Shape;9129;p89"/>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0" name="Google Shape;9130;p89"/>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1" name="Google Shape;9131;p89"/>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2" name="Google Shape;9132;p89"/>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3" name="Google Shape;9133;p89"/>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4" name="Google Shape;9134;p89"/>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5" name="Google Shape;9135;p89"/>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6" name="Google Shape;9136;p89"/>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7" name="Google Shape;9137;p89"/>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8" name="Google Shape;9138;p89"/>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39" name="Google Shape;9139;p89"/>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0" name="Google Shape;9140;p89"/>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1" name="Google Shape;9141;p89"/>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2" name="Google Shape;9142;p89"/>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3" name="Google Shape;9143;p89"/>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4" name="Google Shape;9144;p89"/>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5" name="Google Shape;9145;p89"/>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6" name="Google Shape;9146;p89"/>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7" name="Google Shape;9147;p89"/>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8" name="Google Shape;9148;p89"/>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49" name="Google Shape;9149;p89"/>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0" name="Google Shape;9150;p89"/>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1" name="Google Shape;9151;p89"/>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2" name="Google Shape;9152;p89"/>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3" name="Google Shape;9153;p89"/>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4" name="Google Shape;9154;p89"/>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5" name="Google Shape;9155;p89"/>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6" name="Google Shape;9156;p89"/>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57" name="Google Shape;9157;p89"/>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158" name="Google Shape;9158;p89"/>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full image and content: White">
  <p:cSld name="Title, full image and content: White">
    <p:bg>
      <p:bgPr>
        <a:blipFill>
          <a:blip r:embed="rId2">
            <a:alphaModFix/>
          </a:blip>
          <a:stretch>
            <a:fillRect/>
          </a:stretch>
        </a:blipFill>
        <a:effectLst/>
      </p:bgPr>
    </p:bg>
    <p:spTree>
      <p:nvGrpSpPr>
        <p:cNvPr id="1" name="Shape 9159"/>
        <p:cNvGrpSpPr/>
        <p:nvPr/>
      </p:nvGrpSpPr>
      <p:grpSpPr>
        <a:xfrm>
          <a:off x="0" y="0"/>
          <a:ext cx="0" cy="0"/>
          <a:chOff x="0" y="0"/>
          <a:chExt cx="0" cy="0"/>
        </a:xfrm>
      </p:grpSpPr>
      <p:sp>
        <p:nvSpPr>
          <p:cNvPr id="9160" name="Google Shape;9160;p90"/>
          <p:cNvSpPr/>
          <p:nvPr/>
        </p:nvSpPr>
        <p:spPr>
          <a:xfrm rot="5400000" flipH="1">
            <a:off x="524429" y="-524251"/>
            <a:ext cx="5143500" cy="61920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1" name="Google Shape;9161;p90"/>
          <p:cNvSpPr/>
          <p:nvPr/>
        </p:nvSpPr>
        <p:spPr>
          <a:xfrm rot="10800000" flipH="1">
            <a:off x="0" y="17"/>
            <a:ext cx="9144000" cy="1529700"/>
          </a:xfrm>
          <a:prstGeom prst="rect">
            <a:avLst/>
          </a:prstGeom>
          <a:gradFill>
            <a:gsLst>
              <a:gs pos="0">
                <a:srgbClr val="000000"/>
              </a:gs>
              <a:gs pos="100000">
                <a:srgbClr val="000000">
                  <a:alpha val="0"/>
                </a:srgbClr>
              </a:gs>
            </a:gsLst>
            <a:lin ang="16200038" scaled="0"/>
          </a:gra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62" name="Google Shape;9162;p9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163" name="Google Shape;9163;p9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grpSp>
        <p:nvGrpSpPr>
          <p:cNvPr id="9164" name="Google Shape;9164;p90"/>
          <p:cNvGrpSpPr/>
          <p:nvPr/>
        </p:nvGrpSpPr>
        <p:grpSpPr>
          <a:xfrm>
            <a:off x="7915032" y="222489"/>
            <a:ext cx="895960" cy="359739"/>
            <a:chOff x="1899" y="899"/>
            <a:chExt cx="4163" cy="1671"/>
          </a:xfrm>
        </p:grpSpPr>
        <p:sp>
          <p:nvSpPr>
            <p:cNvPr id="9165" name="Google Shape;9165;p9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6" name="Google Shape;9166;p9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7" name="Google Shape;9167;p9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8" name="Google Shape;9168;p9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69" name="Google Shape;9169;p9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0" name="Google Shape;9170;p9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1" name="Google Shape;9171;p9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2" name="Google Shape;9172;p9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3" name="Google Shape;9173;p9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4" name="Google Shape;9174;p9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5" name="Google Shape;9175;p9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6" name="Google Shape;9176;p90"/>
            <p:cNvSpPr/>
            <p:nvPr/>
          </p:nvSpPr>
          <p:spPr>
            <a:xfrm>
              <a:off x="2762"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7" name="Google Shape;9177;p9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8" name="Google Shape;9178;p9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79" name="Google Shape;9179;p9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0" name="Google Shape;9180;p9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1" name="Google Shape;9181;p90"/>
            <p:cNvSpPr/>
            <p:nvPr/>
          </p:nvSpPr>
          <p:spPr>
            <a:xfrm>
              <a:off x="3203" y="2203"/>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2" name="Google Shape;9182;p9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3" name="Google Shape;9183;p9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4" name="Google Shape;9184;p9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5" name="Google Shape;9185;p9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6" name="Google Shape;9186;p9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7" name="Google Shape;9187;p9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8" name="Google Shape;9188;p9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89" name="Google Shape;9189;p9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0" name="Google Shape;9190;p9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1" name="Google Shape;9191;p9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2" name="Google Shape;9192;p9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3" name="Google Shape;9193;p9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4" name="Google Shape;9194;p9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5" name="Google Shape;9195;p9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6" name="Google Shape;9196;p9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7" name="Google Shape;9197;p9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8" name="Google Shape;9198;p9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199" name="Google Shape;9199;p9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0" name="Google Shape;9200;p9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1" name="Google Shape;9201;p9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2" name="Google Shape;9202;p9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3" name="Google Shape;9203;p9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4" name="Google Shape;9204;p9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5" name="Google Shape;9205;p9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6" name="Google Shape;9206;p9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7" name="Google Shape;9207;p9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8" name="Google Shape;9208;p9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09" name="Google Shape;9209;p9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0" name="Google Shape;9210;p9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1" name="Google Shape;9211;p9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2" name="Google Shape;9212;p9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3" name="Google Shape;9213;p9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4" name="Google Shape;9214;p9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5" name="Google Shape;9215;p9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6" name="Google Shape;9216;p9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7" name="Google Shape;9217;p9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8" name="Google Shape;9218;p9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19" name="Google Shape;9219;p9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0" name="Google Shape;9220;p9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1" name="Google Shape;9221;p9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2" name="Google Shape;9222;p9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3" name="Google Shape;9223;p9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4" name="Google Shape;9224;p9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5" name="Google Shape;9225;p9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6" name="Google Shape;9226;p9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7" name="Google Shape;9227;p9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8" name="Google Shape;9228;p9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29" name="Google Shape;9229;p9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0" name="Google Shape;9230;p9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1" name="Google Shape;9231;p9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2" name="Google Shape;9232;p9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3" name="Google Shape;9233;p9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4" name="Google Shape;9234;p9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5" name="Google Shape;9235;p9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6" name="Google Shape;9236;p9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7" name="Google Shape;9237;p9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8" name="Google Shape;9238;p9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39" name="Google Shape;9239;p9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0" name="Google Shape;9240;p9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1" name="Google Shape;9241;p9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2" name="Google Shape;9242;p9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3" name="Google Shape;9243;p9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4" name="Google Shape;9244;p90"/>
            <p:cNvSpPr/>
            <p:nvPr/>
          </p:nvSpPr>
          <p:spPr>
            <a:xfrm>
              <a:off x="4838" y="2425"/>
              <a:ext cx="0" cy="0"/>
            </a:xfrm>
            <a:prstGeom prst="rect">
              <a:avLst/>
            </a:pr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5" name="Google Shape;9245;p9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6" name="Google Shape;9246;p9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7" name="Google Shape;9247;p9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8" name="Google Shape;9248;p9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49" name="Google Shape;9249;p9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0" name="Google Shape;9250;p9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1" name="Google Shape;9251;p9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2" name="Google Shape;9252;p9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3" name="Google Shape;9253;p9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4" name="Google Shape;9254;p9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5" name="Google Shape;9255;p9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6" name="Google Shape;9256;p9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57" name="Google Shape;9257;p9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258" name="Google Shape;9258;p90"/>
            <p:cNvCxnSpPr/>
            <p:nvPr/>
          </p:nvCxnSpPr>
          <p:spPr>
            <a:xfrm>
              <a:off x="3964" y="2205"/>
              <a:ext cx="0" cy="300"/>
            </a:xfrm>
            <a:prstGeom prst="straightConnector1">
              <a:avLst/>
            </a:prstGeom>
            <a:solidFill>
              <a:schemeClr val="lt1"/>
            </a:solidFill>
            <a:ln w="14275" cap="flat" cmpd="sng">
              <a:solidFill>
                <a:schemeClr val="lt1"/>
              </a:solidFill>
              <a:prstDash val="solid"/>
              <a:miter lim="800000"/>
              <a:headEnd type="none" w="med" len="med"/>
              <a:tailEnd type="none" w="med" len="med"/>
            </a:ln>
          </p:spPr>
        </p:cxnSp>
      </p:grpSp>
      <p:grpSp>
        <p:nvGrpSpPr>
          <p:cNvPr id="9259" name="Google Shape;9259;p90"/>
          <p:cNvGrpSpPr/>
          <p:nvPr/>
        </p:nvGrpSpPr>
        <p:grpSpPr>
          <a:xfrm>
            <a:off x="-1530678" y="2991542"/>
            <a:ext cx="1404225" cy="2177094"/>
            <a:chOff x="6195941" y="562596"/>
            <a:chExt cx="1872300" cy="2902792"/>
          </a:xfrm>
        </p:grpSpPr>
        <p:grpSp>
          <p:nvGrpSpPr>
            <p:cNvPr id="9260" name="Google Shape;9260;p90"/>
            <p:cNvGrpSpPr/>
            <p:nvPr/>
          </p:nvGrpSpPr>
          <p:grpSpPr>
            <a:xfrm>
              <a:off x="6195941" y="832605"/>
              <a:ext cx="1872300" cy="2632784"/>
              <a:chOff x="-1872716" y="660661"/>
              <a:chExt cx="1872300" cy="1974637"/>
            </a:xfrm>
          </p:grpSpPr>
          <p:sp>
            <p:nvSpPr>
              <p:cNvPr id="9261" name="Google Shape;9261;p9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262" name="Google Shape;9262;p90" descr="icon_information-white.png"/>
              <p:cNvPicPr preferRelativeResize="0"/>
              <p:nvPr/>
            </p:nvPicPr>
            <p:blipFill rotWithShape="1">
              <a:blip r:embed="rId3">
                <a:alphaModFix/>
              </a:blip>
              <a:srcRect/>
              <a:stretch/>
            </p:blipFill>
            <p:spPr>
              <a:xfrm>
                <a:off x="-1764703" y="660661"/>
                <a:ext cx="121592" cy="240085"/>
              </a:xfrm>
              <a:prstGeom prst="rect">
                <a:avLst/>
              </a:prstGeom>
              <a:noFill/>
              <a:ln>
                <a:noFill/>
              </a:ln>
            </p:spPr>
          </p:pic>
        </p:grpSp>
        <p:grpSp>
          <p:nvGrpSpPr>
            <p:cNvPr id="9263" name="Google Shape;9263;p90"/>
            <p:cNvGrpSpPr/>
            <p:nvPr/>
          </p:nvGrpSpPr>
          <p:grpSpPr>
            <a:xfrm>
              <a:off x="6303954" y="562596"/>
              <a:ext cx="540000" cy="540000"/>
              <a:chOff x="6303954" y="562596"/>
              <a:chExt cx="540000" cy="540000"/>
            </a:xfrm>
          </p:grpSpPr>
          <p:sp>
            <p:nvSpPr>
              <p:cNvPr id="9264" name="Google Shape;9264;p9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65" name="Google Shape;9265;p90" descr="increase_indent.png"/>
              <p:cNvPicPr preferRelativeResize="0"/>
              <p:nvPr/>
            </p:nvPicPr>
            <p:blipFill rotWithShape="1">
              <a:blip r:embed="rId4">
                <a:alphaModFix/>
              </a:blip>
              <a:srcRect/>
              <a:stretch/>
            </p:blipFill>
            <p:spPr>
              <a:xfrm>
                <a:off x="6425212" y="679422"/>
                <a:ext cx="317520" cy="317520"/>
              </a:xfrm>
              <a:prstGeom prst="rect">
                <a:avLst/>
              </a:prstGeom>
              <a:noFill/>
              <a:ln>
                <a:noFill/>
              </a:ln>
            </p:spPr>
          </p:pic>
        </p:grpSp>
      </p:grpSp>
      <p:sp>
        <p:nvSpPr>
          <p:cNvPr id="9266" name="Google Shape;9266;p90"/>
          <p:cNvSpPr/>
          <p:nvPr/>
        </p:nvSpPr>
        <p:spPr>
          <a:xfrm>
            <a:off x="5760132" y="2517744"/>
            <a:ext cx="3299050" cy="231029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chemeClr val="lt1">
              <a:alpha val="20000"/>
            </a:scheme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7" name="Google Shape;9267;p90"/>
          <p:cNvSpPr/>
          <p:nvPr/>
        </p:nvSpPr>
        <p:spPr>
          <a:xfrm>
            <a:off x="0" y="1190"/>
            <a:ext cx="6813254" cy="1904618"/>
          </a:xfrm>
          <a:custGeom>
            <a:avLst/>
            <a:gdLst/>
            <a:ahLst/>
            <a:cxnLst/>
            <a:rect l="l" t="t" r="r" b="b"/>
            <a:pathLst>
              <a:path w="12745" h="4169" extrusionOk="0">
                <a:moveTo>
                  <a:pt x="0" y="0"/>
                </a:moveTo>
                <a:lnTo>
                  <a:pt x="12745" y="0"/>
                </a:lnTo>
                <a:cubicBezTo>
                  <a:pt x="12602" y="54"/>
                  <a:pt x="12453" y="92"/>
                  <a:pt x="12309" y="143"/>
                </a:cubicBezTo>
                <a:cubicBezTo>
                  <a:pt x="11761" y="325"/>
                  <a:pt x="11223" y="566"/>
                  <a:pt x="10706" y="823"/>
                </a:cubicBezTo>
                <a:cubicBezTo>
                  <a:pt x="10540" y="913"/>
                  <a:pt x="10370" y="996"/>
                  <a:pt x="10206" y="1089"/>
                </a:cubicBezTo>
                <a:cubicBezTo>
                  <a:pt x="9498" y="1478"/>
                  <a:pt x="8825" y="1912"/>
                  <a:pt x="8143" y="2343"/>
                </a:cubicBezTo>
                <a:cubicBezTo>
                  <a:pt x="7530" y="2736"/>
                  <a:pt x="6917" y="3108"/>
                  <a:pt x="6263" y="3430"/>
                </a:cubicBezTo>
                <a:cubicBezTo>
                  <a:pt x="5581" y="3762"/>
                  <a:pt x="4857" y="4046"/>
                  <a:pt x="4100" y="4136"/>
                </a:cubicBezTo>
                <a:cubicBezTo>
                  <a:pt x="3871" y="4169"/>
                  <a:pt x="3647" y="4166"/>
                  <a:pt x="3417" y="4161"/>
                </a:cubicBezTo>
                <a:cubicBezTo>
                  <a:pt x="3053" y="4144"/>
                  <a:pt x="2694" y="4069"/>
                  <a:pt x="2351" y="3949"/>
                </a:cubicBezTo>
                <a:cubicBezTo>
                  <a:pt x="1742" y="3736"/>
                  <a:pt x="1194" y="3388"/>
                  <a:pt x="684" y="3000"/>
                </a:cubicBezTo>
                <a:cubicBezTo>
                  <a:pt x="462" y="2825"/>
                  <a:pt x="243" y="2656"/>
                  <a:pt x="0" y="2512"/>
                </a:cubicBezTo>
                <a:lnTo>
                  <a:pt x="0" y="0"/>
                </a:lnTo>
                <a:close/>
              </a:path>
            </a:pathLst>
          </a:custGeom>
          <a:solidFill>
            <a:schemeClr val="l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8" name="Google Shape;9268;p90"/>
          <p:cNvSpPr txBox="1">
            <a:spLocks noGrp="1"/>
          </p:cNvSpPr>
          <p:nvPr>
            <p:ph type="title"/>
          </p:nvPr>
        </p:nvSpPr>
        <p:spPr>
          <a:xfrm>
            <a:off x="386100" y="326237"/>
            <a:ext cx="3564600" cy="9420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269" name="Google Shape;9269;p9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270" name="Google Shape;9270;p90"/>
          <p:cNvSpPr txBox="1">
            <a:spLocks noGrp="1"/>
          </p:cNvSpPr>
          <p:nvPr>
            <p:ph type="body" idx="1"/>
          </p:nvPr>
        </p:nvSpPr>
        <p:spPr>
          <a:xfrm>
            <a:off x="386100" y="2328723"/>
            <a:ext cx="3564600" cy="2143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lt1"/>
              </a:buClr>
              <a:buSzPts val="1500"/>
              <a:buFont typeface="Arial"/>
              <a:buNone/>
              <a:defRPr sz="1500" b="0" i="0" u="none" strike="noStrike" cap="none">
                <a:solidFill>
                  <a:schemeClr val="lt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lt1"/>
              </a:buClr>
              <a:buSzPts val="1400"/>
              <a:buFont typeface="Arial"/>
              <a:buChar char="•"/>
              <a:defRPr sz="1400" b="1" i="0" u="none" strike="noStrike" cap="none">
                <a:solidFill>
                  <a:schemeClr val="lt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lt1"/>
              </a:buClr>
              <a:buSzPts val="1200"/>
              <a:buFont typeface="Arial"/>
              <a:buChar char="•"/>
              <a:defRPr sz="1200" b="0" i="0" u="none" strike="noStrike" cap="none">
                <a:solidFill>
                  <a:schemeClr val="lt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lt1"/>
              </a:buClr>
              <a:buSzPts val="1500"/>
              <a:buFont typeface="Arial"/>
              <a:buNone/>
              <a:defRPr sz="1500" b="1" i="0" u="none" strike="noStrike" cap="none">
                <a:solidFill>
                  <a:schemeClr val="l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271" name="Google Shape;9271;p90"/>
          <p:cNvGrpSpPr/>
          <p:nvPr/>
        </p:nvGrpSpPr>
        <p:grpSpPr>
          <a:xfrm>
            <a:off x="-1530678" y="653649"/>
            <a:ext cx="1026225" cy="1698128"/>
            <a:chOff x="-1836712" y="2937191"/>
            <a:chExt cx="1368300" cy="2264171"/>
          </a:xfrm>
        </p:grpSpPr>
        <p:pic>
          <p:nvPicPr>
            <p:cNvPr id="9272" name="Google Shape;9272;p90" descr="icon_camera_circle.png"/>
            <p:cNvPicPr preferRelativeResize="0"/>
            <p:nvPr/>
          </p:nvPicPr>
          <p:blipFill rotWithShape="1">
            <a:blip r:embed="rId5">
              <a:alphaModFix/>
            </a:blip>
            <a:srcRect/>
            <a:stretch/>
          </p:blipFill>
          <p:spPr>
            <a:xfrm>
              <a:off x="-1728699" y="2937191"/>
              <a:ext cx="640111" cy="640111"/>
            </a:xfrm>
            <a:prstGeom prst="rect">
              <a:avLst/>
            </a:prstGeom>
            <a:noFill/>
            <a:ln>
              <a:noFill/>
            </a:ln>
          </p:spPr>
        </p:pic>
        <p:sp>
          <p:nvSpPr>
            <p:cNvPr id="9273" name="Google Shape;9273;p90"/>
            <p:cNvSpPr txBox="1"/>
            <p:nvPr/>
          </p:nvSpPr>
          <p:spPr>
            <a:xfrm>
              <a:off x="-1836712" y="3677962"/>
              <a:ext cx="1368300" cy="15234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change the photographic image to the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&gt;Right Click over slide</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&gt;format background</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&gt;picture or texture fill</a:t>
              </a:r>
              <a:endParaRPr sz="1100"/>
            </a:p>
            <a:p>
              <a:pPr marL="0" marR="0" lvl="0" indent="0" algn="l" rtl="0">
                <a:spcBef>
                  <a:spcPts val="0"/>
                </a:spcBef>
                <a:spcAft>
                  <a:spcPts val="0"/>
                </a:spcAft>
                <a:buNone/>
              </a:pPr>
              <a:r>
                <a:rPr lang="en-GB" sz="800">
                  <a:solidFill>
                    <a:srgbClr val="000000"/>
                  </a:solidFill>
                  <a:latin typeface="Calibri"/>
                  <a:ea typeface="Calibri"/>
                  <a:cs typeface="Calibri"/>
                  <a:sym typeface="Calibri"/>
                </a:rPr>
                <a:t>&gt;select image from  </a:t>
              </a:r>
              <a:br>
                <a:rPr lang="en-GB" sz="800">
                  <a:solidFill>
                    <a:srgbClr val="000000"/>
                  </a:solidFill>
                  <a:latin typeface="Calibri"/>
                  <a:ea typeface="Calibri"/>
                  <a:cs typeface="Calibri"/>
                  <a:sym typeface="Calibri"/>
                </a:rPr>
              </a:br>
              <a:r>
                <a:rPr lang="en-GB" sz="800">
                  <a:solidFill>
                    <a:srgbClr val="000000"/>
                  </a:solidFill>
                  <a:latin typeface="Calibri"/>
                  <a:ea typeface="Calibri"/>
                  <a:cs typeface="Calibri"/>
                  <a:sym typeface="Calibri"/>
                </a:rPr>
                <a:t>  your file</a:t>
              </a:r>
              <a:endParaRPr sz="800">
                <a:solidFill>
                  <a:srgbClr val="000000"/>
                </a:solidFill>
                <a:latin typeface="Calibri"/>
                <a:ea typeface="Calibri"/>
                <a:cs typeface="Calibri"/>
                <a:sym typeface="Calibri"/>
              </a:endParaRPr>
            </a:p>
          </p:txBody>
        </p:sp>
        <p:pic>
          <p:nvPicPr>
            <p:cNvPr id="9274" name="Google Shape;9274;p90" descr="icon_information-white.png"/>
            <p:cNvPicPr preferRelativeResize="0"/>
            <p:nvPr/>
          </p:nvPicPr>
          <p:blipFill rotWithShape="1">
            <a:blip r:embed="rId3">
              <a:alphaModFix/>
            </a:blip>
            <a:srcRect/>
            <a:stretch/>
          </p:blipFill>
          <p:spPr>
            <a:xfrm>
              <a:off x="-1728699" y="3245911"/>
              <a:ext cx="121592" cy="320113"/>
            </a:xfrm>
            <a:prstGeom prst="rect">
              <a:avLst/>
            </a:prstGeom>
            <a:noFill/>
            <a:ln>
              <a:noFill/>
            </a:ln>
          </p:spPr>
        </p:pic>
      </p:gr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Key messages: White">
  <p:cSld name="Key messages: White">
    <p:bg>
      <p:bgPr>
        <a:solidFill>
          <a:schemeClr val="dk2"/>
        </a:solidFill>
        <a:effectLst/>
      </p:bgPr>
    </p:bg>
    <p:spTree>
      <p:nvGrpSpPr>
        <p:cNvPr id="1" name="Shape 9275"/>
        <p:cNvGrpSpPr/>
        <p:nvPr/>
      </p:nvGrpSpPr>
      <p:grpSpPr>
        <a:xfrm>
          <a:off x="0" y="0"/>
          <a:ext cx="0" cy="0"/>
          <a:chOff x="0" y="0"/>
          <a:chExt cx="0" cy="0"/>
        </a:xfrm>
      </p:grpSpPr>
      <p:sp>
        <p:nvSpPr>
          <p:cNvPr id="9276" name="Google Shape;9276;p91"/>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grpSp>
        <p:nvGrpSpPr>
          <p:cNvPr id="9277" name="Google Shape;9277;p91"/>
          <p:cNvGrpSpPr/>
          <p:nvPr/>
        </p:nvGrpSpPr>
        <p:grpSpPr>
          <a:xfrm>
            <a:off x="7916400" y="221400"/>
            <a:ext cx="893994" cy="358950"/>
            <a:chOff x="1899" y="899"/>
            <a:chExt cx="4163" cy="1671"/>
          </a:xfrm>
        </p:grpSpPr>
        <p:sp>
          <p:nvSpPr>
            <p:cNvPr id="9278" name="Google Shape;9278;p91"/>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9" name="Google Shape;9279;p91"/>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0" name="Google Shape;9280;p91"/>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1" name="Google Shape;9281;p91"/>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2" name="Google Shape;9282;p91"/>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3" name="Google Shape;9283;p91"/>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4" name="Google Shape;9284;p91"/>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5" name="Google Shape;9285;p91"/>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6" name="Google Shape;9286;p91"/>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7" name="Google Shape;9287;p91"/>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8" name="Google Shape;9288;p91"/>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9" name="Google Shape;9289;p91"/>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0" name="Google Shape;9290;p91"/>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1" name="Google Shape;9291;p91"/>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2" name="Google Shape;9292;p91"/>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3" name="Google Shape;9293;p91"/>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4" name="Google Shape;9294;p91"/>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5" name="Google Shape;9295;p91"/>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6" name="Google Shape;9296;p91"/>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7" name="Google Shape;9297;p91"/>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8" name="Google Shape;9298;p91"/>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9" name="Google Shape;9299;p91"/>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0" name="Google Shape;9300;p91"/>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1" name="Google Shape;9301;p91"/>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2" name="Google Shape;9302;p91"/>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3" name="Google Shape;9303;p91"/>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4" name="Google Shape;9304;p91"/>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5" name="Google Shape;9305;p91"/>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6" name="Google Shape;9306;p91"/>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7" name="Google Shape;9307;p91"/>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8" name="Google Shape;9308;p91"/>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9" name="Google Shape;9309;p91"/>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0" name="Google Shape;9310;p91"/>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1" name="Google Shape;9311;p91"/>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2" name="Google Shape;9312;p91"/>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3" name="Google Shape;9313;p91"/>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4" name="Google Shape;9314;p91"/>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5" name="Google Shape;9315;p91"/>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6" name="Google Shape;9316;p91"/>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7" name="Google Shape;9317;p91"/>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8" name="Google Shape;9318;p91"/>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9" name="Google Shape;9319;p91"/>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0" name="Google Shape;9320;p91"/>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1" name="Google Shape;9321;p91"/>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2" name="Google Shape;9322;p91"/>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3" name="Google Shape;9323;p91"/>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4" name="Google Shape;9324;p91"/>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5" name="Google Shape;9325;p91"/>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6" name="Google Shape;9326;p91"/>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7" name="Google Shape;9327;p91"/>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8" name="Google Shape;9328;p91"/>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9" name="Google Shape;9329;p91"/>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0" name="Google Shape;9330;p91"/>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1" name="Google Shape;9331;p91"/>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2" name="Google Shape;9332;p91"/>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3" name="Google Shape;9333;p91"/>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4" name="Google Shape;9334;p91"/>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5" name="Google Shape;9335;p91"/>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6" name="Google Shape;9336;p91"/>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7" name="Google Shape;9337;p91"/>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8" name="Google Shape;9338;p91"/>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9" name="Google Shape;9339;p91"/>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0" name="Google Shape;9340;p91"/>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1" name="Google Shape;9341;p91"/>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2" name="Google Shape;9342;p91"/>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3" name="Google Shape;9343;p91"/>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4" name="Google Shape;9344;p91"/>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5" name="Google Shape;9345;p91"/>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6" name="Google Shape;9346;p91"/>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7" name="Google Shape;9347;p91"/>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8" name="Google Shape;9348;p91"/>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9" name="Google Shape;9349;p91"/>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0" name="Google Shape;9350;p91"/>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1" name="Google Shape;9351;p91"/>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2" name="Google Shape;9352;p91"/>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3" name="Google Shape;9353;p91"/>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4" name="Google Shape;9354;p91"/>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5" name="Google Shape;9355;p91"/>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6" name="Google Shape;9356;p91"/>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7" name="Google Shape;9357;p91"/>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8" name="Google Shape;9358;p91"/>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9" name="Google Shape;9359;p91"/>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0" name="Google Shape;9360;p91"/>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1" name="Google Shape;9361;p91"/>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2" name="Google Shape;9362;p91"/>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3" name="Google Shape;9363;p91"/>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4" name="Google Shape;9364;p91"/>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5" name="Google Shape;9365;p91"/>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6" name="Google Shape;9366;p91"/>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7" name="Google Shape;9367;p91"/>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8" name="Google Shape;9368;p91"/>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9" name="Google Shape;9369;p91"/>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0" name="Google Shape;9370;p91"/>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371" name="Google Shape;9371;p91"/>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
        <p:nvSpPr>
          <p:cNvPr id="9372" name="Google Shape;9372;p91"/>
          <p:cNvSpPr/>
          <p:nvPr/>
        </p:nvSpPr>
        <p:spPr>
          <a:xfrm>
            <a:off x="-1113164" y="313265"/>
            <a:ext cx="7365203" cy="5157785"/>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3" name="Google Shape;9373;p9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4" name="Google Shape;9374;p9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75" name="Google Shape;9375;p9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76" name="Google Shape;9376;p91"/>
          <p:cNvSpPr txBox="1">
            <a:spLocks noGrp="1"/>
          </p:cNvSpPr>
          <p:nvPr>
            <p:ph type="body" idx="1"/>
          </p:nvPr>
        </p:nvSpPr>
        <p:spPr>
          <a:xfrm>
            <a:off x="671678" y="2991541"/>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77" name="Google Shape;9377;p91"/>
          <p:cNvSpPr txBox="1">
            <a:spLocks noGrp="1"/>
          </p:cNvSpPr>
          <p:nvPr>
            <p:ph type="title"/>
          </p:nvPr>
        </p:nvSpPr>
        <p:spPr>
          <a:xfrm>
            <a:off x="671678" y="641288"/>
            <a:ext cx="7244100" cy="942000"/>
          </a:xfrm>
          <a:prstGeom prst="rect">
            <a:avLst/>
          </a:prstGeom>
          <a:noFill/>
          <a:ln>
            <a:noFill/>
          </a:ln>
        </p:spPr>
        <p:txBody>
          <a:bodyPr spcFirstLastPara="1" wrap="square" lIns="0" tIns="0" rIns="0" bIns="0" anchor="b" anchorCtr="0"/>
          <a:lstStyle>
            <a:lvl1pPr marR="0" lvl="0" algn="ctr"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grpSp>
        <p:nvGrpSpPr>
          <p:cNvPr id="9378" name="Google Shape;9378;p91"/>
          <p:cNvGrpSpPr/>
          <p:nvPr/>
        </p:nvGrpSpPr>
        <p:grpSpPr>
          <a:xfrm>
            <a:off x="-1530678" y="2991542"/>
            <a:ext cx="1404225" cy="2177094"/>
            <a:chOff x="6195941" y="562596"/>
            <a:chExt cx="1872300" cy="2902792"/>
          </a:xfrm>
        </p:grpSpPr>
        <p:grpSp>
          <p:nvGrpSpPr>
            <p:cNvPr id="9379" name="Google Shape;9379;p91"/>
            <p:cNvGrpSpPr/>
            <p:nvPr/>
          </p:nvGrpSpPr>
          <p:grpSpPr>
            <a:xfrm>
              <a:off x="6195941" y="832605"/>
              <a:ext cx="1872300" cy="2632784"/>
              <a:chOff x="-1872716" y="660661"/>
              <a:chExt cx="1872300" cy="1974637"/>
            </a:xfrm>
          </p:grpSpPr>
          <p:sp>
            <p:nvSpPr>
              <p:cNvPr id="9380" name="Google Shape;9380;p91"/>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381" name="Google Shape;9381;p91"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382" name="Google Shape;9382;p91"/>
            <p:cNvGrpSpPr/>
            <p:nvPr/>
          </p:nvGrpSpPr>
          <p:grpSpPr>
            <a:xfrm>
              <a:off x="6303954" y="562596"/>
              <a:ext cx="540000" cy="540000"/>
              <a:chOff x="6303954" y="562596"/>
              <a:chExt cx="540000" cy="540000"/>
            </a:xfrm>
          </p:grpSpPr>
          <p:sp>
            <p:nvSpPr>
              <p:cNvPr id="9383" name="Google Shape;9383;p91"/>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384" name="Google Shape;9384;p91"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385" name="Google Shape;9385;p91"/>
          <p:cNvSpPr txBox="1">
            <a:spLocks noGrp="1"/>
          </p:cNvSpPr>
          <p:nvPr>
            <p:ph type="body" idx="2"/>
          </p:nvPr>
        </p:nvSpPr>
        <p:spPr>
          <a:xfrm>
            <a:off x="2695358" y="2992784"/>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6" name="Google Shape;9386;p91"/>
          <p:cNvSpPr txBox="1">
            <a:spLocks noGrp="1"/>
          </p:cNvSpPr>
          <p:nvPr>
            <p:ph type="body" idx="3"/>
          </p:nvPr>
        </p:nvSpPr>
        <p:spPr>
          <a:xfrm>
            <a:off x="4719037" y="2994027"/>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387" name="Google Shape;9387;p91"/>
          <p:cNvSpPr txBox="1">
            <a:spLocks noGrp="1"/>
          </p:cNvSpPr>
          <p:nvPr>
            <p:ph type="body" idx="4"/>
          </p:nvPr>
        </p:nvSpPr>
        <p:spPr>
          <a:xfrm>
            <a:off x="6742717" y="2995270"/>
            <a:ext cx="1712700" cy="11958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3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1pPr>
            <a:lvl2pPr marL="914400" marR="0" lvl="1" indent="-228600" algn="ctr"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ctr" rtl="0">
              <a:lnSpc>
                <a:spcPct val="90000"/>
              </a:lnSpc>
              <a:spcBef>
                <a:spcPts val="300"/>
              </a:spcBef>
              <a:spcAft>
                <a:spcPts val="0"/>
              </a:spcAft>
              <a:buClr>
                <a:schemeClr val="lt1"/>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ctr" rtl="0">
              <a:lnSpc>
                <a:spcPct val="90000"/>
              </a:lnSpc>
              <a:spcBef>
                <a:spcPts val="300"/>
              </a:spcBef>
              <a:spcAft>
                <a:spcPts val="0"/>
              </a:spcAft>
              <a:buClr>
                <a:schemeClr val="lt1"/>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ctr"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break: White">
  <p:cSld name="Section break: White">
    <p:bg>
      <p:bgPr>
        <a:solidFill>
          <a:schemeClr val="dk2"/>
        </a:solidFill>
        <a:effectLst/>
      </p:bgPr>
    </p:bg>
    <p:spTree>
      <p:nvGrpSpPr>
        <p:cNvPr id="1" name="Shape 9388"/>
        <p:cNvGrpSpPr/>
        <p:nvPr/>
      </p:nvGrpSpPr>
      <p:grpSpPr>
        <a:xfrm>
          <a:off x="0" y="0"/>
          <a:ext cx="0" cy="0"/>
          <a:chOff x="0" y="0"/>
          <a:chExt cx="0" cy="0"/>
        </a:xfrm>
      </p:grpSpPr>
      <p:sp>
        <p:nvSpPr>
          <p:cNvPr id="9389" name="Google Shape;9389;p92"/>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390" name="Google Shape;9390;p92"/>
          <p:cNvSpPr/>
          <p:nvPr/>
        </p:nvSpPr>
        <p:spPr>
          <a:xfrm>
            <a:off x="14740" y="903363"/>
            <a:ext cx="4941552" cy="4240137"/>
          </a:xfrm>
          <a:custGeom>
            <a:avLst/>
            <a:gdLst/>
            <a:ahLst/>
            <a:cxnLst/>
            <a:rect l="l" t="t" r="r" b="b"/>
            <a:pathLst>
              <a:path w="1639" h="1406" extrusionOk="0">
                <a:moveTo>
                  <a:pt x="674" y="639"/>
                </a:moveTo>
                <a:cubicBezTo>
                  <a:pt x="635" y="428"/>
                  <a:pt x="726" y="234"/>
                  <a:pt x="876" y="207"/>
                </a:cubicBezTo>
                <a:cubicBezTo>
                  <a:pt x="1027" y="180"/>
                  <a:pt x="1180" y="329"/>
                  <a:pt x="1219" y="540"/>
                </a:cubicBezTo>
                <a:cubicBezTo>
                  <a:pt x="1258" y="751"/>
                  <a:pt x="1167" y="944"/>
                  <a:pt x="1016" y="972"/>
                </a:cubicBezTo>
                <a:cubicBezTo>
                  <a:pt x="866" y="999"/>
                  <a:pt x="713" y="850"/>
                  <a:pt x="674" y="639"/>
                </a:cubicBezTo>
                <a:close/>
                <a:moveTo>
                  <a:pt x="1254" y="1034"/>
                </a:moveTo>
                <a:cubicBezTo>
                  <a:pt x="1179" y="1018"/>
                  <a:pt x="1108" y="1008"/>
                  <a:pt x="1041" y="1002"/>
                </a:cubicBezTo>
                <a:cubicBezTo>
                  <a:pt x="1222" y="956"/>
                  <a:pt x="1328" y="718"/>
                  <a:pt x="1281" y="458"/>
                </a:cubicBezTo>
                <a:cubicBezTo>
                  <a:pt x="1231" y="190"/>
                  <a:pt x="1037" y="0"/>
                  <a:pt x="846" y="35"/>
                </a:cubicBezTo>
                <a:cubicBezTo>
                  <a:pt x="655" y="70"/>
                  <a:pt x="540" y="315"/>
                  <a:pt x="589" y="583"/>
                </a:cubicBezTo>
                <a:cubicBezTo>
                  <a:pt x="627" y="794"/>
                  <a:pt x="755" y="955"/>
                  <a:pt x="900" y="999"/>
                </a:cubicBezTo>
                <a:cubicBezTo>
                  <a:pt x="510" y="1010"/>
                  <a:pt x="250" y="1205"/>
                  <a:pt x="0" y="1406"/>
                </a:cubicBezTo>
                <a:lnTo>
                  <a:pt x="443" y="1406"/>
                </a:lnTo>
                <a:cubicBezTo>
                  <a:pt x="471" y="1385"/>
                  <a:pt x="498" y="1364"/>
                  <a:pt x="523" y="1344"/>
                </a:cubicBezTo>
                <a:cubicBezTo>
                  <a:pt x="879" y="1070"/>
                  <a:pt x="1201" y="1173"/>
                  <a:pt x="1295" y="1406"/>
                </a:cubicBezTo>
                <a:lnTo>
                  <a:pt x="1639" y="1406"/>
                </a:lnTo>
                <a:cubicBezTo>
                  <a:pt x="1610" y="1227"/>
                  <a:pt x="1475" y="1082"/>
                  <a:pt x="1254" y="1034"/>
                </a:cubicBezTo>
              </a:path>
            </a:pathLst>
          </a:custGeom>
          <a:solidFill>
            <a:schemeClr val="accent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1" name="Google Shape;9391;p92"/>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2" name="Google Shape;9392;p92"/>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dk1"/>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393" name="Google Shape;9393;p9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dk1"/>
                </a:solidFill>
                <a:latin typeface="Calibri"/>
                <a:ea typeface="Calibri"/>
                <a:cs typeface="Calibri"/>
                <a:sym typeface="Calibri"/>
              </a:defRPr>
            </a:lvl1pPr>
            <a:lvl2pPr marL="0" marR="0" lvl="1" indent="0" algn="r" rtl="0">
              <a:spcBef>
                <a:spcPts val="0"/>
              </a:spcBef>
              <a:buNone/>
              <a:defRPr sz="1200" b="1">
                <a:solidFill>
                  <a:schemeClr val="dk1"/>
                </a:solidFill>
                <a:latin typeface="Calibri"/>
                <a:ea typeface="Calibri"/>
                <a:cs typeface="Calibri"/>
                <a:sym typeface="Calibri"/>
              </a:defRPr>
            </a:lvl2pPr>
            <a:lvl3pPr marL="0" marR="0" lvl="2" indent="0" algn="r" rtl="0">
              <a:spcBef>
                <a:spcPts val="0"/>
              </a:spcBef>
              <a:buNone/>
              <a:defRPr sz="1200" b="1">
                <a:solidFill>
                  <a:schemeClr val="dk1"/>
                </a:solidFill>
                <a:latin typeface="Calibri"/>
                <a:ea typeface="Calibri"/>
                <a:cs typeface="Calibri"/>
                <a:sym typeface="Calibri"/>
              </a:defRPr>
            </a:lvl3pPr>
            <a:lvl4pPr marL="0" marR="0" lvl="3" indent="0" algn="r" rtl="0">
              <a:spcBef>
                <a:spcPts val="0"/>
              </a:spcBef>
              <a:buNone/>
              <a:defRPr sz="1200" b="1">
                <a:solidFill>
                  <a:schemeClr val="dk1"/>
                </a:solidFill>
                <a:latin typeface="Calibri"/>
                <a:ea typeface="Calibri"/>
                <a:cs typeface="Calibri"/>
                <a:sym typeface="Calibri"/>
              </a:defRPr>
            </a:lvl4pPr>
            <a:lvl5pPr marL="0" marR="0" lvl="4" indent="0" algn="r" rtl="0">
              <a:spcBef>
                <a:spcPts val="0"/>
              </a:spcBef>
              <a:buNone/>
              <a:defRPr sz="1200" b="1">
                <a:solidFill>
                  <a:schemeClr val="dk1"/>
                </a:solidFill>
                <a:latin typeface="Calibri"/>
                <a:ea typeface="Calibri"/>
                <a:cs typeface="Calibri"/>
                <a:sym typeface="Calibri"/>
              </a:defRPr>
            </a:lvl5pPr>
            <a:lvl6pPr marL="0" marR="0" lvl="5" indent="0" algn="r" rtl="0">
              <a:spcBef>
                <a:spcPts val="0"/>
              </a:spcBef>
              <a:buNone/>
              <a:defRPr sz="1200" b="1">
                <a:solidFill>
                  <a:schemeClr val="dk1"/>
                </a:solidFill>
                <a:latin typeface="Calibri"/>
                <a:ea typeface="Calibri"/>
                <a:cs typeface="Calibri"/>
                <a:sym typeface="Calibri"/>
              </a:defRPr>
            </a:lvl6pPr>
            <a:lvl7pPr marL="0" marR="0" lvl="6" indent="0" algn="r" rtl="0">
              <a:spcBef>
                <a:spcPts val="0"/>
              </a:spcBef>
              <a:buNone/>
              <a:defRPr sz="1200" b="1">
                <a:solidFill>
                  <a:schemeClr val="dk1"/>
                </a:solidFill>
                <a:latin typeface="Calibri"/>
                <a:ea typeface="Calibri"/>
                <a:cs typeface="Calibri"/>
                <a:sym typeface="Calibri"/>
              </a:defRPr>
            </a:lvl7pPr>
            <a:lvl8pPr marL="0" marR="0" lvl="7" indent="0" algn="r" rtl="0">
              <a:spcBef>
                <a:spcPts val="0"/>
              </a:spcBef>
              <a:buNone/>
              <a:defRPr sz="1200" b="1">
                <a:solidFill>
                  <a:schemeClr val="dk1"/>
                </a:solidFill>
                <a:latin typeface="Calibri"/>
                <a:ea typeface="Calibri"/>
                <a:cs typeface="Calibri"/>
                <a:sym typeface="Calibri"/>
              </a:defRPr>
            </a:lvl8pPr>
            <a:lvl9pPr marL="0" marR="0" lvl="8" indent="0" algn="r" rtl="0">
              <a:spcBef>
                <a:spcPts val="0"/>
              </a:spcBef>
              <a:buNone/>
              <a:defRPr sz="1200" b="1">
                <a:solidFill>
                  <a:schemeClr val="dk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394" name="Google Shape;9394;p92"/>
          <p:cNvSpPr txBox="1">
            <a:spLocks noGrp="1"/>
          </p:cNvSpPr>
          <p:nvPr>
            <p:ph type="title"/>
          </p:nvPr>
        </p:nvSpPr>
        <p:spPr>
          <a:xfrm>
            <a:off x="4673500" y="1842357"/>
            <a:ext cx="3468300" cy="10101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395" name="Google Shape;9395;p92"/>
          <p:cNvSpPr txBox="1">
            <a:spLocks noGrp="1"/>
          </p:cNvSpPr>
          <p:nvPr>
            <p:ph type="body" idx="1"/>
          </p:nvPr>
        </p:nvSpPr>
        <p:spPr>
          <a:xfrm>
            <a:off x="4673500" y="3069347"/>
            <a:ext cx="3468300" cy="6585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rgbClr val="FF0000"/>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rgbClr val="FF0000"/>
                </a:solidFill>
                <a:latin typeface="Calibri"/>
                <a:ea typeface="Calibri"/>
                <a:cs typeface="Calibri"/>
                <a:sym typeface="Calibri"/>
              </a:defRPr>
            </a:lvl4pPr>
            <a:lvl5pPr marL="2286000" marR="0" lvl="4" indent="-228600" algn="l" rtl="0">
              <a:lnSpc>
                <a:spcPct val="90000"/>
              </a:lnSpc>
              <a:spcBef>
                <a:spcPts val="600"/>
              </a:spcBef>
              <a:spcAft>
                <a:spcPts val="0"/>
              </a:spcAft>
              <a:buClr>
                <a:srgbClr val="FF0000"/>
              </a:buClr>
              <a:buSzPts val="1500"/>
              <a:buFont typeface="Arial"/>
              <a:buNone/>
              <a:defRPr sz="1500" b="1" i="0" u="none" strike="noStrike" cap="none">
                <a:solidFill>
                  <a:srgbClr val="FF0000"/>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396" name="Google Shape;9396;p92"/>
          <p:cNvGrpSpPr/>
          <p:nvPr/>
        </p:nvGrpSpPr>
        <p:grpSpPr>
          <a:xfrm>
            <a:off x="4673500" y="957418"/>
            <a:ext cx="1519119" cy="609945"/>
            <a:chOff x="1899" y="899"/>
            <a:chExt cx="4163" cy="1671"/>
          </a:xfrm>
        </p:grpSpPr>
        <p:sp>
          <p:nvSpPr>
            <p:cNvPr id="9397" name="Google Shape;9397;p92"/>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8" name="Google Shape;9398;p92"/>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9" name="Google Shape;9399;p92"/>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0" name="Google Shape;9400;p92"/>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1" name="Google Shape;9401;p92"/>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2" name="Google Shape;9402;p92"/>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3" name="Google Shape;9403;p92"/>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4" name="Google Shape;9404;p92"/>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5" name="Google Shape;9405;p92"/>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6" name="Google Shape;9406;p92"/>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7" name="Google Shape;9407;p92"/>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8" name="Google Shape;9408;p92"/>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9" name="Google Shape;9409;p92"/>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0" name="Google Shape;9410;p92"/>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1" name="Google Shape;9411;p92"/>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2" name="Google Shape;9412;p92"/>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3" name="Google Shape;9413;p92"/>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4" name="Google Shape;9414;p92"/>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5" name="Google Shape;9415;p92"/>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6" name="Google Shape;9416;p92"/>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7" name="Google Shape;9417;p92"/>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8" name="Google Shape;9418;p92"/>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9" name="Google Shape;9419;p92"/>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0" name="Google Shape;9420;p92"/>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1" name="Google Shape;9421;p92"/>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2" name="Google Shape;9422;p92"/>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3" name="Google Shape;9423;p92"/>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4" name="Google Shape;9424;p92"/>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5" name="Google Shape;9425;p92"/>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6" name="Google Shape;9426;p92"/>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7" name="Google Shape;9427;p92"/>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8" name="Google Shape;9428;p92"/>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9" name="Google Shape;9429;p92"/>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0" name="Google Shape;9430;p92"/>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1" name="Google Shape;9431;p92"/>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2" name="Google Shape;9432;p92"/>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3" name="Google Shape;9433;p92"/>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4" name="Google Shape;9434;p92"/>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5" name="Google Shape;9435;p92"/>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6" name="Google Shape;9436;p92"/>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7" name="Google Shape;9437;p92"/>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8" name="Google Shape;9438;p92"/>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9" name="Google Shape;9439;p92"/>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0" name="Google Shape;9440;p92"/>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1" name="Google Shape;9441;p92"/>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2" name="Google Shape;9442;p92"/>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3" name="Google Shape;9443;p92"/>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4" name="Google Shape;9444;p92"/>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5" name="Google Shape;9445;p92"/>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6" name="Google Shape;9446;p92"/>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7" name="Google Shape;9447;p92"/>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8" name="Google Shape;9448;p92"/>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9" name="Google Shape;9449;p92"/>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0" name="Google Shape;9450;p92"/>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1" name="Google Shape;9451;p92"/>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2" name="Google Shape;9452;p92"/>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3" name="Google Shape;9453;p92"/>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4" name="Google Shape;9454;p92"/>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5" name="Google Shape;9455;p92"/>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6" name="Google Shape;9456;p92"/>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7" name="Google Shape;9457;p92"/>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8" name="Google Shape;9458;p92"/>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9" name="Google Shape;9459;p92"/>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0" name="Google Shape;9460;p92"/>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1" name="Google Shape;9461;p92"/>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2" name="Google Shape;9462;p92"/>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3" name="Google Shape;9463;p92"/>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4" name="Google Shape;9464;p92"/>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5" name="Google Shape;9465;p92"/>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6" name="Google Shape;9466;p92"/>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7" name="Google Shape;9467;p92"/>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8" name="Google Shape;9468;p92"/>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9" name="Google Shape;9469;p92"/>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0" name="Google Shape;9470;p92"/>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1" name="Google Shape;9471;p92"/>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2" name="Google Shape;9472;p92"/>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3" name="Google Shape;9473;p92"/>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4" name="Google Shape;9474;p92"/>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5" name="Google Shape;9475;p92"/>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6" name="Google Shape;9476;p92"/>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7" name="Google Shape;9477;p92"/>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8" name="Google Shape;9478;p92"/>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9" name="Google Shape;9479;p92"/>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0" name="Google Shape;9480;p92"/>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1" name="Google Shape;9481;p92"/>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2" name="Google Shape;9482;p92"/>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3" name="Google Shape;9483;p92"/>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4" name="Google Shape;9484;p92"/>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5" name="Google Shape;9485;p92"/>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6" name="Google Shape;9486;p92"/>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7" name="Google Shape;9487;p92"/>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8" name="Google Shape;9488;p92"/>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9" name="Google Shape;9489;p92"/>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490" name="Google Shape;9490;p92"/>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5125">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content (2 column)">
  <p:cSld name="Title and content (2 column)">
    <p:bg>
      <p:bgPr>
        <a:solidFill>
          <a:schemeClr val="lt1"/>
        </a:solidFill>
        <a:effectLst/>
      </p:bgPr>
    </p:bg>
    <p:spTree>
      <p:nvGrpSpPr>
        <p:cNvPr id="1" name="Shape 9491"/>
        <p:cNvGrpSpPr/>
        <p:nvPr/>
      </p:nvGrpSpPr>
      <p:grpSpPr>
        <a:xfrm>
          <a:off x="0" y="0"/>
          <a:ext cx="0" cy="0"/>
          <a:chOff x="0" y="0"/>
          <a:chExt cx="0" cy="0"/>
        </a:xfrm>
      </p:grpSpPr>
      <p:sp>
        <p:nvSpPr>
          <p:cNvPr id="9492" name="Google Shape;9492;p93"/>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493" name="Google Shape;9493;p93"/>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494" name="Google Shape;9494;p93"/>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5" name="Google Shape;9495;p93"/>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496" name="Google Shape;9496;p93"/>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497" name="Google Shape;9497;p93"/>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1500"/>
              <a:buFont typeface="Arial"/>
              <a:buNone/>
              <a:defRPr sz="15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1500"/>
              <a:buFont typeface="Arial"/>
              <a:buNone/>
              <a:defRPr sz="15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498" name="Google Shape;9498;p93"/>
          <p:cNvGrpSpPr/>
          <p:nvPr/>
        </p:nvGrpSpPr>
        <p:grpSpPr>
          <a:xfrm>
            <a:off x="-1530678" y="2991542"/>
            <a:ext cx="1404225" cy="2177094"/>
            <a:chOff x="6195941" y="562596"/>
            <a:chExt cx="1872300" cy="2902792"/>
          </a:xfrm>
        </p:grpSpPr>
        <p:grpSp>
          <p:nvGrpSpPr>
            <p:cNvPr id="9499" name="Google Shape;9499;p93"/>
            <p:cNvGrpSpPr/>
            <p:nvPr/>
          </p:nvGrpSpPr>
          <p:grpSpPr>
            <a:xfrm>
              <a:off x="6195941" y="832605"/>
              <a:ext cx="1872300" cy="2632784"/>
              <a:chOff x="-1872716" y="660661"/>
              <a:chExt cx="1872300" cy="1974637"/>
            </a:xfrm>
          </p:grpSpPr>
          <p:sp>
            <p:nvSpPr>
              <p:cNvPr id="9500" name="Google Shape;9500;p93"/>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501" name="Google Shape;9501;p93"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502" name="Google Shape;9502;p93"/>
            <p:cNvGrpSpPr/>
            <p:nvPr/>
          </p:nvGrpSpPr>
          <p:grpSpPr>
            <a:xfrm>
              <a:off x="6303954" y="562596"/>
              <a:ext cx="540000" cy="540000"/>
              <a:chOff x="6303954" y="562596"/>
              <a:chExt cx="540000" cy="540000"/>
            </a:xfrm>
          </p:grpSpPr>
          <p:sp>
            <p:nvSpPr>
              <p:cNvPr id="9503" name="Google Shape;9503;p93"/>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504" name="Google Shape;9504;p93"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505" name="Google Shape;9505;p93"/>
          <p:cNvSpPr/>
          <p:nvPr/>
        </p:nvSpPr>
        <p:spPr>
          <a:xfrm>
            <a:off x="3474452" y="1545636"/>
            <a:ext cx="6642652" cy="465178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506" name="Google Shape;9506;p93"/>
          <p:cNvGrpSpPr/>
          <p:nvPr/>
        </p:nvGrpSpPr>
        <p:grpSpPr>
          <a:xfrm>
            <a:off x="7916400" y="221400"/>
            <a:ext cx="893994" cy="358950"/>
            <a:chOff x="1899" y="899"/>
            <a:chExt cx="4163" cy="1671"/>
          </a:xfrm>
        </p:grpSpPr>
        <p:sp>
          <p:nvSpPr>
            <p:cNvPr id="9507" name="Google Shape;9507;p93"/>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8" name="Google Shape;9508;p93"/>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9" name="Google Shape;9509;p93"/>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0" name="Google Shape;9510;p93"/>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1" name="Google Shape;9511;p93"/>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2" name="Google Shape;9512;p93"/>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3" name="Google Shape;9513;p93"/>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4" name="Google Shape;9514;p93"/>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5" name="Google Shape;9515;p93"/>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6" name="Google Shape;9516;p93"/>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7" name="Google Shape;9517;p93"/>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8" name="Google Shape;9518;p93"/>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9" name="Google Shape;9519;p93"/>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0" name="Google Shape;9520;p93"/>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1" name="Google Shape;9521;p93"/>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2" name="Google Shape;9522;p93"/>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3" name="Google Shape;9523;p93"/>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4" name="Google Shape;9524;p93"/>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5" name="Google Shape;9525;p93"/>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6" name="Google Shape;9526;p93"/>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7" name="Google Shape;9527;p93"/>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8" name="Google Shape;9528;p93"/>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9" name="Google Shape;9529;p93"/>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0" name="Google Shape;9530;p93"/>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1" name="Google Shape;9531;p93"/>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2" name="Google Shape;9532;p93"/>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3" name="Google Shape;9533;p93"/>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4" name="Google Shape;9534;p93"/>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5" name="Google Shape;9535;p93"/>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6" name="Google Shape;9536;p93"/>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7" name="Google Shape;9537;p93"/>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8" name="Google Shape;9538;p93"/>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9" name="Google Shape;9539;p93"/>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0" name="Google Shape;9540;p93"/>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1" name="Google Shape;9541;p93"/>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2" name="Google Shape;9542;p93"/>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3" name="Google Shape;9543;p93"/>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4" name="Google Shape;9544;p93"/>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5" name="Google Shape;9545;p93"/>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6" name="Google Shape;9546;p93"/>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7" name="Google Shape;9547;p93"/>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8" name="Google Shape;9548;p93"/>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9" name="Google Shape;9549;p93"/>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0" name="Google Shape;9550;p93"/>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1" name="Google Shape;9551;p93"/>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2" name="Google Shape;9552;p93"/>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3" name="Google Shape;9553;p93"/>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4" name="Google Shape;9554;p93"/>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5" name="Google Shape;9555;p93"/>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6" name="Google Shape;9556;p93"/>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7" name="Google Shape;9557;p93"/>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8" name="Google Shape;9558;p93"/>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9" name="Google Shape;9559;p93"/>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0" name="Google Shape;9560;p93"/>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1" name="Google Shape;9561;p93"/>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2" name="Google Shape;9562;p93"/>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3" name="Google Shape;9563;p93"/>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4" name="Google Shape;9564;p93"/>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5" name="Google Shape;9565;p93"/>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6" name="Google Shape;9566;p93"/>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7" name="Google Shape;9567;p93"/>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8" name="Google Shape;9568;p93"/>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9" name="Google Shape;9569;p93"/>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0" name="Google Shape;9570;p93"/>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1" name="Google Shape;9571;p93"/>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2" name="Google Shape;9572;p93"/>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3" name="Google Shape;9573;p93"/>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4" name="Google Shape;9574;p93"/>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5" name="Google Shape;9575;p93"/>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6" name="Google Shape;9576;p93"/>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7" name="Google Shape;9577;p93"/>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8" name="Google Shape;9578;p93"/>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9" name="Google Shape;9579;p93"/>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0" name="Google Shape;9580;p93"/>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1" name="Google Shape;9581;p93"/>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2" name="Google Shape;9582;p93"/>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3" name="Google Shape;9583;p93"/>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4" name="Google Shape;9584;p93"/>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5" name="Google Shape;9585;p93"/>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6" name="Google Shape;9586;p93"/>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7" name="Google Shape;9587;p93"/>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8" name="Google Shape;9588;p93"/>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9" name="Google Shape;9589;p93"/>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0" name="Google Shape;9590;p93"/>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1" name="Google Shape;9591;p93"/>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2" name="Google Shape;9592;p93"/>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3" name="Google Shape;9593;p93"/>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4" name="Google Shape;9594;p93"/>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5" name="Google Shape;9595;p93"/>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6" name="Google Shape;9596;p93"/>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7" name="Google Shape;9597;p93"/>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8" name="Google Shape;9598;p93"/>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9" name="Google Shape;9599;p93"/>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600" name="Google Shape;9600;p93"/>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content larger text">
  <p:cSld name="Title and content larger text">
    <p:bg>
      <p:bgPr>
        <a:solidFill>
          <a:schemeClr val="lt1"/>
        </a:solidFill>
        <a:effectLst/>
      </p:bgPr>
    </p:bg>
    <p:spTree>
      <p:nvGrpSpPr>
        <p:cNvPr id="1" name="Shape 9601"/>
        <p:cNvGrpSpPr/>
        <p:nvPr/>
      </p:nvGrpSpPr>
      <p:grpSpPr>
        <a:xfrm>
          <a:off x="0" y="0"/>
          <a:ext cx="0" cy="0"/>
          <a:chOff x="0" y="0"/>
          <a:chExt cx="0" cy="0"/>
        </a:xfrm>
      </p:grpSpPr>
      <p:sp>
        <p:nvSpPr>
          <p:cNvPr id="9602" name="Google Shape;9602;p94"/>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603" name="Google Shape;9603;p94"/>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604" name="Google Shape;9604;p9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5" name="Google Shape;9605;p9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606" name="Google Shape;9606;p9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607" name="Google Shape;9607;p94"/>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2"/>
              </a:buClr>
              <a:buSzPts val="2100"/>
              <a:buFont typeface="Arial"/>
              <a:buNone/>
              <a:defRPr sz="2100" b="0" i="0" u="none" strike="noStrike" cap="none">
                <a:solidFill>
                  <a:schemeClr val="dk2"/>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2"/>
              </a:buClr>
              <a:buSzPts val="1400"/>
              <a:buFont typeface="Arial"/>
              <a:buNone/>
              <a:defRPr sz="1400" b="0" i="0" u="none" strike="noStrike" cap="none">
                <a:solidFill>
                  <a:schemeClr val="dk2"/>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accent2"/>
              </a:buClr>
              <a:buSzPts val="1400"/>
              <a:buFont typeface="Arial"/>
              <a:buChar char="•"/>
              <a:defRPr sz="1400" b="1" i="0" u="none" strike="noStrike" cap="none">
                <a:solidFill>
                  <a:schemeClr val="dk2"/>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2"/>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2"/>
              </a:buClr>
              <a:buSzPts val="2100"/>
              <a:buFont typeface="Arial"/>
              <a:buNone/>
              <a:defRPr sz="2100" b="1" i="0" u="none" strike="noStrike" cap="none">
                <a:solidFill>
                  <a:schemeClr val="dk2"/>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608" name="Google Shape;9608;p94"/>
          <p:cNvGrpSpPr/>
          <p:nvPr/>
        </p:nvGrpSpPr>
        <p:grpSpPr>
          <a:xfrm>
            <a:off x="-1530678" y="2991542"/>
            <a:ext cx="1404225" cy="2177094"/>
            <a:chOff x="6195941" y="562596"/>
            <a:chExt cx="1872300" cy="2902792"/>
          </a:xfrm>
        </p:grpSpPr>
        <p:grpSp>
          <p:nvGrpSpPr>
            <p:cNvPr id="9609" name="Google Shape;9609;p94"/>
            <p:cNvGrpSpPr/>
            <p:nvPr/>
          </p:nvGrpSpPr>
          <p:grpSpPr>
            <a:xfrm>
              <a:off x="6195941" y="832605"/>
              <a:ext cx="1872300" cy="2632784"/>
              <a:chOff x="-1872716" y="660661"/>
              <a:chExt cx="1872300" cy="1974637"/>
            </a:xfrm>
          </p:grpSpPr>
          <p:sp>
            <p:nvSpPr>
              <p:cNvPr id="9610" name="Google Shape;9610;p94"/>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611" name="Google Shape;9611;p94"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612" name="Google Shape;9612;p94"/>
            <p:cNvGrpSpPr/>
            <p:nvPr/>
          </p:nvGrpSpPr>
          <p:grpSpPr>
            <a:xfrm>
              <a:off x="6303954" y="562596"/>
              <a:ext cx="540000" cy="540000"/>
              <a:chOff x="6303954" y="562596"/>
              <a:chExt cx="540000" cy="540000"/>
            </a:xfrm>
          </p:grpSpPr>
          <p:sp>
            <p:nvSpPr>
              <p:cNvPr id="9613" name="Google Shape;9613;p94"/>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614" name="Google Shape;9614;p94"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615" name="Google Shape;9615;p94"/>
          <p:cNvSpPr/>
          <p:nvPr/>
        </p:nvSpPr>
        <p:spPr>
          <a:xfrm>
            <a:off x="1752560" y="-1211567"/>
            <a:ext cx="12848286" cy="8997548"/>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616" name="Google Shape;9616;p94"/>
          <p:cNvGrpSpPr/>
          <p:nvPr/>
        </p:nvGrpSpPr>
        <p:grpSpPr>
          <a:xfrm>
            <a:off x="7916400" y="221400"/>
            <a:ext cx="893994" cy="358950"/>
            <a:chOff x="1899" y="899"/>
            <a:chExt cx="4163" cy="1671"/>
          </a:xfrm>
        </p:grpSpPr>
        <p:sp>
          <p:nvSpPr>
            <p:cNvPr id="9617" name="Google Shape;9617;p94"/>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8" name="Google Shape;9618;p94"/>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9" name="Google Shape;9619;p94"/>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0" name="Google Shape;9620;p94"/>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1" name="Google Shape;9621;p94"/>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2" name="Google Shape;9622;p94"/>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3" name="Google Shape;9623;p94"/>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4" name="Google Shape;9624;p94"/>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5" name="Google Shape;9625;p94"/>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6" name="Google Shape;9626;p94"/>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7" name="Google Shape;9627;p94"/>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8" name="Google Shape;9628;p94"/>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9" name="Google Shape;9629;p94"/>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0" name="Google Shape;9630;p94"/>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1" name="Google Shape;9631;p94"/>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2" name="Google Shape;9632;p94"/>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3" name="Google Shape;9633;p94"/>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4" name="Google Shape;9634;p94"/>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5" name="Google Shape;9635;p94"/>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6" name="Google Shape;9636;p94"/>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7" name="Google Shape;9637;p94"/>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8" name="Google Shape;9638;p94"/>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9" name="Google Shape;9639;p94"/>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0" name="Google Shape;9640;p94"/>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1" name="Google Shape;9641;p94"/>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2" name="Google Shape;9642;p94"/>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3" name="Google Shape;9643;p94"/>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4" name="Google Shape;9644;p94"/>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5" name="Google Shape;9645;p94"/>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6" name="Google Shape;9646;p94"/>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7" name="Google Shape;9647;p94"/>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8" name="Google Shape;9648;p94"/>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9" name="Google Shape;9649;p94"/>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0" name="Google Shape;9650;p94"/>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1" name="Google Shape;9651;p94"/>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2" name="Google Shape;9652;p94"/>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3" name="Google Shape;9653;p94"/>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4" name="Google Shape;9654;p94"/>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5" name="Google Shape;9655;p94"/>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6" name="Google Shape;9656;p94"/>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7" name="Google Shape;9657;p94"/>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8" name="Google Shape;9658;p94"/>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9" name="Google Shape;9659;p94"/>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0" name="Google Shape;9660;p94"/>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1" name="Google Shape;9661;p94"/>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2" name="Google Shape;9662;p94"/>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3" name="Google Shape;9663;p94"/>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4" name="Google Shape;9664;p94"/>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5" name="Google Shape;9665;p94"/>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6" name="Google Shape;9666;p94"/>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7" name="Google Shape;9667;p94"/>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8" name="Google Shape;9668;p94"/>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9" name="Google Shape;9669;p94"/>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0" name="Google Shape;9670;p94"/>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1" name="Google Shape;9671;p94"/>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2" name="Google Shape;9672;p94"/>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3" name="Google Shape;9673;p94"/>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4" name="Google Shape;9674;p94"/>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5" name="Google Shape;9675;p94"/>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6" name="Google Shape;9676;p94"/>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7" name="Google Shape;9677;p94"/>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8" name="Google Shape;9678;p94"/>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9" name="Google Shape;9679;p94"/>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0" name="Google Shape;9680;p94"/>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1" name="Google Shape;9681;p94"/>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2" name="Google Shape;9682;p94"/>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3" name="Google Shape;9683;p94"/>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4" name="Google Shape;9684;p94"/>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5" name="Google Shape;9685;p94"/>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6" name="Google Shape;9686;p94"/>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7" name="Google Shape;9687;p94"/>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8" name="Google Shape;9688;p94"/>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9" name="Google Shape;9689;p94"/>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0" name="Google Shape;9690;p94"/>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1" name="Google Shape;9691;p94"/>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2" name="Google Shape;9692;p94"/>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3" name="Google Shape;9693;p94"/>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4" name="Google Shape;9694;p94"/>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5" name="Google Shape;9695;p94"/>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6" name="Google Shape;9696;p94"/>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7" name="Google Shape;9697;p94"/>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8" name="Google Shape;9698;p94"/>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9" name="Google Shape;9699;p94"/>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0" name="Google Shape;9700;p94"/>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1" name="Google Shape;9701;p94"/>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2" name="Google Shape;9702;p94"/>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3" name="Google Shape;9703;p94"/>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4" name="Google Shape;9704;p94"/>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5" name="Google Shape;9705;p94"/>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6" name="Google Shape;9706;p94"/>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7" name="Google Shape;9707;p94"/>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8" name="Google Shape;9708;p94"/>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9" name="Google Shape;9709;p94"/>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710" name="Google Shape;9710;p94"/>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content and image: White">
  <p:cSld name="Title, content and image: White">
    <p:bg>
      <p:bgPr>
        <a:solidFill>
          <a:schemeClr val="lt1"/>
        </a:solidFill>
        <a:effectLst/>
      </p:bgPr>
    </p:bg>
    <p:spTree>
      <p:nvGrpSpPr>
        <p:cNvPr id="1" name="Shape 908"/>
        <p:cNvGrpSpPr/>
        <p:nvPr/>
      </p:nvGrpSpPr>
      <p:grpSpPr>
        <a:xfrm>
          <a:off x="0" y="0"/>
          <a:ext cx="0" cy="0"/>
          <a:chOff x="0" y="0"/>
          <a:chExt cx="0" cy="0"/>
        </a:xfrm>
      </p:grpSpPr>
      <p:sp>
        <p:nvSpPr>
          <p:cNvPr id="909" name="Google Shape;909;p10"/>
          <p:cNvSpPr/>
          <p:nvPr/>
        </p:nvSpPr>
        <p:spPr>
          <a:xfrm>
            <a:off x="-2700" y="0"/>
            <a:ext cx="9153300" cy="51489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10" name="Google Shape;910;p10"/>
          <p:cNvSpPr txBox="1">
            <a:spLocks noGrp="1"/>
          </p:cNvSpPr>
          <p:nvPr>
            <p:ph type="title"/>
          </p:nvPr>
        </p:nvSpPr>
        <p:spPr>
          <a:xfrm>
            <a:off x="4842029" y="673212"/>
            <a:ext cx="3942300" cy="594900"/>
          </a:xfrm>
          <a:prstGeom prst="rect">
            <a:avLst/>
          </a:prstGeom>
          <a:noFill/>
          <a:ln>
            <a:noFill/>
          </a:ln>
        </p:spPr>
        <p:txBody>
          <a:bodyPr spcFirstLastPara="1" wrap="square" lIns="0" tIns="0" rIns="0" bIns="0" anchor="b" anchorCtr="0"/>
          <a:lstStyle>
            <a:lvl1pPr lvl="0" algn="l">
              <a:lnSpc>
                <a:spcPct val="90000"/>
              </a:lnSpc>
              <a:spcBef>
                <a:spcPts val="0"/>
              </a:spcBef>
              <a:spcAft>
                <a:spcPts val="0"/>
              </a:spcAft>
              <a:buClr>
                <a:schemeClr val="accent2"/>
              </a:buClr>
              <a:buSzPts val="2100"/>
              <a:buFont typeface="Calibri"/>
              <a:buNone/>
              <a:defRPr>
                <a:solidFill>
                  <a:schemeClr val="accent2"/>
                </a:solidFill>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sp>
        <p:nvSpPr>
          <p:cNvPr id="911" name="Google Shape;911;p1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2" name="Google Shape;912;p1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lvl="0" algn="l">
              <a:spcBef>
                <a:spcPts val="0"/>
              </a:spcBef>
              <a:spcAft>
                <a:spcPts val="0"/>
              </a:spcAft>
              <a:buSzPts val="1100"/>
              <a:buNone/>
              <a:defRPr/>
            </a:lvl1pPr>
            <a:lvl2pPr lvl="1" algn="l">
              <a:spcBef>
                <a:spcPts val="0"/>
              </a:spcBef>
              <a:spcAft>
                <a:spcPts val="0"/>
              </a:spcAft>
              <a:buSzPts val="1100"/>
              <a:buNone/>
              <a:defRPr/>
            </a:lvl2pPr>
            <a:lvl3pPr lvl="2" algn="l">
              <a:spcBef>
                <a:spcPts val="0"/>
              </a:spcBef>
              <a:spcAft>
                <a:spcPts val="0"/>
              </a:spcAft>
              <a:buSzPts val="1100"/>
              <a:buNone/>
              <a:defRPr/>
            </a:lvl3pPr>
            <a:lvl4pPr lvl="3" algn="l">
              <a:spcBef>
                <a:spcPts val="0"/>
              </a:spcBef>
              <a:spcAft>
                <a:spcPts val="0"/>
              </a:spcAft>
              <a:buSzPts val="1100"/>
              <a:buNone/>
              <a:defRPr/>
            </a:lvl4pPr>
            <a:lvl5pPr lvl="4" algn="l">
              <a:spcBef>
                <a:spcPts val="0"/>
              </a:spcBef>
              <a:spcAft>
                <a:spcPts val="0"/>
              </a:spcAft>
              <a:buSzPts val="1100"/>
              <a:buNone/>
              <a:defRPr/>
            </a:lvl5pPr>
            <a:lvl6pPr lvl="5" algn="l">
              <a:spcBef>
                <a:spcPts val="0"/>
              </a:spcBef>
              <a:spcAft>
                <a:spcPts val="0"/>
              </a:spcAft>
              <a:buSzPts val="1100"/>
              <a:buNone/>
              <a:defRPr/>
            </a:lvl6pPr>
            <a:lvl7pPr lvl="6" algn="l">
              <a:spcBef>
                <a:spcPts val="0"/>
              </a:spcBef>
              <a:spcAft>
                <a:spcPts val="0"/>
              </a:spcAft>
              <a:buSzPts val="1100"/>
              <a:buNone/>
              <a:defRPr/>
            </a:lvl7pPr>
            <a:lvl8pPr lvl="7" algn="l">
              <a:spcBef>
                <a:spcPts val="0"/>
              </a:spcBef>
              <a:spcAft>
                <a:spcPts val="0"/>
              </a:spcAft>
              <a:buSzPts val="1100"/>
              <a:buNone/>
              <a:defRPr/>
            </a:lvl8pPr>
            <a:lvl9pPr lvl="8" algn="l">
              <a:spcBef>
                <a:spcPts val="0"/>
              </a:spcBef>
              <a:spcAft>
                <a:spcPts val="0"/>
              </a:spcAft>
              <a:buSzPts val="1100"/>
              <a:buNone/>
              <a:defRPr/>
            </a:lvl9pPr>
          </a:lstStyle>
          <a:p>
            <a:endParaRPr/>
          </a:p>
        </p:txBody>
      </p:sp>
      <p:sp>
        <p:nvSpPr>
          <p:cNvPr id="913" name="Google Shape;913;p1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GB"/>
              <a:t>‹#›</a:t>
            </a:fld>
            <a:endParaRPr/>
          </a:p>
        </p:txBody>
      </p:sp>
      <p:sp>
        <p:nvSpPr>
          <p:cNvPr id="914" name="Google Shape;914;p10"/>
          <p:cNvSpPr>
            <a:spLocks noGrp="1"/>
          </p:cNvSpPr>
          <p:nvPr>
            <p:ph type="pic" idx="2"/>
          </p:nvPr>
        </p:nvSpPr>
        <p:spPr>
          <a:xfrm>
            <a:off x="-7144" y="0"/>
            <a:ext cx="4579200" cy="5143500"/>
          </a:xfrm>
          <a:prstGeom prst="rect">
            <a:avLst/>
          </a:prstGeom>
          <a:noFill/>
          <a:ln>
            <a:noFill/>
          </a:ln>
        </p:spPr>
        <p:txBody>
          <a:bodyPr spcFirstLastPara="1" wrap="square" lIns="0" tIns="0" rIns="0" bIns="0" anchor="ctr" anchorCtr="0"/>
          <a:lstStyle>
            <a:lvl1pPr marR="0" lvl="0" algn="ctr"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R="0" lvl="1"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R="0" lvl="2"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R="0" lvl="3"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R="0" lvl="4"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R="0" lvl="5"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R="0" lvl="6"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R="0" lvl="7"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R="0" lvl="8"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15" name="Google Shape;915;p10"/>
          <p:cNvSpPr txBox="1">
            <a:spLocks noGrp="1"/>
          </p:cNvSpPr>
          <p:nvPr>
            <p:ph type="body" idx="1"/>
          </p:nvPr>
        </p:nvSpPr>
        <p:spPr>
          <a:xfrm>
            <a:off x="4841425" y="1697954"/>
            <a:ext cx="3353700" cy="2774100"/>
          </a:xfrm>
          <a:prstGeom prst="rect">
            <a:avLst/>
          </a:prstGeom>
          <a:noFill/>
          <a:ln>
            <a:noFill/>
          </a:ln>
        </p:spPr>
        <p:txBody>
          <a:bodyPr spcFirstLastPara="1" wrap="square" lIns="0" tIns="0" rIns="0" bIns="0" anchor="t" anchorCtr="0"/>
          <a:lstStyle>
            <a:lvl1pPr marL="457200" lvl="0" indent="-228600" algn="l">
              <a:lnSpc>
                <a:spcPct val="90000"/>
              </a:lnSpc>
              <a:spcBef>
                <a:spcPts val="300"/>
              </a:spcBef>
              <a:spcAft>
                <a:spcPts val="0"/>
              </a:spcAft>
              <a:buClr>
                <a:schemeClr val="dk2"/>
              </a:buClr>
              <a:buSzPts val="1500"/>
              <a:buNone/>
              <a:defRPr>
                <a:solidFill>
                  <a:schemeClr val="dk2"/>
                </a:solidFill>
              </a:defRPr>
            </a:lvl1pPr>
            <a:lvl2pPr marL="914400" lvl="1" indent="-228600" algn="l">
              <a:lnSpc>
                <a:spcPct val="90000"/>
              </a:lnSpc>
              <a:spcBef>
                <a:spcPts val="300"/>
              </a:spcBef>
              <a:spcAft>
                <a:spcPts val="0"/>
              </a:spcAft>
              <a:buClr>
                <a:schemeClr val="dk2"/>
              </a:buClr>
              <a:buSzPts val="1400"/>
              <a:buNone/>
              <a:defRPr>
                <a:solidFill>
                  <a:schemeClr val="dk2"/>
                </a:solidFill>
              </a:defRPr>
            </a:lvl2pPr>
            <a:lvl3pPr marL="1371600" lvl="2" indent="-317500" algn="l">
              <a:lnSpc>
                <a:spcPct val="90000"/>
              </a:lnSpc>
              <a:spcBef>
                <a:spcPts val="300"/>
              </a:spcBef>
              <a:spcAft>
                <a:spcPts val="0"/>
              </a:spcAft>
              <a:buClr>
                <a:schemeClr val="accent2"/>
              </a:buClr>
              <a:buSzPts val="1400"/>
              <a:buChar char="•"/>
              <a:defRPr>
                <a:solidFill>
                  <a:schemeClr val="dk2"/>
                </a:solidFill>
              </a:defRPr>
            </a:lvl3pPr>
            <a:lvl4pPr marL="1828800" lvl="3" indent="-304800" algn="l">
              <a:lnSpc>
                <a:spcPct val="90000"/>
              </a:lnSpc>
              <a:spcBef>
                <a:spcPts val="300"/>
              </a:spcBef>
              <a:spcAft>
                <a:spcPts val="0"/>
              </a:spcAft>
              <a:buClr>
                <a:schemeClr val="accent2"/>
              </a:buClr>
              <a:buSzPts val="1200"/>
              <a:buChar char="•"/>
              <a:defRPr>
                <a:solidFill>
                  <a:schemeClr val="dk2"/>
                </a:solidFill>
              </a:defRPr>
            </a:lvl4pPr>
            <a:lvl5pPr marL="2286000" lvl="4" indent="-228600" algn="l">
              <a:lnSpc>
                <a:spcPct val="90000"/>
              </a:lnSpc>
              <a:spcBef>
                <a:spcPts val="600"/>
              </a:spcBef>
              <a:spcAft>
                <a:spcPts val="0"/>
              </a:spcAft>
              <a:buClr>
                <a:schemeClr val="dk2"/>
              </a:buClr>
              <a:buSzPts val="1500"/>
              <a:buNone/>
              <a:defRPr>
                <a:solidFill>
                  <a:schemeClr val="dk2"/>
                </a:solidFill>
              </a:defRPr>
            </a:lvl5pPr>
            <a:lvl6pPr marL="2743200" lvl="5" indent="-317500" algn="l">
              <a:lnSpc>
                <a:spcPct val="90000"/>
              </a:lnSpc>
              <a:spcBef>
                <a:spcPts val="400"/>
              </a:spcBef>
              <a:spcAft>
                <a:spcPts val="0"/>
              </a:spcAft>
              <a:buClr>
                <a:srgbClr val="FF0000"/>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grpSp>
        <p:nvGrpSpPr>
          <p:cNvPr id="916" name="Google Shape;916;p10"/>
          <p:cNvGrpSpPr/>
          <p:nvPr/>
        </p:nvGrpSpPr>
        <p:grpSpPr>
          <a:xfrm>
            <a:off x="-1530678" y="2991542"/>
            <a:ext cx="1404225" cy="2177094"/>
            <a:chOff x="6195941" y="562596"/>
            <a:chExt cx="1872300" cy="2902792"/>
          </a:xfrm>
        </p:grpSpPr>
        <p:grpSp>
          <p:nvGrpSpPr>
            <p:cNvPr id="917" name="Google Shape;917;p10"/>
            <p:cNvGrpSpPr/>
            <p:nvPr/>
          </p:nvGrpSpPr>
          <p:grpSpPr>
            <a:xfrm>
              <a:off x="6195941" y="832605"/>
              <a:ext cx="1872300" cy="2632784"/>
              <a:chOff x="-1872716" y="660661"/>
              <a:chExt cx="1872300" cy="1974637"/>
            </a:xfrm>
          </p:grpSpPr>
          <p:sp>
            <p:nvSpPr>
              <p:cNvPr id="918" name="Google Shape;918;p10"/>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19" name="Google Shape;919;p10"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20" name="Google Shape;920;p10"/>
            <p:cNvGrpSpPr/>
            <p:nvPr/>
          </p:nvGrpSpPr>
          <p:grpSpPr>
            <a:xfrm>
              <a:off x="6303954" y="562596"/>
              <a:ext cx="540000" cy="540000"/>
              <a:chOff x="6303954" y="562596"/>
              <a:chExt cx="540000" cy="540000"/>
            </a:xfrm>
          </p:grpSpPr>
          <p:sp>
            <p:nvSpPr>
              <p:cNvPr id="921" name="Google Shape;921;p10"/>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22" name="Google Shape;922;p10"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23" name="Google Shape;923;p10"/>
          <p:cNvSpPr/>
          <p:nvPr/>
        </p:nvSpPr>
        <p:spPr>
          <a:xfrm>
            <a:off x="4628042" y="1767479"/>
            <a:ext cx="4370412" cy="3060557"/>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3"/>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24" name="Google Shape;924;p10"/>
          <p:cNvGrpSpPr/>
          <p:nvPr/>
        </p:nvGrpSpPr>
        <p:grpSpPr>
          <a:xfrm>
            <a:off x="7916400" y="221400"/>
            <a:ext cx="893994" cy="358950"/>
            <a:chOff x="1899" y="899"/>
            <a:chExt cx="4163" cy="1671"/>
          </a:xfrm>
        </p:grpSpPr>
        <p:sp>
          <p:nvSpPr>
            <p:cNvPr id="925" name="Google Shape;925;p10"/>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6" name="Google Shape;926;p10"/>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7" name="Google Shape;927;p10"/>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8" name="Google Shape;928;p10"/>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29" name="Google Shape;929;p10"/>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0" name="Google Shape;930;p10"/>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1" name="Google Shape;931;p10"/>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2" name="Google Shape;932;p10"/>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3" name="Google Shape;933;p10"/>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4" name="Google Shape;934;p10"/>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5" name="Google Shape;935;p10"/>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6" name="Google Shape;936;p10"/>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7" name="Google Shape;937;p10"/>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8" name="Google Shape;938;p10"/>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39" name="Google Shape;939;p10"/>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0" name="Google Shape;940;p10"/>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1" name="Google Shape;941;p10"/>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2" name="Google Shape;942;p10"/>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3" name="Google Shape;943;p10"/>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4" name="Google Shape;944;p10"/>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5" name="Google Shape;945;p10"/>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6" name="Google Shape;946;p10"/>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7" name="Google Shape;947;p10"/>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8" name="Google Shape;948;p10"/>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49" name="Google Shape;949;p10"/>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0" name="Google Shape;950;p10"/>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1" name="Google Shape;951;p10"/>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2" name="Google Shape;952;p10"/>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3" name="Google Shape;953;p10"/>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4" name="Google Shape;954;p10"/>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5" name="Google Shape;955;p10"/>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6" name="Google Shape;956;p10"/>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7" name="Google Shape;957;p10"/>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8" name="Google Shape;958;p10"/>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59" name="Google Shape;959;p10"/>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0" name="Google Shape;960;p10"/>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1" name="Google Shape;961;p10"/>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2" name="Google Shape;962;p10"/>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3" name="Google Shape;963;p10"/>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4" name="Google Shape;964;p10"/>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5" name="Google Shape;965;p10"/>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6" name="Google Shape;966;p10"/>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7" name="Google Shape;967;p10"/>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8" name="Google Shape;968;p10"/>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69" name="Google Shape;969;p10"/>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0" name="Google Shape;970;p10"/>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1" name="Google Shape;971;p10"/>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2" name="Google Shape;972;p10"/>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3" name="Google Shape;973;p10"/>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4" name="Google Shape;974;p10"/>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5" name="Google Shape;975;p10"/>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6" name="Google Shape;976;p10"/>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7" name="Google Shape;977;p10"/>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8" name="Google Shape;978;p10"/>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79" name="Google Shape;979;p10"/>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0" name="Google Shape;980;p10"/>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1" name="Google Shape;981;p10"/>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2" name="Google Shape;982;p10"/>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 name="Google Shape;983;p10"/>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 name="Google Shape;984;p10"/>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 name="Google Shape;985;p10"/>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 name="Google Shape;986;p10"/>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 name="Google Shape;987;p10"/>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 name="Google Shape;988;p10"/>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 name="Google Shape;989;p10"/>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 name="Google Shape;990;p10"/>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 name="Google Shape;991;p10"/>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 name="Google Shape;992;p10"/>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 name="Google Shape;993;p10"/>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4" name="Google Shape;994;p10"/>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5" name="Google Shape;995;p10"/>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6" name="Google Shape;996;p10"/>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7" name="Google Shape;997;p10"/>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8" name="Google Shape;998;p10"/>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9" name="Google Shape;999;p10"/>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0" name="Google Shape;1000;p10"/>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1" name="Google Shape;1001;p10"/>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2" name="Google Shape;1002;p10"/>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3" name="Google Shape;1003;p10"/>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4" name="Google Shape;1004;p10"/>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5" name="Google Shape;1005;p10"/>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6" name="Google Shape;1006;p10"/>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7" name="Google Shape;1007;p10"/>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8" name="Google Shape;1008;p10"/>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09" name="Google Shape;1009;p10"/>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0" name="Google Shape;1010;p10"/>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1" name="Google Shape;1011;p10"/>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2" name="Google Shape;1012;p10"/>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3" name="Google Shape;1013;p10"/>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4" name="Google Shape;1014;p10"/>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5" name="Google Shape;1015;p10"/>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6" name="Google Shape;1016;p10"/>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1017" name="Google Shape;1017;p10"/>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1018" name="Google Shape;1018;p10"/>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References (2 column)">
  <p:cSld name="References (2 column)">
    <p:bg>
      <p:bgPr>
        <a:solidFill>
          <a:schemeClr val="lt1"/>
        </a:solidFill>
        <a:effectLst/>
      </p:bgPr>
    </p:bg>
    <p:spTree>
      <p:nvGrpSpPr>
        <p:cNvPr id="1" name="Shape 9822"/>
        <p:cNvGrpSpPr/>
        <p:nvPr/>
      </p:nvGrpSpPr>
      <p:grpSpPr>
        <a:xfrm>
          <a:off x="0" y="0"/>
          <a:ext cx="0" cy="0"/>
          <a:chOff x="0" y="0"/>
          <a:chExt cx="0" cy="0"/>
        </a:xfrm>
      </p:grpSpPr>
      <p:sp>
        <p:nvSpPr>
          <p:cNvPr id="9823" name="Google Shape;9823;p96"/>
          <p:cNvSpPr/>
          <p:nvPr/>
        </p:nvSpPr>
        <p:spPr>
          <a:xfrm>
            <a:off x="0" y="0"/>
            <a:ext cx="91533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lt1"/>
              </a:solidFill>
              <a:latin typeface="Calibri"/>
              <a:ea typeface="Calibri"/>
              <a:cs typeface="Calibri"/>
              <a:sym typeface="Calibri"/>
            </a:endParaRPr>
          </a:p>
        </p:txBody>
      </p:sp>
      <p:sp>
        <p:nvSpPr>
          <p:cNvPr id="9824" name="Google Shape;9824;p96"/>
          <p:cNvSpPr txBox="1">
            <a:spLocks noGrp="1"/>
          </p:cNvSpPr>
          <p:nvPr>
            <p:ph type="title"/>
          </p:nvPr>
        </p:nvSpPr>
        <p:spPr>
          <a:xfrm>
            <a:off x="386100" y="673212"/>
            <a:ext cx="3942300" cy="5949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9825" name="Google Shape;9825;p9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6" name="Google Shape;9826;p9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827" name="Google Shape;9827;p9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
        <p:nvSpPr>
          <p:cNvPr id="9828" name="Google Shape;9828;p96"/>
          <p:cNvSpPr txBox="1">
            <a:spLocks noGrp="1"/>
          </p:cNvSpPr>
          <p:nvPr>
            <p:ph type="body" idx="1"/>
          </p:nvPr>
        </p:nvSpPr>
        <p:spPr>
          <a:xfrm>
            <a:off x="386099" y="1697954"/>
            <a:ext cx="7507800" cy="27723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100"/>
              <a:buFont typeface="Arial"/>
              <a:buNone/>
              <a:defRPr sz="11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900"/>
              <a:buFont typeface="Arial"/>
              <a:buNone/>
              <a:defRPr sz="900" b="0" i="0" u="none" strike="noStrike" cap="none">
                <a:solidFill>
                  <a:schemeClr val="dk1"/>
                </a:solidFill>
                <a:latin typeface="Calibri"/>
                <a:ea typeface="Calibri"/>
                <a:cs typeface="Calibri"/>
                <a:sym typeface="Calibri"/>
              </a:defRPr>
            </a:lvl2pPr>
            <a:lvl3pPr marL="1371600" marR="0" lvl="2" indent="-285750" algn="l" rtl="0">
              <a:lnSpc>
                <a:spcPct val="90000"/>
              </a:lnSpc>
              <a:spcBef>
                <a:spcPts val="300"/>
              </a:spcBef>
              <a:spcAft>
                <a:spcPts val="0"/>
              </a:spcAft>
              <a:buClr>
                <a:schemeClr val="accent2"/>
              </a:buClr>
              <a:buSzPts val="900"/>
              <a:buFont typeface="Arial"/>
              <a:buChar char="•"/>
              <a:defRPr sz="900" b="0" i="0" u="none" strike="noStrike" cap="none">
                <a:solidFill>
                  <a:schemeClr val="dk1"/>
                </a:solidFill>
                <a:latin typeface="Calibri"/>
                <a:ea typeface="Calibri"/>
                <a:cs typeface="Calibri"/>
                <a:sym typeface="Calibri"/>
              </a:defRPr>
            </a:lvl3pPr>
            <a:lvl4pPr marL="1828800" marR="0" lvl="3" indent="-279400" algn="l" rtl="0">
              <a:lnSpc>
                <a:spcPct val="90000"/>
              </a:lnSpc>
              <a:spcBef>
                <a:spcPts val="300"/>
              </a:spcBef>
              <a:spcAft>
                <a:spcPts val="0"/>
              </a:spcAft>
              <a:buClr>
                <a:schemeClr val="accent2"/>
              </a:buClr>
              <a:buSzPts val="800"/>
              <a:buFont typeface="Arial"/>
              <a:buChar char="•"/>
              <a:defRPr sz="8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dk1"/>
              </a:buClr>
              <a:buSzPts val="1100"/>
              <a:buFont typeface="Arial"/>
              <a:buNone/>
              <a:defRPr sz="1100" b="1"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grpSp>
        <p:nvGrpSpPr>
          <p:cNvPr id="9829" name="Google Shape;9829;p96"/>
          <p:cNvGrpSpPr/>
          <p:nvPr/>
        </p:nvGrpSpPr>
        <p:grpSpPr>
          <a:xfrm>
            <a:off x="-1530678" y="2991542"/>
            <a:ext cx="1404225" cy="2177094"/>
            <a:chOff x="6195941" y="562596"/>
            <a:chExt cx="1872300" cy="2902792"/>
          </a:xfrm>
        </p:grpSpPr>
        <p:grpSp>
          <p:nvGrpSpPr>
            <p:cNvPr id="9830" name="Google Shape;9830;p96"/>
            <p:cNvGrpSpPr/>
            <p:nvPr/>
          </p:nvGrpSpPr>
          <p:grpSpPr>
            <a:xfrm>
              <a:off x="6195941" y="832605"/>
              <a:ext cx="1872300" cy="2632784"/>
              <a:chOff x="-1872716" y="660661"/>
              <a:chExt cx="1872300" cy="1974637"/>
            </a:xfrm>
          </p:grpSpPr>
          <p:sp>
            <p:nvSpPr>
              <p:cNvPr id="9831" name="Google Shape;9831;p96"/>
              <p:cNvSpPr txBox="1"/>
              <p:nvPr/>
            </p:nvSpPr>
            <p:spPr>
              <a:xfrm>
                <a:off x="-1872716" y="984698"/>
                <a:ext cx="1872300" cy="1650600"/>
              </a:xfrm>
              <a:prstGeom prst="rect">
                <a:avLst/>
              </a:prstGeom>
              <a:noFill/>
              <a:ln>
                <a:noFill/>
              </a:ln>
            </p:spPr>
            <p:txBody>
              <a:bodyPr spcFirstLastPara="1" wrap="square" lIns="0" tIns="0" rIns="0" bIns="0" anchor="t" anchorCtr="0">
                <a:noAutofit/>
              </a:bodyPr>
              <a:lstStyle/>
              <a:p>
                <a:pPr marL="0" marR="0" lvl="0" indent="0" algn="l" rtl="0">
                  <a:spcBef>
                    <a:spcPts val="0"/>
                  </a:spcBef>
                  <a:spcAft>
                    <a:spcPts val="0"/>
                  </a:spcAft>
                  <a:buNone/>
                </a:pPr>
                <a:r>
                  <a:rPr lang="en-GB" sz="800">
                    <a:solidFill>
                      <a:srgbClr val="000000"/>
                    </a:solidFill>
                    <a:latin typeface="Calibri"/>
                    <a:ea typeface="Calibri"/>
                    <a:cs typeface="Calibri"/>
                    <a:sym typeface="Calibri"/>
                  </a:rPr>
                  <a:t>To format the body text, simply highlight the specific line(s) of text and click ‘tab’ or press ‘increase/decrease list level’ button. If you continue to click the ‘Tab’ button and the text turns red you have tabbed too far and should use the ‘decrease level’ button to return to compliant text.</a:t>
                </a:r>
                <a:endParaRPr sz="1100"/>
              </a:p>
              <a:p>
                <a:pPr marL="0" marR="0" lvl="0" indent="0" algn="l" rtl="0">
                  <a:spcBef>
                    <a:spcPts val="0"/>
                  </a:spcBef>
                  <a:spcAft>
                    <a:spcPts val="0"/>
                  </a:spcAft>
                  <a:buNone/>
                </a:pPr>
                <a:endParaRPr sz="800">
                  <a:solidFill>
                    <a:srgbClr val="000000"/>
                  </a:solidFill>
                  <a:latin typeface="Calibri"/>
                  <a:ea typeface="Calibri"/>
                  <a:cs typeface="Calibri"/>
                  <a:sym typeface="Calibri"/>
                </a:endParaRPr>
              </a:p>
              <a:p>
                <a:pPr marL="0" marR="0" lvl="0" indent="0" algn="l" rtl="0">
                  <a:spcBef>
                    <a:spcPts val="0"/>
                  </a:spcBef>
                  <a:spcAft>
                    <a:spcPts val="0"/>
                  </a:spcAft>
                  <a:buNone/>
                </a:pPr>
                <a:r>
                  <a:rPr lang="en-GB" sz="800">
                    <a:solidFill>
                      <a:srgbClr val="000000"/>
                    </a:solidFill>
                    <a:latin typeface="Calibri"/>
                    <a:ea typeface="Calibri"/>
                    <a:cs typeface="Calibri"/>
                    <a:sym typeface="Calibri"/>
                  </a:rPr>
                  <a:t>Do not use the bullet point button to format your text.</a:t>
                </a:r>
                <a:endParaRPr sz="800">
                  <a:solidFill>
                    <a:srgbClr val="000000"/>
                  </a:solidFill>
                  <a:latin typeface="Calibri"/>
                  <a:ea typeface="Calibri"/>
                  <a:cs typeface="Calibri"/>
                  <a:sym typeface="Calibri"/>
                </a:endParaRPr>
              </a:p>
            </p:txBody>
          </p:sp>
          <p:pic>
            <p:nvPicPr>
              <p:cNvPr id="9832" name="Google Shape;9832;p96" descr="icon_information-white.png"/>
              <p:cNvPicPr preferRelativeResize="0"/>
              <p:nvPr/>
            </p:nvPicPr>
            <p:blipFill rotWithShape="1">
              <a:blip r:embed="rId2">
                <a:alphaModFix/>
              </a:blip>
              <a:srcRect/>
              <a:stretch/>
            </p:blipFill>
            <p:spPr>
              <a:xfrm>
                <a:off x="-1764703" y="660661"/>
                <a:ext cx="121592" cy="240085"/>
              </a:xfrm>
              <a:prstGeom prst="rect">
                <a:avLst/>
              </a:prstGeom>
              <a:noFill/>
              <a:ln>
                <a:noFill/>
              </a:ln>
            </p:spPr>
          </p:pic>
        </p:grpSp>
        <p:grpSp>
          <p:nvGrpSpPr>
            <p:cNvPr id="9833" name="Google Shape;9833;p96"/>
            <p:cNvGrpSpPr/>
            <p:nvPr/>
          </p:nvGrpSpPr>
          <p:grpSpPr>
            <a:xfrm>
              <a:off x="6303954" y="562596"/>
              <a:ext cx="540000" cy="540000"/>
              <a:chOff x="6303954" y="562596"/>
              <a:chExt cx="540000" cy="540000"/>
            </a:xfrm>
          </p:grpSpPr>
          <p:sp>
            <p:nvSpPr>
              <p:cNvPr id="9834" name="Google Shape;9834;p96"/>
              <p:cNvSpPr/>
              <p:nvPr/>
            </p:nvSpPr>
            <p:spPr>
              <a:xfrm>
                <a:off x="6303954" y="562596"/>
                <a:ext cx="540000" cy="540000"/>
              </a:xfrm>
              <a:prstGeom prst="donut">
                <a:avLst>
                  <a:gd name="adj" fmla="val 7083"/>
                </a:avLst>
              </a:prstGeom>
              <a:solidFill>
                <a:srgbClr val="000000"/>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a:solidFill>
                    <a:schemeClr val="dk1"/>
                  </a:solidFill>
                  <a:latin typeface="Calibri"/>
                  <a:ea typeface="Calibri"/>
                  <a:cs typeface="Calibri"/>
                  <a:sym typeface="Calibri"/>
                </a:endParaRPr>
              </a:p>
            </p:txBody>
          </p:sp>
          <p:pic>
            <p:nvPicPr>
              <p:cNvPr id="9835" name="Google Shape;9835;p96" descr="increase_indent.png"/>
              <p:cNvPicPr preferRelativeResize="0"/>
              <p:nvPr/>
            </p:nvPicPr>
            <p:blipFill rotWithShape="1">
              <a:blip r:embed="rId3">
                <a:alphaModFix/>
              </a:blip>
              <a:srcRect/>
              <a:stretch/>
            </p:blipFill>
            <p:spPr>
              <a:xfrm>
                <a:off x="6425212" y="679422"/>
                <a:ext cx="317520" cy="317520"/>
              </a:xfrm>
              <a:prstGeom prst="rect">
                <a:avLst/>
              </a:prstGeom>
              <a:noFill/>
              <a:ln>
                <a:noFill/>
              </a:ln>
            </p:spPr>
          </p:pic>
        </p:grpSp>
      </p:grpSp>
      <p:sp>
        <p:nvSpPr>
          <p:cNvPr id="9836" name="Google Shape;9836;p96"/>
          <p:cNvSpPr/>
          <p:nvPr/>
        </p:nvSpPr>
        <p:spPr>
          <a:xfrm>
            <a:off x="2035920" y="1040790"/>
            <a:ext cx="9530902" cy="6674410"/>
          </a:xfrm>
          <a:custGeom>
            <a:avLst/>
            <a:gdLst/>
            <a:ahLst/>
            <a:cxnLst/>
            <a:rect l="l" t="t" r="r" b="b"/>
            <a:pathLst>
              <a:path w="3654" h="2558" extrusionOk="0">
                <a:moveTo>
                  <a:pt x="2505" y="639"/>
                </a:moveTo>
                <a:cubicBezTo>
                  <a:pt x="2466" y="428"/>
                  <a:pt x="2557" y="234"/>
                  <a:pt x="2707" y="207"/>
                </a:cubicBezTo>
                <a:cubicBezTo>
                  <a:pt x="2858" y="180"/>
                  <a:pt x="3011" y="329"/>
                  <a:pt x="3050" y="540"/>
                </a:cubicBezTo>
                <a:cubicBezTo>
                  <a:pt x="3089" y="751"/>
                  <a:pt x="2998" y="944"/>
                  <a:pt x="2847" y="972"/>
                </a:cubicBezTo>
                <a:cubicBezTo>
                  <a:pt x="2697" y="999"/>
                  <a:pt x="2544" y="850"/>
                  <a:pt x="2505" y="639"/>
                </a:cubicBezTo>
                <a:close/>
                <a:moveTo>
                  <a:pt x="2323" y="2448"/>
                </a:moveTo>
                <a:cubicBezTo>
                  <a:pt x="2417" y="2394"/>
                  <a:pt x="2890" y="2151"/>
                  <a:pt x="3499" y="2335"/>
                </a:cubicBezTo>
                <a:cubicBezTo>
                  <a:pt x="3499" y="2335"/>
                  <a:pt x="3231" y="2150"/>
                  <a:pt x="2857" y="2204"/>
                </a:cubicBezTo>
                <a:cubicBezTo>
                  <a:pt x="2867" y="2200"/>
                  <a:pt x="2877" y="2195"/>
                  <a:pt x="2887" y="2190"/>
                </a:cubicBezTo>
                <a:cubicBezTo>
                  <a:pt x="3654" y="1837"/>
                  <a:pt x="3620" y="1150"/>
                  <a:pt x="3085" y="1034"/>
                </a:cubicBezTo>
                <a:cubicBezTo>
                  <a:pt x="3010" y="1018"/>
                  <a:pt x="2939" y="1008"/>
                  <a:pt x="2872" y="1002"/>
                </a:cubicBezTo>
                <a:cubicBezTo>
                  <a:pt x="3053" y="956"/>
                  <a:pt x="3159" y="718"/>
                  <a:pt x="3112" y="458"/>
                </a:cubicBezTo>
                <a:cubicBezTo>
                  <a:pt x="3062" y="190"/>
                  <a:pt x="2868" y="0"/>
                  <a:pt x="2677" y="35"/>
                </a:cubicBezTo>
                <a:cubicBezTo>
                  <a:pt x="2486" y="70"/>
                  <a:pt x="2371" y="315"/>
                  <a:pt x="2420" y="584"/>
                </a:cubicBezTo>
                <a:cubicBezTo>
                  <a:pt x="2458" y="794"/>
                  <a:pt x="2586" y="955"/>
                  <a:pt x="2731" y="999"/>
                </a:cubicBezTo>
                <a:cubicBezTo>
                  <a:pt x="2283" y="1012"/>
                  <a:pt x="2006" y="1267"/>
                  <a:pt x="1720" y="1495"/>
                </a:cubicBezTo>
                <a:cubicBezTo>
                  <a:pt x="1277" y="1849"/>
                  <a:pt x="1050" y="1845"/>
                  <a:pt x="757" y="1549"/>
                </a:cubicBezTo>
                <a:cubicBezTo>
                  <a:pt x="461" y="1251"/>
                  <a:pt x="0" y="1311"/>
                  <a:pt x="0" y="1311"/>
                </a:cubicBezTo>
                <a:cubicBezTo>
                  <a:pt x="419" y="1311"/>
                  <a:pt x="412" y="1543"/>
                  <a:pt x="818" y="1877"/>
                </a:cubicBezTo>
                <a:cubicBezTo>
                  <a:pt x="1206" y="2196"/>
                  <a:pt x="1957" y="1650"/>
                  <a:pt x="2354" y="1344"/>
                </a:cubicBezTo>
                <a:cubicBezTo>
                  <a:pt x="2941" y="892"/>
                  <a:pt x="3436" y="1466"/>
                  <a:pt x="2965" y="1953"/>
                </a:cubicBezTo>
                <a:cubicBezTo>
                  <a:pt x="2817" y="2106"/>
                  <a:pt x="2642" y="2234"/>
                  <a:pt x="2513" y="2319"/>
                </a:cubicBezTo>
                <a:cubicBezTo>
                  <a:pt x="2467" y="2344"/>
                  <a:pt x="2420" y="2373"/>
                  <a:pt x="2373" y="2406"/>
                </a:cubicBezTo>
                <a:lnTo>
                  <a:pt x="2368" y="2410"/>
                </a:lnTo>
                <a:cubicBezTo>
                  <a:pt x="2344" y="2424"/>
                  <a:pt x="2331" y="2431"/>
                  <a:pt x="2331" y="2431"/>
                </a:cubicBezTo>
                <a:cubicBezTo>
                  <a:pt x="2331" y="2431"/>
                  <a:pt x="2335" y="2430"/>
                  <a:pt x="2345" y="2426"/>
                </a:cubicBezTo>
                <a:lnTo>
                  <a:pt x="2309" y="2452"/>
                </a:lnTo>
                <a:cubicBezTo>
                  <a:pt x="2308" y="2452"/>
                  <a:pt x="2307" y="2452"/>
                  <a:pt x="2306" y="2453"/>
                </a:cubicBezTo>
                <a:cubicBezTo>
                  <a:pt x="2303" y="2451"/>
                  <a:pt x="2299" y="2450"/>
                  <a:pt x="2296" y="2449"/>
                </a:cubicBezTo>
                <a:cubicBezTo>
                  <a:pt x="1712" y="1880"/>
                  <a:pt x="1129" y="2223"/>
                  <a:pt x="1129" y="2223"/>
                </a:cubicBezTo>
                <a:cubicBezTo>
                  <a:pt x="1754" y="2097"/>
                  <a:pt x="2202" y="2384"/>
                  <a:pt x="2290" y="2447"/>
                </a:cubicBezTo>
                <a:cubicBezTo>
                  <a:pt x="1687" y="2222"/>
                  <a:pt x="1072" y="2437"/>
                  <a:pt x="1057" y="2436"/>
                </a:cubicBezTo>
                <a:cubicBezTo>
                  <a:pt x="1842" y="2336"/>
                  <a:pt x="2296" y="2556"/>
                  <a:pt x="2301" y="2558"/>
                </a:cubicBezTo>
                <a:lnTo>
                  <a:pt x="2301" y="2558"/>
                </a:lnTo>
                <a:lnTo>
                  <a:pt x="2301" y="2558"/>
                </a:lnTo>
                <a:cubicBezTo>
                  <a:pt x="2301" y="2558"/>
                  <a:pt x="2301" y="2558"/>
                  <a:pt x="2301" y="2558"/>
                </a:cubicBezTo>
                <a:lnTo>
                  <a:pt x="2301" y="2558"/>
                </a:lnTo>
                <a:cubicBezTo>
                  <a:pt x="2307" y="2556"/>
                  <a:pt x="2779" y="2381"/>
                  <a:pt x="3551" y="2554"/>
                </a:cubicBezTo>
                <a:cubicBezTo>
                  <a:pt x="3535" y="2553"/>
                  <a:pt x="2945" y="2282"/>
                  <a:pt x="2323" y="2448"/>
                </a:cubicBezTo>
                <a:close/>
              </a:path>
            </a:pathLst>
          </a:custGeom>
          <a:solidFill>
            <a:srgbClr val="AEABAB">
              <a:alpha val="9800"/>
            </a:srgbClr>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grpSp>
        <p:nvGrpSpPr>
          <p:cNvPr id="9837" name="Google Shape;9837;p96"/>
          <p:cNvGrpSpPr/>
          <p:nvPr/>
        </p:nvGrpSpPr>
        <p:grpSpPr>
          <a:xfrm>
            <a:off x="7916400" y="221400"/>
            <a:ext cx="893994" cy="358950"/>
            <a:chOff x="1899" y="899"/>
            <a:chExt cx="4163" cy="1671"/>
          </a:xfrm>
        </p:grpSpPr>
        <p:sp>
          <p:nvSpPr>
            <p:cNvPr id="9838" name="Google Shape;9838;p96"/>
            <p:cNvSpPr/>
            <p:nvPr/>
          </p:nvSpPr>
          <p:spPr>
            <a:xfrm>
              <a:off x="1902" y="2206"/>
              <a:ext cx="79" cy="141"/>
            </a:xfrm>
            <a:custGeom>
              <a:avLst/>
              <a:gdLst/>
              <a:ahLst/>
              <a:cxnLst/>
              <a:rect l="l" t="t" r="r" b="b"/>
              <a:pathLst>
                <a:path w="170" h="303" extrusionOk="0">
                  <a:moveTo>
                    <a:pt x="59" y="143"/>
                  </a:moveTo>
                  <a:cubicBezTo>
                    <a:pt x="61" y="144"/>
                    <a:pt x="65" y="144"/>
                    <a:pt x="68" y="144"/>
                  </a:cubicBezTo>
                  <a:cubicBezTo>
                    <a:pt x="98" y="144"/>
                    <a:pt x="111" y="123"/>
                    <a:pt x="111" y="95"/>
                  </a:cubicBezTo>
                  <a:cubicBezTo>
                    <a:pt x="111" y="68"/>
                    <a:pt x="100" y="48"/>
                    <a:pt x="73" y="48"/>
                  </a:cubicBezTo>
                  <a:cubicBezTo>
                    <a:pt x="68" y="48"/>
                    <a:pt x="62" y="49"/>
                    <a:pt x="59" y="50"/>
                  </a:cubicBezTo>
                  <a:lnTo>
                    <a:pt x="59" y="143"/>
                  </a:lnTo>
                  <a:close/>
                  <a:moveTo>
                    <a:pt x="0" y="6"/>
                  </a:moveTo>
                  <a:cubicBezTo>
                    <a:pt x="16" y="3"/>
                    <a:pt x="39" y="0"/>
                    <a:pt x="61" y="0"/>
                  </a:cubicBezTo>
                  <a:cubicBezTo>
                    <a:pt x="96" y="0"/>
                    <a:pt x="124" y="5"/>
                    <a:pt x="144" y="24"/>
                  </a:cubicBezTo>
                  <a:cubicBezTo>
                    <a:pt x="162" y="39"/>
                    <a:pt x="170" y="64"/>
                    <a:pt x="170" y="90"/>
                  </a:cubicBezTo>
                  <a:cubicBezTo>
                    <a:pt x="170" y="123"/>
                    <a:pt x="160" y="145"/>
                    <a:pt x="144" y="162"/>
                  </a:cubicBezTo>
                  <a:cubicBezTo>
                    <a:pt x="125" y="182"/>
                    <a:pt x="95" y="191"/>
                    <a:pt x="70" y="191"/>
                  </a:cubicBezTo>
                  <a:lnTo>
                    <a:pt x="59" y="191"/>
                  </a:lnTo>
                  <a:lnTo>
                    <a:pt x="59" y="303"/>
                  </a:lnTo>
                  <a:lnTo>
                    <a:pt x="0" y="303"/>
                  </a:lnTo>
                  <a:lnTo>
                    <a:pt x="0" y="6"/>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39" name="Google Shape;9839;p96"/>
            <p:cNvSpPr/>
            <p:nvPr/>
          </p:nvSpPr>
          <p:spPr>
            <a:xfrm>
              <a:off x="1995" y="2244"/>
              <a:ext cx="52" cy="103"/>
            </a:xfrm>
            <a:custGeom>
              <a:avLst/>
              <a:gdLst/>
              <a:ahLst/>
              <a:cxnLst/>
              <a:rect l="l" t="t" r="r" b="b"/>
              <a:pathLst>
                <a:path w="111" h="222" extrusionOk="0">
                  <a:moveTo>
                    <a:pt x="1" y="69"/>
                  </a:moveTo>
                  <a:cubicBezTo>
                    <a:pt x="1" y="47"/>
                    <a:pt x="1" y="24"/>
                    <a:pt x="0" y="4"/>
                  </a:cubicBezTo>
                  <a:lnTo>
                    <a:pt x="51" y="4"/>
                  </a:lnTo>
                  <a:lnTo>
                    <a:pt x="54" y="35"/>
                  </a:lnTo>
                  <a:lnTo>
                    <a:pt x="55" y="35"/>
                  </a:lnTo>
                  <a:cubicBezTo>
                    <a:pt x="65" y="12"/>
                    <a:pt x="83" y="0"/>
                    <a:pt x="99" y="0"/>
                  </a:cubicBezTo>
                  <a:cubicBezTo>
                    <a:pt x="105" y="0"/>
                    <a:pt x="108" y="0"/>
                    <a:pt x="111" y="1"/>
                  </a:cubicBezTo>
                  <a:lnTo>
                    <a:pt x="111" y="59"/>
                  </a:lnTo>
                  <a:cubicBezTo>
                    <a:pt x="108" y="58"/>
                    <a:pt x="104" y="58"/>
                    <a:pt x="99" y="58"/>
                  </a:cubicBezTo>
                  <a:cubicBezTo>
                    <a:pt x="86" y="58"/>
                    <a:pt x="70" y="67"/>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0" name="Google Shape;9840;p96"/>
            <p:cNvSpPr/>
            <p:nvPr/>
          </p:nvSpPr>
          <p:spPr>
            <a:xfrm>
              <a:off x="2055" y="2244"/>
              <a:ext cx="78" cy="104"/>
            </a:xfrm>
            <a:custGeom>
              <a:avLst/>
              <a:gdLst/>
              <a:ahLst/>
              <a:cxnLst/>
              <a:rect l="l" t="t" r="r" b="b"/>
              <a:pathLst>
                <a:path w="168" h="226" extrusionOk="0">
                  <a:moveTo>
                    <a:pt x="59" y="112"/>
                  </a:moveTo>
                  <a:cubicBezTo>
                    <a:pt x="59" y="150"/>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1" name="Google Shape;9841;p96"/>
            <p:cNvSpPr/>
            <p:nvPr/>
          </p:nvSpPr>
          <p:spPr>
            <a:xfrm>
              <a:off x="2141" y="2201"/>
              <a:ext cx="65" cy="146"/>
            </a:xfrm>
            <a:custGeom>
              <a:avLst/>
              <a:gdLst/>
              <a:ahLst/>
              <a:cxnLst/>
              <a:rect l="l" t="t" r="r" b="b"/>
              <a:pathLst>
                <a:path w="140" h="313" extrusionOk="0">
                  <a:moveTo>
                    <a:pt x="29" y="313"/>
                  </a:moveTo>
                  <a:lnTo>
                    <a:pt x="29" y="136"/>
                  </a:lnTo>
                  <a:lnTo>
                    <a:pt x="0" y="136"/>
                  </a:lnTo>
                  <a:lnTo>
                    <a:pt x="0" y="95"/>
                  </a:lnTo>
                  <a:lnTo>
                    <a:pt x="29" y="95"/>
                  </a:lnTo>
                  <a:lnTo>
                    <a:pt x="29" y="86"/>
                  </a:lnTo>
                  <a:cubicBezTo>
                    <a:pt x="29" y="61"/>
                    <a:pt x="34" y="38"/>
                    <a:pt x="52" y="20"/>
                  </a:cubicBezTo>
                  <a:cubicBezTo>
                    <a:pt x="65" y="7"/>
                    <a:pt x="84" y="0"/>
                    <a:pt x="104" y="0"/>
                  </a:cubicBezTo>
                  <a:cubicBezTo>
                    <a:pt x="119" y="0"/>
                    <a:pt x="131" y="2"/>
                    <a:pt x="140" y="5"/>
                  </a:cubicBezTo>
                  <a:lnTo>
                    <a:pt x="133" y="51"/>
                  </a:lnTo>
                  <a:cubicBezTo>
                    <a:pt x="128" y="49"/>
                    <a:pt x="122" y="48"/>
                    <a:pt x="115" y="48"/>
                  </a:cubicBezTo>
                  <a:cubicBezTo>
                    <a:pt x="95" y="48"/>
                    <a:pt x="88" y="65"/>
                    <a:pt x="88" y="84"/>
                  </a:cubicBezTo>
                  <a:lnTo>
                    <a:pt x="88" y="95"/>
                  </a:lnTo>
                  <a:lnTo>
                    <a:pt x="126" y="95"/>
                  </a:lnTo>
                  <a:lnTo>
                    <a:pt x="126" y="136"/>
                  </a:lnTo>
                  <a:lnTo>
                    <a:pt x="88" y="136"/>
                  </a:lnTo>
                  <a:lnTo>
                    <a:pt x="88" y="313"/>
                  </a:lnTo>
                  <a:lnTo>
                    <a:pt x="29" y="31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2" name="Google Shape;9842;p96"/>
            <p:cNvSpPr/>
            <p:nvPr/>
          </p:nvSpPr>
          <p:spPr>
            <a:xfrm>
              <a:off x="2207"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5" y="177"/>
                    <a:pt x="145" y="173"/>
                  </a:cubicBezTo>
                  <a:lnTo>
                    <a:pt x="153" y="215"/>
                  </a:lnTo>
                  <a:cubicBezTo>
                    <a:pt x="138" y="221"/>
                    <a:pt x="115" y="225"/>
                    <a:pt x="92" y="225"/>
                  </a:cubicBezTo>
                  <a:cubicBezTo>
                    <a:pt x="33" y="225"/>
                    <a:pt x="0" y="186"/>
                    <a:pt x="0" y="117"/>
                  </a:cubicBezTo>
                  <a:cubicBezTo>
                    <a:pt x="0" y="44"/>
                    <a:pt x="38" y="0"/>
                    <a:pt x="88" y="0"/>
                  </a:cubicBezTo>
                  <a:cubicBezTo>
                    <a:pt x="135" y="0"/>
                    <a:pt x="162" y="37"/>
                    <a:pt x="162" y="103"/>
                  </a:cubicBezTo>
                  <a:cubicBezTo>
                    <a:pt x="162" y="119"/>
                    <a:pt x="162" y="127"/>
                    <a:pt x="161" y="134"/>
                  </a:cubicBezTo>
                  <a:lnTo>
                    <a:pt x="56" y="13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3" name="Google Shape;9843;p96"/>
            <p:cNvSpPr/>
            <p:nvPr/>
          </p:nvSpPr>
          <p:spPr>
            <a:xfrm>
              <a:off x="2293" y="2244"/>
              <a:ext cx="60" cy="104"/>
            </a:xfrm>
            <a:custGeom>
              <a:avLst/>
              <a:gdLst/>
              <a:ahLst/>
              <a:cxnLst/>
              <a:rect l="l" t="t" r="r" b="b"/>
              <a:pathLst>
                <a:path w="128" h="225" extrusionOk="0">
                  <a:moveTo>
                    <a:pt x="11" y="169"/>
                  </a:moveTo>
                  <a:cubicBezTo>
                    <a:pt x="20" y="175"/>
                    <a:pt x="36" y="181"/>
                    <a:pt x="51" y="181"/>
                  </a:cubicBezTo>
                  <a:cubicBezTo>
                    <a:pt x="66" y="181"/>
                    <a:pt x="74" y="174"/>
                    <a:pt x="74" y="161"/>
                  </a:cubicBezTo>
                  <a:cubicBezTo>
                    <a:pt x="74" y="150"/>
                    <a:pt x="68" y="143"/>
                    <a:pt x="49" y="132"/>
                  </a:cubicBezTo>
                  <a:cubicBezTo>
                    <a:pt x="13" y="112"/>
                    <a:pt x="4" y="89"/>
                    <a:pt x="4" y="69"/>
                  </a:cubicBezTo>
                  <a:cubicBezTo>
                    <a:pt x="4" y="29"/>
                    <a:pt x="33" y="0"/>
                    <a:pt x="77" y="0"/>
                  </a:cubicBezTo>
                  <a:cubicBezTo>
                    <a:pt x="95" y="0"/>
                    <a:pt x="109" y="4"/>
                    <a:pt x="121" y="10"/>
                  </a:cubicBezTo>
                  <a:lnTo>
                    <a:pt x="111" y="53"/>
                  </a:lnTo>
                  <a:cubicBezTo>
                    <a:pt x="102" y="48"/>
                    <a:pt x="92" y="44"/>
                    <a:pt x="80" y="44"/>
                  </a:cubicBezTo>
                  <a:cubicBezTo>
                    <a:pt x="65" y="44"/>
                    <a:pt x="58" y="53"/>
                    <a:pt x="58" y="63"/>
                  </a:cubicBezTo>
                  <a:cubicBezTo>
                    <a:pt x="58" y="72"/>
                    <a:pt x="63" y="78"/>
                    <a:pt x="84" y="90"/>
                  </a:cubicBezTo>
                  <a:cubicBezTo>
                    <a:pt x="116" y="108"/>
                    <a:pt x="128" y="131"/>
                    <a:pt x="128" y="156"/>
                  </a:cubicBezTo>
                  <a:cubicBezTo>
                    <a:pt x="128" y="201"/>
                    <a:pt x="96" y="225"/>
                    <a:pt x="51" y="225"/>
                  </a:cubicBezTo>
                  <a:cubicBezTo>
                    <a:pt x="32" y="225"/>
                    <a:pt x="11" y="220"/>
                    <a:pt x="0" y="212"/>
                  </a:cubicBezTo>
                  <a:lnTo>
                    <a:pt x="11" y="1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4" name="Google Shape;9844;p96"/>
            <p:cNvSpPr/>
            <p:nvPr/>
          </p:nvSpPr>
          <p:spPr>
            <a:xfrm>
              <a:off x="2363" y="2244"/>
              <a:ext cx="59"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2"/>
                    <a:pt x="4" y="89"/>
                    <a:pt x="4" y="69"/>
                  </a:cubicBezTo>
                  <a:cubicBezTo>
                    <a:pt x="4" y="29"/>
                    <a:pt x="32" y="0"/>
                    <a:pt x="76" y="0"/>
                  </a:cubicBezTo>
                  <a:cubicBezTo>
                    <a:pt x="95" y="0"/>
                    <a:pt x="109" y="4"/>
                    <a:pt x="121" y="10"/>
                  </a:cubicBezTo>
                  <a:lnTo>
                    <a:pt x="110" y="53"/>
                  </a:lnTo>
                  <a:cubicBezTo>
                    <a:pt x="102" y="48"/>
                    <a:pt x="92" y="44"/>
                    <a:pt x="80" y="44"/>
                  </a:cubicBezTo>
                  <a:cubicBezTo>
                    <a:pt x="65" y="44"/>
                    <a:pt x="58" y="53"/>
                    <a:pt x="58" y="63"/>
                  </a:cubicBezTo>
                  <a:cubicBezTo>
                    <a:pt x="58" y="72"/>
                    <a:pt x="63" y="78"/>
                    <a:pt x="83" y="90"/>
                  </a:cubicBezTo>
                  <a:cubicBezTo>
                    <a:pt x="116" y="108"/>
                    <a:pt x="128" y="131"/>
                    <a:pt x="128" y="156"/>
                  </a:cubicBezTo>
                  <a:cubicBezTo>
                    <a:pt x="128" y="201"/>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5" name="Google Shape;9845;p96"/>
            <p:cNvSpPr/>
            <p:nvPr/>
          </p:nvSpPr>
          <p:spPr>
            <a:xfrm>
              <a:off x="2436" y="2204"/>
              <a:ext cx="28" cy="143"/>
            </a:xfrm>
            <a:custGeom>
              <a:avLst/>
              <a:gdLst/>
              <a:ahLst/>
              <a:cxnLst/>
              <a:rect l="l" t="t" r="r" b="b"/>
              <a:pathLst>
                <a:path w="61" h="308" extrusionOk="0">
                  <a:moveTo>
                    <a:pt x="2" y="308"/>
                  </a:moveTo>
                  <a:lnTo>
                    <a:pt x="2" y="90"/>
                  </a:lnTo>
                  <a:lnTo>
                    <a:pt x="61" y="90"/>
                  </a:lnTo>
                  <a:lnTo>
                    <a:pt x="61" y="308"/>
                  </a:lnTo>
                  <a:lnTo>
                    <a:pt x="2" y="308"/>
                  </a:lnTo>
                  <a:close/>
                  <a:moveTo>
                    <a:pt x="61" y="31"/>
                  </a:moveTo>
                  <a:cubicBezTo>
                    <a:pt x="61" y="50"/>
                    <a:pt x="48" y="63"/>
                    <a:pt x="30" y="63"/>
                  </a:cubicBezTo>
                  <a:cubicBezTo>
                    <a:pt x="14" y="63"/>
                    <a:pt x="0" y="50"/>
                    <a:pt x="1" y="31"/>
                  </a:cubicBezTo>
                  <a:cubicBezTo>
                    <a:pt x="0" y="12"/>
                    <a:pt x="15" y="0"/>
                    <a:pt x="31" y="0"/>
                  </a:cubicBezTo>
                  <a:cubicBezTo>
                    <a:pt x="48" y="0"/>
                    <a:pt x="61" y="12"/>
                    <a:pt x="61" y="31"/>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6" name="Google Shape;9846;p96"/>
            <p:cNvSpPr/>
            <p:nvPr/>
          </p:nvSpPr>
          <p:spPr>
            <a:xfrm>
              <a:off x="2482" y="2244"/>
              <a:ext cx="77" cy="104"/>
            </a:xfrm>
            <a:custGeom>
              <a:avLst/>
              <a:gdLst/>
              <a:ahLst/>
              <a:cxnLst/>
              <a:rect l="l" t="t" r="r" b="b"/>
              <a:pathLst>
                <a:path w="168" h="226" extrusionOk="0">
                  <a:moveTo>
                    <a:pt x="58" y="112"/>
                  </a:moveTo>
                  <a:cubicBezTo>
                    <a:pt x="58" y="150"/>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6"/>
                    <a:pt x="84" y="226"/>
                  </a:cubicBezTo>
                  <a:cubicBezTo>
                    <a:pt x="31" y="226"/>
                    <a:pt x="0" y="185"/>
                    <a:pt x="0" y="114"/>
                  </a:cubicBezTo>
                  <a:cubicBezTo>
                    <a:pt x="0" y="35"/>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7" name="Google Shape;9847;p96"/>
            <p:cNvSpPr/>
            <p:nvPr/>
          </p:nvSpPr>
          <p:spPr>
            <a:xfrm>
              <a:off x="2575" y="2244"/>
              <a:ext cx="78" cy="103"/>
            </a:xfrm>
            <a:custGeom>
              <a:avLst/>
              <a:gdLst/>
              <a:ahLst/>
              <a:cxnLst/>
              <a:rect l="l" t="t" r="r" b="b"/>
              <a:pathLst>
                <a:path w="167" h="222" extrusionOk="0">
                  <a:moveTo>
                    <a:pt x="2" y="69"/>
                  </a:moveTo>
                  <a:cubicBezTo>
                    <a:pt x="2" y="45"/>
                    <a:pt x="1" y="24"/>
                    <a:pt x="0" y="4"/>
                  </a:cubicBezTo>
                  <a:lnTo>
                    <a:pt x="51" y="4"/>
                  </a:lnTo>
                  <a:lnTo>
                    <a:pt x="54" y="29"/>
                  </a:lnTo>
                  <a:lnTo>
                    <a:pt x="55" y="29"/>
                  </a:lnTo>
                  <a:cubicBezTo>
                    <a:pt x="66" y="11"/>
                    <a:pt x="85" y="0"/>
                    <a:pt x="108" y="0"/>
                  </a:cubicBezTo>
                  <a:cubicBezTo>
                    <a:pt x="150" y="0"/>
                    <a:pt x="167" y="33"/>
                    <a:pt x="167" y="82"/>
                  </a:cubicBezTo>
                  <a:lnTo>
                    <a:pt x="167" y="222"/>
                  </a:lnTo>
                  <a:lnTo>
                    <a:pt x="108" y="222"/>
                  </a:lnTo>
                  <a:lnTo>
                    <a:pt x="108" y="85"/>
                  </a:lnTo>
                  <a:cubicBezTo>
                    <a:pt x="108" y="67"/>
                    <a:pt x="103" y="49"/>
                    <a:pt x="86" y="49"/>
                  </a:cubicBezTo>
                  <a:cubicBezTo>
                    <a:pt x="76" y="49"/>
                    <a:pt x="68" y="56"/>
                    <a:pt x="64" y="69"/>
                  </a:cubicBezTo>
                  <a:cubicBezTo>
                    <a:pt x="62" y="73"/>
                    <a:pt x="61" y="80"/>
                    <a:pt x="61" y="89"/>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8" name="Google Shape;9848;p96"/>
            <p:cNvSpPr/>
            <p:nvPr/>
          </p:nvSpPr>
          <p:spPr>
            <a:xfrm>
              <a:off x="2667" y="2244"/>
              <a:ext cx="76" cy="104"/>
            </a:xfrm>
            <a:custGeom>
              <a:avLst/>
              <a:gdLst/>
              <a:ahLst/>
              <a:cxnLst/>
              <a:rect l="l" t="t" r="r" b="b"/>
              <a:pathLst>
                <a:path w="163" h="226" extrusionOk="0">
                  <a:moveTo>
                    <a:pt x="102" y="116"/>
                  </a:moveTo>
                  <a:cubicBezTo>
                    <a:pt x="83" y="116"/>
                    <a:pt x="56" y="123"/>
                    <a:pt x="56" y="153"/>
                  </a:cubicBezTo>
                  <a:cubicBezTo>
                    <a:pt x="56" y="175"/>
                    <a:pt x="68" y="183"/>
                    <a:pt x="77" y="183"/>
                  </a:cubicBezTo>
                  <a:cubicBezTo>
                    <a:pt x="86" y="183"/>
                    <a:pt x="97" y="177"/>
                    <a:pt x="101" y="164"/>
                  </a:cubicBezTo>
                  <a:cubicBezTo>
                    <a:pt x="102" y="161"/>
                    <a:pt x="102" y="157"/>
                    <a:pt x="102" y="154"/>
                  </a:cubicBezTo>
                  <a:lnTo>
                    <a:pt x="102" y="116"/>
                  </a:lnTo>
                  <a:close/>
                  <a:moveTo>
                    <a:pt x="110" y="222"/>
                  </a:moveTo>
                  <a:lnTo>
                    <a:pt x="107" y="201"/>
                  </a:lnTo>
                  <a:lnTo>
                    <a:pt x="106" y="201"/>
                  </a:lnTo>
                  <a:cubicBezTo>
                    <a:pt x="94" y="218"/>
                    <a:pt x="77" y="226"/>
                    <a:pt x="58" y="226"/>
                  </a:cubicBezTo>
                  <a:cubicBezTo>
                    <a:pt x="25" y="226"/>
                    <a:pt x="0" y="198"/>
                    <a:pt x="0" y="159"/>
                  </a:cubicBezTo>
                  <a:cubicBezTo>
                    <a:pt x="0" y="102"/>
                    <a:pt x="51" y="78"/>
                    <a:pt x="101" y="78"/>
                  </a:cubicBezTo>
                  <a:lnTo>
                    <a:pt x="101" y="73"/>
                  </a:lnTo>
                  <a:cubicBezTo>
                    <a:pt x="101" y="56"/>
                    <a:pt x="90" y="43"/>
                    <a:pt x="70" y="43"/>
                  </a:cubicBezTo>
                  <a:cubicBezTo>
                    <a:pt x="52" y="43"/>
                    <a:pt x="38" y="48"/>
                    <a:pt x="25" y="56"/>
                  </a:cubicBezTo>
                  <a:lnTo>
                    <a:pt x="14" y="17"/>
                  </a:lnTo>
                  <a:cubicBezTo>
                    <a:pt x="26" y="9"/>
                    <a:pt x="52" y="0"/>
                    <a:pt x="82" y="0"/>
                  </a:cubicBezTo>
                  <a:cubicBezTo>
                    <a:pt x="149" y="0"/>
                    <a:pt x="160" y="46"/>
                    <a:pt x="160" y="91"/>
                  </a:cubicBezTo>
                  <a:lnTo>
                    <a:pt x="160" y="172"/>
                  </a:lnTo>
                  <a:cubicBezTo>
                    <a:pt x="160" y="190"/>
                    <a:pt x="161" y="208"/>
                    <a:pt x="163" y="222"/>
                  </a:cubicBezTo>
                  <a:lnTo>
                    <a:pt x="110"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49" name="Google Shape;9849;p96"/>
            <p:cNvSpPr/>
            <p:nvPr/>
          </p:nvSpPr>
          <p:spPr>
            <a:xfrm>
              <a:off x="2762"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0" name="Google Shape;9850;p96"/>
            <p:cNvSpPr/>
            <p:nvPr/>
          </p:nvSpPr>
          <p:spPr>
            <a:xfrm>
              <a:off x="2848" y="2206"/>
              <a:ext cx="84" cy="142"/>
            </a:xfrm>
            <a:custGeom>
              <a:avLst/>
              <a:gdLst/>
              <a:ahLst/>
              <a:cxnLst/>
              <a:rect l="l" t="t" r="r" b="b"/>
              <a:pathLst>
                <a:path w="183" h="306" extrusionOk="0">
                  <a:moveTo>
                    <a:pt x="59" y="257"/>
                  </a:moveTo>
                  <a:cubicBezTo>
                    <a:pt x="62" y="258"/>
                    <a:pt x="66" y="258"/>
                    <a:pt x="69" y="258"/>
                  </a:cubicBezTo>
                  <a:cubicBezTo>
                    <a:pt x="97" y="258"/>
                    <a:pt x="122" y="230"/>
                    <a:pt x="122" y="147"/>
                  </a:cubicBezTo>
                  <a:cubicBezTo>
                    <a:pt x="122" y="85"/>
                    <a:pt x="106" y="47"/>
                    <a:pt x="70" y="47"/>
                  </a:cubicBezTo>
                  <a:cubicBezTo>
                    <a:pt x="66" y="47"/>
                    <a:pt x="62" y="47"/>
                    <a:pt x="59" y="49"/>
                  </a:cubicBezTo>
                  <a:lnTo>
                    <a:pt x="59" y="257"/>
                  </a:lnTo>
                  <a:close/>
                  <a:moveTo>
                    <a:pt x="0" y="6"/>
                  </a:moveTo>
                  <a:cubicBezTo>
                    <a:pt x="15" y="3"/>
                    <a:pt x="36" y="0"/>
                    <a:pt x="60" y="0"/>
                  </a:cubicBezTo>
                  <a:cubicBezTo>
                    <a:pt x="98" y="0"/>
                    <a:pt x="124" y="9"/>
                    <a:pt x="144" y="27"/>
                  </a:cubicBezTo>
                  <a:cubicBezTo>
                    <a:pt x="170" y="51"/>
                    <a:pt x="183" y="90"/>
                    <a:pt x="183" y="149"/>
                  </a:cubicBezTo>
                  <a:cubicBezTo>
                    <a:pt x="183" y="210"/>
                    <a:pt x="168" y="253"/>
                    <a:pt x="141" y="276"/>
                  </a:cubicBezTo>
                  <a:cubicBezTo>
                    <a:pt x="121" y="296"/>
                    <a:pt x="91" y="306"/>
                    <a:pt x="48" y="306"/>
                  </a:cubicBezTo>
                  <a:cubicBezTo>
                    <a:pt x="30" y="306"/>
                    <a:pt x="12" y="304"/>
                    <a:pt x="0" y="302"/>
                  </a:cubicBezTo>
                  <a:lnTo>
                    <a:pt x="0" y="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1" name="Google Shape;9851;p96"/>
            <p:cNvSpPr/>
            <p:nvPr/>
          </p:nvSpPr>
          <p:spPr>
            <a:xfrm>
              <a:off x="2945"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2" name="Google Shape;9852;p96"/>
            <p:cNvSpPr/>
            <p:nvPr/>
          </p:nvSpPr>
          <p:spPr>
            <a:xfrm>
              <a:off x="3025" y="2246"/>
              <a:ext cx="80" cy="101"/>
            </a:xfrm>
            <a:custGeom>
              <a:avLst/>
              <a:gdLst/>
              <a:ahLst/>
              <a:cxnLst/>
              <a:rect l="l" t="t" r="r" b="b"/>
              <a:pathLst>
                <a:path w="172" h="218" extrusionOk="0">
                  <a:moveTo>
                    <a:pt x="62" y="0"/>
                  </a:moveTo>
                  <a:lnTo>
                    <a:pt x="79" y="97"/>
                  </a:lnTo>
                  <a:cubicBezTo>
                    <a:pt x="82" y="117"/>
                    <a:pt x="85" y="136"/>
                    <a:pt x="88" y="158"/>
                  </a:cubicBezTo>
                  <a:lnTo>
                    <a:pt x="89" y="158"/>
                  </a:lnTo>
                  <a:cubicBezTo>
                    <a:pt x="92" y="136"/>
                    <a:pt x="94" y="118"/>
                    <a:pt x="97" y="97"/>
                  </a:cubicBezTo>
                  <a:lnTo>
                    <a:pt x="115" y="0"/>
                  </a:lnTo>
                  <a:lnTo>
                    <a:pt x="172" y="0"/>
                  </a:lnTo>
                  <a:lnTo>
                    <a:pt x="114" y="218"/>
                  </a:lnTo>
                  <a:lnTo>
                    <a:pt x="59" y="218"/>
                  </a:lnTo>
                  <a:lnTo>
                    <a:pt x="0" y="0"/>
                  </a:lnTo>
                  <a:lnTo>
                    <a:pt x="62"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3" name="Google Shape;9853;p96"/>
            <p:cNvSpPr/>
            <p:nvPr/>
          </p:nvSpPr>
          <p:spPr>
            <a:xfrm>
              <a:off x="3111"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7"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4" name="Google Shape;9854;p96"/>
            <p:cNvSpPr/>
            <p:nvPr/>
          </p:nvSpPr>
          <p:spPr>
            <a:xfrm>
              <a:off x="3203" y="2203"/>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5" name="Google Shape;9855;p96"/>
            <p:cNvSpPr/>
            <p:nvPr/>
          </p:nvSpPr>
          <p:spPr>
            <a:xfrm>
              <a:off x="3247" y="2244"/>
              <a:ext cx="78" cy="104"/>
            </a:xfrm>
            <a:custGeom>
              <a:avLst/>
              <a:gdLst/>
              <a:ahLst/>
              <a:cxnLst/>
              <a:rect l="l" t="t" r="r" b="b"/>
              <a:pathLst>
                <a:path w="168" h="226" extrusionOk="0">
                  <a:moveTo>
                    <a:pt x="59" y="112"/>
                  </a:moveTo>
                  <a:cubicBezTo>
                    <a:pt x="59" y="150"/>
                    <a:pt x="65" y="181"/>
                    <a:pt x="86" y="181"/>
                  </a:cubicBezTo>
                  <a:cubicBezTo>
                    <a:pt x="105" y="181"/>
                    <a:pt x="109" y="144"/>
                    <a:pt x="109" y="112"/>
                  </a:cubicBezTo>
                  <a:cubicBezTo>
                    <a:pt x="109" y="82"/>
                    <a:pt x="105" y="44"/>
                    <a:pt x="85" y="44"/>
                  </a:cubicBezTo>
                  <a:cubicBezTo>
                    <a:pt x="63" y="44"/>
                    <a:pt x="59" y="82"/>
                    <a:pt x="59" y="112"/>
                  </a:cubicBezTo>
                  <a:close/>
                  <a:moveTo>
                    <a:pt x="168" y="112"/>
                  </a:moveTo>
                  <a:cubicBezTo>
                    <a:pt x="168" y="203"/>
                    <a:pt x="118" y="226"/>
                    <a:pt x="84" y="226"/>
                  </a:cubicBezTo>
                  <a:cubicBezTo>
                    <a:pt x="32" y="226"/>
                    <a:pt x="0" y="185"/>
                    <a:pt x="0" y="114"/>
                  </a:cubicBezTo>
                  <a:cubicBezTo>
                    <a:pt x="0" y="35"/>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6" name="Google Shape;9856;p96"/>
            <p:cNvSpPr/>
            <p:nvPr/>
          </p:nvSpPr>
          <p:spPr>
            <a:xfrm>
              <a:off x="3341" y="2244"/>
              <a:ext cx="79" cy="142"/>
            </a:xfrm>
            <a:custGeom>
              <a:avLst/>
              <a:gdLst/>
              <a:ahLst/>
              <a:cxnLst/>
              <a:rect l="l" t="t" r="r" b="b"/>
              <a:pathLst>
                <a:path w="170" h="308" extrusionOk="0">
                  <a:moveTo>
                    <a:pt x="61" y="142"/>
                  </a:moveTo>
                  <a:cubicBezTo>
                    <a:pt x="61" y="150"/>
                    <a:pt x="62" y="157"/>
                    <a:pt x="64" y="161"/>
                  </a:cubicBezTo>
                  <a:cubicBezTo>
                    <a:pt x="69" y="174"/>
                    <a:pt x="76" y="178"/>
                    <a:pt x="83" y="178"/>
                  </a:cubicBezTo>
                  <a:cubicBezTo>
                    <a:pt x="104" y="178"/>
                    <a:pt x="111" y="148"/>
                    <a:pt x="111" y="113"/>
                  </a:cubicBezTo>
                  <a:cubicBezTo>
                    <a:pt x="111" y="72"/>
                    <a:pt x="101" y="49"/>
                    <a:pt x="84" y="49"/>
                  </a:cubicBezTo>
                  <a:cubicBezTo>
                    <a:pt x="75" y="49"/>
                    <a:pt x="66" y="58"/>
                    <a:pt x="64" y="68"/>
                  </a:cubicBezTo>
                  <a:cubicBezTo>
                    <a:pt x="62" y="72"/>
                    <a:pt x="61" y="78"/>
                    <a:pt x="61" y="84"/>
                  </a:cubicBezTo>
                  <a:lnTo>
                    <a:pt x="61" y="142"/>
                  </a:lnTo>
                  <a:close/>
                  <a:moveTo>
                    <a:pt x="2" y="73"/>
                  </a:moveTo>
                  <a:cubicBezTo>
                    <a:pt x="2" y="46"/>
                    <a:pt x="1" y="24"/>
                    <a:pt x="0" y="4"/>
                  </a:cubicBezTo>
                  <a:lnTo>
                    <a:pt x="52" y="4"/>
                  </a:lnTo>
                  <a:lnTo>
                    <a:pt x="55" y="29"/>
                  </a:lnTo>
                  <a:lnTo>
                    <a:pt x="56" y="29"/>
                  </a:lnTo>
                  <a:cubicBezTo>
                    <a:pt x="65" y="11"/>
                    <a:pt x="81" y="0"/>
                    <a:pt x="102" y="0"/>
                  </a:cubicBezTo>
                  <a:cubicBezTo>
                    <a:pt x="150" y="0"/>
                    <a:pt x="170" y="52"/>
                    <a:pt x="170" y="113"/>
                  </a:cubicBezTo>
                  <a:cubicBezTo>
                    <a:pt x="170" y="191"/>
                    <a:pt x="135" y="226"/>
                    <a:pt x="98" y="226"/>
                  </a:cubicBezTo>
                  <a:cubicBezTo>
                    <a:pt x="80" y="226"/>
                    <a:pt x="68" y="215"/>
                    <a:pt x="62" y="204"/>
                  </a:cubicBezTo>
                  <a:lnTo>
                    <a:pt x="61" y="204"/>
                  </a:lnTo>
                  <a:lnTo>
                    <a:pt x="61" y="308"/>
                  </a:lnTo>
                  <a:lnTo>
                    <a:pt x="2" y="308"/>
                  </a:lnTo>
                  <a:lnTo>
                    <a:pt x="2" y="7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7" name="Google Shape;9857;p96"/>
            <p:cNvSpPr/>
            <p:nvPr/>
          </p:nvSpPr>
          <p:spPr>
            <a:xfrm>
              <a:off x="3436" y="2244"/>
              <a:ext cx="123" cy="103"/>
            </a:xfrm>
            <a:custGeom>
              <a:avLst/>
              <a:gdLst/>
              <a:ahLst/>
              <a:cxnLst/>
              <a:rect l="l" t="t" r="r" b="b"/>
              <a:pathLst>
                <a:path w="266" h="222" extrusionOk="0">
                  <a:moveTo>
                    <a:pt x="2" y="69"/>
                  </a:moveTo>
                  <a:cubicBezTo>
                    <a:pt x="2" y="45"/>
                    <a:pt x="0" y="24"/>
                    <a:pt x="0" y="4"/>
                  </a:cubicBezTo>
                  <a:lnTo>
                    <a:pt x="51" y="4"/>
                  </a:lnTo>
                  <a:lnTo>
                    <a:pt x="54" y="29"/>
                  </a:lnTo>
                  <a:lnTo>
                    <a:pt x="55" y="29"/>
                  </a:lnTo>
                  <a:cubicBezTo>
                    <a:pt x="66" y="12"/>
                    <a:pt x="84" y="0"/>
                    <a:pt x="107" y="0"/>
                  </a:cubicBezTo>
                  <a:cubicBezTo>
                    <a:pt x="132" y="0"/>
                    <a:pt x="148" y="11"/>
                    <a:pt x="155" y="29"/>
                  </a:cubicBezTo>
                  <a:lnTo>
                    <a:pt x="156" y="29"/>
                  </a:lnTo>
                  <a:cubicBezTo>
                    <a:pt x="162" y="21"/>
                    <a:pt x="170" y="13"/>
                    <a:pt x="178" y="8"/>
                  </a:cubicBezTo>
                  <a:cubicBezTo>
                    <a:pt x="187" y="3"/>
                    <a:pt x="198" y="0"/>
                    <a:pt x="209" y="0"/>
                  </a:cubicBezTo>
                  <a:cubicBezTo>
                    <a:pt x="248" y="0"/>
                    <a:pt x="266" y="31"/>
                    <a:pt x="266" y="84"/>
                  </a:cubicBezTo>
                  <a:lnTo>
                    <a:pt x="266" y="222"/>
                  </a:lnTo>
                  <a:lnTo>
                    <a:pt x="207" y="222"/>
                  </a:lnTo>
                  <a:lnTo>
                    <a:pt x="207" y="93"/>
                  </a:lnTo>
                  <a:cubicBezTo>
                    <a:pt x="207" y="68"/>
                    <a:pt x="205" y="48"/>
                    <a:pt x="187" y="48"/>
                  </a:cubicBezTo>
                  <a:cubicBezTo>
                    <a:pt x="176" y="48"/>
                    <a:pt x="169" y="55"/>
                    <a:pt x="165" y="68"/>
                  </a:cubicBezTo>
                  <a:cubicBezTo>
                    <a:pt x="164" y="72"/>
                    <a:pt x="163" y="78"/>
                    <a:pt x="163" y="84"/>
                  </a:cubicBezTo>
                  <a:lnTo>
                    <a:pt x="163" y="222"/>
                  </a:lnTo>
                  <a:lnTo>
                    <a:pt x="105" y="222"/>
                  </a:lnTo>
                  <a:lnTo>
                    <a:pt x="105" y="85"/>
                  </a:lnTo>
                  <a:cubicBezTo>
                    <a:pt x="105" y="69"/>
                    <a:pt x="103" y="48"/>
                    <a:pt x="84" y="48"/>
                  </a:cubicBezTo>
                  <a:cubicBezTo>
                    <a:pt x="75" y="48"/>
                    <a:pt x="66" y="55"/>
                    <a:pt x="62" y="68"/>
                  </a:cubicBezTo>
                  <a:cubicBezTo>
                    <a:pt x="61" y="72"/>
                    <a:pt x="60" y="78"/>
                    <a:pt x="60" y="85"/>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8" name="Google Shape;9858;p96"/>
            <p:cNvSpPr/>
            <p:nvPr/>
          </p:nvSpPr>
          <p:spPr>
            <a:xfrm>
              <a:off x="3576" y="2244"/>
              <a:ext cx="75" cy="104"/>
            </a:xfrm>
            <a:custGeom>
              <a:avLst/>
              <a:gdLst/>
              <a:ahLst/>
              <a:cxnLst/>
              <a:rect l="l" t="t" r="r" b="b"/>
              <a:pathLst>
                <a:path w="162" h="225" extrusionOk="0">
                  <a:moveTo>
                    <a:pt x="109" y="93"/>
                  </a:moveTo>
                  <a:cubicBezTo>
                    <a:pt x="109" y="64"/>
                    <a:pt x="102" y="42"/>
                    <a:pt x="84" y="42"/>
                  </a:cubicBezTo>
                  <a:cubicBezTo>
                    <a:pt x="65" y="42"/>
                    <a:pt x="57" y="71"/>
                    <a:pt x="57" y="93"/>
                  </a:cubicBezTo>
                  <a:lnTo>
                    <a:pt x="109" y="93"/>
                  </a:lnTo>
                  <a:close/>
                  <a:moveTo>
                    <a:pt x="56" y="134"/>
                  </a:moveTo>
                  <a:cubicBezTo>
                    <a:pt x="57" y="168"/>
                    <a:pt x="77" y="180"/>
                    <a:pt x="103" y="180"/>
                  </a:cubicBezTo>
                  <a:cubicBezTo>
                    <a:pt x="120" y="180"/>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3"/>
                  </a:cubicBezTo>
                  <a:cubicBezTo>
                    <a:pt x="162" y="119"/>
                    <a:pt x="162" y="127"/>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59" name="Google Shape;9859;p96"/>
            <p:cNvSpPr/>
            <p:nvPr/>
          </p:nvSpPr>
          <p:spPr>
            <a:xfrm>
              <a:off x="3668" y="2244"/>
              <a:ext cx="76" cy="103"/>
            </a:xfrm>
            <a:custGeom>
              <a:avLst/>
              <a:gdLst/>
              <a:ahLst/>
              <a:cxnLst/>
              <a:rect l="l" t="t" r="r" b="b"/>
              <a:pathLst>
                <a:path w="166" h="222" extrusionOk="0">
                  <a:moveTo>
                    <a:pt x="2" y="69"/>
                  </a:moveTo>
                  <a:cubicBezTo>
                    <a:pt x="2" y="45"/>
                    <a:pt x="0" y="24"/>
                    <a:pt x="0" y="4"/>
                  </a:cubicBezTo>
                  <a:lnTo>
                    <a:pt x="51" y="4"/>
                  </a:lnTo>
                  <a:lnTo>
                    <a:pt x="53" y="29"/>
                  </a:lnTo>
                  <a:lnTo>
                    <a:pt x="54" y="29"/>
                  </a:lnTo>
                  <a:cubicBezTo>
                    <a:pt x="66" y="11"/>
                    <a:pt x="85" y="0"/>
                    <a:pt x="108" y="0"/>
                  </a:cubicBezTo>
                  <a:cubicBezTo>
                    <a:pt x="149" y="0"/>
                    <a:pt x="166" y="33"/>
                    <a:pt x="166" y="82"/>
                  </a:cubicBezTo>
                  <a:lnTo>
                    <a:pt x="166" y="222"/>
                  </a:lnTo>
                  <a:lnTo>
                    <a:pt x="107" y="222"/>
                  </a:lnTo>
                  <a:lnTo>
                    <a:pt x="107" y="85"/>
                  </a:lnTo>
                  <a:cubicBezTo>
                    <a:pt x="107" y="67"/>
                    <a:pt x="103" y="49"/>
                    <a:pt x="86" y="49"/>
                  </a:cubicBezTo>
                  <a:cubicBezTo>
                    <a:pt x="76" y="49"/>
                    <a:pt x="68" y="56"/>
                    <a:pt x="64" y="69"/>
                  </a:cubicBezTo>
                  <a:cubicBezTo>
                    <a:pt x="62" y="73"/>
                    <a:pt x="60" y="80"/>
                    <a:pt x="60" y="89"/>
                  </a:cubicBezTo>
                  <a:lnTo>
                    <a:pt x="60"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0" name="Google Shape;9860;p96"/>
            <p:cNvSpPr/>
            <p:nvPr/>
          </p:nvSpPr>
          <p:spPr>
            <a:xfrm>
              <a:off x="3758" y="2218"/>
              <a:ext cx="59" cy="130"/>
            </a:xfrm>
            <a:custGeom>
              <a:avLst/>
              <a:gdLst/>
              <a:ahLst/>
              <a:cxnLst/>
              <a:rect l="l" t="t" r="r" b="b"/>
              <a:pathLst>
                <a:path w="128" h="281" extrusionOk="0">
                  <a:moveTo>
                    <a:pt x="85" y="0"/>
                  </a:moveTo>
                  <a:lnTo>
                    <a:pt x="85" y="60"/>
                  </a:lnTo>
                  <a:lnTo>
                    <a:pt x="128" y="60"/>
                  </a:lnTo>
                  <a:lnTo>
                    <a:pt x="128" y="101"/>
                  </a:lnTo>
                  <a:lnTo>
                    <a:pt x="85" y="101"/>
                  </a:lnTo>
                  <a:lnTo>
                    <a:pt x="85" y="201"/>
                  </a:lnTo>
                  <a:cubicBezTo>
                    <a:pt x="85" y="226"/>
                    <a:pt x="95" y="233"/>
                    <a:pt x="107" y="233"/>
                  </a:cubicBezTo>
                  <a:cubicBezTo>
                    <a:pt x="113" y="233"/>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60"/>
                  </a:lnTo>
                  <a:lnTo>
                    <a:pt x="26" y="60"/>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1" name="Google Shape;9861;p96"/>
            <p:cNvSpPr/>
            <p:nvPr/>
          </p:nvSpPr>
          <p:spPr>
            <a:xfrm>
              <a:off x="2139" y="2423"/>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2" name="Google Shape;9862;p96"/>
            <p:cNvSpPr/>
            <p:nvPr/>
          </p:nvSpPr>
          <p:spPr>
            <a:xfrm>
              <a:off x="2225" y="2461"/>
              <a:ext cx="76"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3" name="Google Shape;9863;p96"/>
            <p:cNvSpPr/>
            <p:nvPr/>
          </p:nvSpPr>
          <p:spPr>
            <a:xfrm>
              <a:off x="2318"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4" name="Google Shape;9864;p96"/>
            <p:cNvSpPr/>
            <p:nvPr/>
          </p:nvSpPr>
          <p:spPr>
            <a:xfrm>
              <a:off x="2376" y="2462"/>
              <a:ext cx="80" cy="102"/>
            </a:xfrm>
            <a:custGeom>
              <a:avLst/>
              <a:gdLst/>
              <a:ahLst/>
              <a:cxnLst/>
              <a:rect l="l" t="t" r="r" b="b"/>
              <a:pathLst>
                <a:path w="173" h="219" extrusionOk="0">
                  <a:moveTo>
                    <a:pt x="62" y="0"/>
                  </a:moveTo>
                  <a:lnTo>
                    <a:pt x="79" y="98"/>
                  </a:lnTo>
                  <a:cubicBezTo>
                    <a:pt x="82" y="117"/>
                    <a:pt x="85" y="137"/>
                    <a:pt x="88" y="159"/>
                  </a:cubicBezTo>
                  <a:lnTo>
                    <a:pt x="89" y="159"/>
                  </a:lnTo>
                  <a:cubicBezTo>
                    <a:pt x="92" y="137"/>
                    <a:pt x="95" y="118"/>
                    <a:pt x="98" y="98"/>
                  </a:cubicBezTo>
                  <a:lnTo>
                    <a:pt x="115" y="0"/>
                  </a:lnTo>
                  <a:lnTo>
                    <a:pt x="173" y="0"/>
                  </a:lnTo>
                  <a:lnTo>
                    <a:pt x="114" y="219"/>
                  </a:lnTo>
                  <a:lnTo>
                    <a:pt x="59" y="219"/>
                  </a:lnTo>
                  <a:lnTo>
                    <a:pt x="0" y="0"/>
                  </a:lnTo>
                  <a:lnTo>
                    <a:pt x="62"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5" name="Google Shape;9865;p96"/>
            <p:cNvSpPr/>
            <p:nvPr/>
          </p:nvSpPr>
          <p:spPr>
            <a:xfrm>
              <a:off x="2467" y="2421"/>
              <a:ext cx="28" cy="143"/>
            </a:xfrm>
            <a:custGeom>
              <a:avLst/>
              <a:gdLst/>
              <a:ahLst/>
              <a:cxnLst/>
              <a:rect l="l" t="t" r="r" b="b"/>
              <a:pathLst>
                <a:path w="62" h="309" extrusionOk="0">
                  <a:moveTo>
                    <a:pt x="2" y="309"/>
                  </a:moveTo>
                  <a:lnTo>
                    <a:pt x="2" y="90"/>
                  </a:lnTo>
                  <a:lnTo>
                    <a:pt x="61" y="90"/>
                  </a:lnTo>
                  <a:lnTo>
                    <a:pt x="61" y="309"/>
                  </a:lnTo>
                  <a:lnTo>
                    <a:pt x="2" y="309"/>
                  </a:lnTo>
                  <a:close/>
                  <a:moveTo>
                    <a:pt x="61" y="32"/>
                  </a:moveTo>
                  <a:cubicBezTo>
                    <a:pt x="62" y="51"/>
                    <a:pt x="48" y="64"/>
                    <a:pt x="30" y="64"/>
                  </a:cubicBezTo>
                  <a:cubicBezTo>
                    <a:pt x="14" y="64"/>
                    <a:pt x="0" y="51"/>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6" name="Google Shape;9866;p96"/>
            <p:cNvSpPr/>
            <p:nvPr/>
          </p:nvSpPr>
          <p:spPr>
            <a:xfrm>
              <a:off x="2512" y="2461"/>
              <a:ext cx="61" cy="104"/>
            </a:xfrm>
            <a:custGeom>
              <a:avLst/>
              <a:gdLst/>
              <a:ahLst/>
              <a:cxnLst/>
              <a:rect l="l" t="t" r="r" b="b"/>
              <a:pathLst>
                <a:path w="132" h="225" extrusionOk="0">
                  <a:moveTo>
                    <a:pt x="129" y="218"/>
                  </a:moveTo>
                  <a:cubicBezTo>
                    <a:pt x="123" y="221"/>
                    <a:pt x="108" y="225"/>
                    <a:pt x="92" y="225"/>
                  </a:cubicBezTo>
                  <a:cubicBezTo>
                    <a:pt x="36" y="225"/>
                    <a:pt x="0" y="186"/>
                    <a:pt x="0" y="115"/>
                  </a:cubicBezTo>
                  <a:cubicBezTo>
                    <a:pt x="0" y="47"/>
                    <a:pt x="39" y="0"/>
                    <a:pt x="100" y="0"/>
                  </a:cubicBezTo>
                  <a:cubicBezTo>
                    <a:pt x="114" y="0"/>
                    <a:pt x="127" y="3"/>
                    <a:pt x="132" y="6"/>
                  </a:cubicBezTo>
                  <a:lnTo>
                    <a:pt x="125" y="52"/>
                  </a:lnTo>
                  <a:cubicBezTo>
                    <a:pt x="120" y="50"/>
                    <a:pt x="113" y="48"/>
                    <a:pt x="103" y="48"/>
                  </a:cubicBezTo>
                  <a:cubicBezTo>
                    <a:pt x="75" y="48"/>
                    <a:pt x="58" y="75"/>
                    <a:pt x="58" y="113"/>
                  </a:cubicBezTo>
                  <a:cubicBezTo>
                    <a:pt x="58" y="153"/>
                    <a:pt x="75" y="177"/>
                    <a:pt x="102" y="177"/>
                  </a:cubicBezTo>
                  <a:cubicBezTo>
                    <a:pt x="110"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7" name="Google Shape;9867;p96"/>
            <p:cNvSpPr/>
            <p:nvPr/>
          </p:nvSpPr>
          <p:spPr>
            <a:xfrm>
              <a:off x="2580" y="2461"/>
              <a:ext cx="76"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8" y="180"/>
                    <a:pt x="104"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8" name="Google Shape;9868;p96"/>
            <p:cNvSpPr/>
            <p:nvPr/>
          </p:nvSpPr>
          <p:spPr>
            <a:xfrm>
              <a:off x="2698" y="2419"/>
              <a:ext cx="65" cy="145"/>
            </a:xfrm>
            <a:custGeom>
              <a:avLst/>
              <a:gdLst/>
              <a:ahLst/>
              <a:cxnLst/>
              <a:rect l="l" t="t" r="r" b="b"/>
              <a:pathLst>
                <a:path w="140" h="313" extrusionOk="0">
                  <a:moveTo>
                    <a:pt x="29" y="313"/>
                  </a:moveTo>
                  <a:lnTo>
                    <a:pt x="29" y="136"/>
                  </a:lnTo>
                  <a:lnTo>
                    <a:pt x="0" y="136"/>
                  </a:lnTo>
                  <a:lnTo>
                    <a:pt x="0" y="94"/>
                  </a:lnTo>
                  <a:lnTo>
                    <a:pt x="29" y="94"/>
                  </a:lnTo>
                  <a:lnTo>
                    <a:pt x="29" y="85"/>
                  </a:lnTo>
                  <a:cubicBezTo>
                    <a:pt x="29" y="61"/>
                    <a:pt x="34" y="38"/>
                    <a:pt x="52" y="20"/>
                  </a:cubicBezTo>
                  <a:cubicBezTo>
                    <a:pt x="65" y="7"/>
                    <a:pt x="84" y="0"/>
                    <a:pt x="104" y="0"/>
                  </a:cubicBezTo>
                  <a:cubicBezTo>
                    <a:pt x="120" y="0"/>
                    <a:pt x="131" y="2"/>
                    <a:pt x="140" y="5"/>
                  </a:cubicBezTo>
                  <a:lnTo>
                    <a:pt x="133" y="50"/>
                  </a:lnTo>
                  <a:cubicBezTo>
                    <a:pt x="129" y="49"/>
                    <a:pt x="122" y="48"/>
                    <a:pt x="115" y="48"/>
                  </a:cubicBezTo>
                  <a:cubicBezTo>
                    <a:pt x="95" y="48"/>
                    <a:pt x="88" y="65"/>
                    <a:pt x="88" y="84"/>
                  </a:cubicBezTo>
                  <a:lnTo>
                    <a:pt x="88" y="94"/>
                  </a:lnTo>
                  <a:lnTo>
                    <a:pt x="126" y="94"/>
                  </a:lnTo>
                  <a:lnTo>
                    <a:pt x="126" y="136"/>
                  </a:lnTo>
                  <a:lnTo>
                    <a:pt x="88" y="136"/>
                  </a:lnTo>
                  <a:lnTo>
                    <a:pt x="88" y="313"/>
                  </a:lnTo>
                  <a:lnTo>
                    <a:pt x="29" y="31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69" name="Google Shape;9869;p96"/>
            <p:cNvSpPr/>
            <p:nvPr/>
          </p:nvSpPr>
          <p:spPr>
            <a:xfrm>
              <a:off x="2764" y="2461"/>
              <a:ext cx="78" cy="104"/>
            </a:xfrm>
            <a:custGeom>
              <a:avLst/>
              <a:gdLst/>
              <a:ahLst/>
              <a:cxnLst/>
              <a:rect l="l" t="t" r="r" b="b"/>
              <a:pathLst>
                <a:path w="168" h="225" extrusionOk="0">
                  <a:moveTo>
                    <a:pt x="59" y="112"/>
                  </a:moveTo>
                  <a:cubicBezTo>
                    <a:pt x="59" y="149"/>
                    <a:pt x="65" y="181"/>
                    <a:pt x="86" y="181"/>
                  </a:cubicBezTo>
                  <a:cubicBezTo>
                    <a:pt x="105" y="181"/>
                    <a:pt x="110" y="144"/>
                    <a:pt x="110" y="112"/>
                  </a:cubicBezTo>
                  <a:cubicBezTo>
                    <a:pt x="110" y="82"/>
                    <a:pt x="105" y="44"/>
                    <a:pt x="85" y="44"/>
                  </a:cubicBezTo>
                  <a:cubicBezTo>
                    <a:pt x="63" y="44"/>
                    <a:pt x="59" y="82"/>
                    <a:pt x="59" y="112"/>
                  </a:cubicBezTo>
                  <a:close/>
                  <a:moveTo>
                    <a:pt x="168" y="112"/>
                  </a:moveTo>
                  <a:cubicBezTo>
                    <a:pt x="168" y="203"/>
                    <a:pt x="118" y="225"/>
                    <a:pt x="84" y="225"/>
                  </a:cubicBezTo>
                  <a:cubicBezTo>
                    <a:pt x="32" y="225"/>
                    <a:pt x="0" y="184"/>
                    <a:pt x="0" y="113"/>
                  </a:cubicBezTo>
                  <a:cubicBezTo>
                    <a:pt x="0" y="34"/>
                    <a:pt x="42" y="0"/>
                    <a:pt x="85" y="0"/>
                  </a:cubicBezTo>
                  <a:cubicBezTo>
                    <a:pt x="137" y="0"/>
                    <a:pt x="168" y="43"/>
                    <a:pt x="168" y="11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0" name="Google Shape;9870;p96"/>
            <p:cNvSpPr/>
            <p:nvPr/>
          </p:nvSpPr>
          <p:spPr>
            <a:xfrm>
              <a:off x="2857" y="2461"/>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99" y="0"/>
                  </a:cubicBezTo>
                  <a:cubicBezTo>
                    <a:pt x="105" y="0"/>
                    <a:pt x="108" y="0"/>
                    <a:pt x="112" y="0"/>
                  </a:cubicBezTo>
                  <a:lnTo>
                    <a:pt x="112" y="59"/>
                  </a:lnTo>
                  <a:cubicBezTo>
                    <a:pt x="108" y="58"/>
                    <a:pt x="104" y="58"/>
                    <a:pt x="99"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1" name="Google Shape;9871;p96"/>
            <p:cNvSpPr/>
            <p:nvPr/>
          </p:nvSpPr>
          <p:spPr>
            <a:xfrm>
              <a:off x="2944" y="2424"/>
              <a:ext cx="77" cy="140"/>
            </a:xfrm>
            <a:custGeom>
              <a:avLst/>
              <a:gdLst/>
              <a:ahLst/>
              <a:cxnLst/>
              <a:rect l="l" t="t" r="r" b="b"/>
              <a:pathLst>
                <a:path w="77" h="140" extrusionOk="0">
                  <a:moveTo>
                    <a:pt x="25" y="25"/>
                  </a:moveTo>
                  <a:lnTo>
                    <a:pt x="0" y="25"/>
                  </a:lnTo>
                  <a:lnTo>
                    <a:pt x="0" y="0"/>
                  </a:lnTo>
                  <a:lnTo>
                    <a:pt x="77" y="0"/>
                  </a:lnTo>
                  <a:lnTo>
                    <a:pt x="77" y="25"/>
                  </a:lnTo>
                  <a:lnTo>
                    <a:pt x="52" y="25"/>
                  </a:lnTo>
                  <a:lnTo>
                    <a:pt x="52" y="140"/>
                  </a:lnTo>
                  <a:lnTo>
                    <a:pt x="25" y="140"/>
                  </a:lnTo>
                  <a:lnTo>
                    <a:pt x="25" y="25"/>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2" name="Google Shape;9872;p96"/>
            <p:cNvSpPr/>
            <p:nvPr/>
          </p:nvSpPr>
          <p:spPr>
            <a:xfrm>
              <a:off x="3021" y="2461"/>
              <a:ext cx="75" cy="104"/>
            </a:xfrm>
            <a:custGeom>
              <a:avLst/>
              <a:gdLst/>
              <a:ahLst/>
              <a:cxnLst/>
              <a:rect l="l" t="t" r="r" b="b"/>
              <a:pathLst>
                <a:path w="162" h="225" extrusionOk="0">
                  <a:moveTo>
                    <a:pt x="109" y="92"/>
                  </a:moveTo>
                  <a:cubicBezTo>
                    <a:pt x="109" y="64"/>
                    <a:pt x="102" y="42"/>
                    <a:pt x="84" y="42"/>
                  </a:cubicBezTo>
                  <a:cubicBezTo>
                    <a:pt x="65" y="42"/>
                    <a:pt x="57" y="70"/>
                    <a:pt x="57" y="92"/>
                  </a:cubicBezTo>
                  <a:lnTo>
                    <a:pt x="109" y="92"/>
                  </a:lnTo>
                  <a:close/>
                  <a:moveTo>
                    <a:pt x="56" y="133"/>
                  </a:moveTo>
                  <a:cubicBezTo>
                    <a:pt x="57" y="167"/>
                    <a:pt x="77" y="180"/>
                    <a:pt x="103" y="180"/>
                  </a:cubicBezTo>
                  <a:cubicBezTo>
                    <a:pt x="120" y="180"/>
                    <a:pt x="134" y="176"/>
                    <a:pt x="145" y="173"/>
                  </a:cubicBezTo>
                  <a:lnTo>
                    <a:pt x="153" y="215"/>
                  </a:lnTo>
                  <a:cubicBezTo>
                    <a:pt x="138" y="221"/>
                    <a:pt x="115" y="225"/>
                    <a:pt x="92" y="225"/>
                  </a:cubicBezTo>
                  <a:cubicBezTo>
                    <a:pt x="33" y="225"/>
                    <a:pt x="0" y="185"/>
                    <a:pt x="0" y="117"/>
                  </a:cubicBezTo>
                  <a:cubicBezTo>
                    <a:pt x="0" y="43"/>
                    <a:pt x="38" y="0"/>
                    <a:pt x="88" y="0"/>
                  </a:cubicBezTo>
                  <a:cubicBezTo>
                    <a:pt x="135" y="0"/>
                    <a:pt x="162" y="37"/>
                    <a:pt x="162" y="103"/>
                  </a:cubicBezTo>
                  <a:cubicBezTo>
                    <a:pt x="162" y="119"/>
                    <a:pt x="162" y="127"/>
                    <a:pt x="161" y="133"/>
                  </a:cubicBezTo>
                  <a:lnTo>
                    <a:pt x="56"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3" name="Google Shape;9873;p96"/>
            <p:cNvSpPr/>
            <p:nvPr/>
          </p:nvSpPr>
          <p:spPr>
            <a:xfrm>
              <a:off x="3107" y="2461"/>
              <a:ext cx="76" cy="104"/>
            </a:xfrm>
            <a:custGeom>
              <a:avLst/>
              <a:gdLst/>
              <a:ahLst/>
              <a:cxnLst/>
              <a:rect l="l" t="t" r="r" b="b"/>
              <a:pathLst>
                <a:path w="164" h="225" extrusionOk="0">
                  <a:moveTo>
                    <a:pt x="103" y="115"/>
                  </a:moveTo>
                  <a:cubicBezTo>
                    <a:pt x="83" y="116"/>
                    <a:pt x="56" y="122"/>
                    <a:pt x="56" y="153"/>
                  </a:cubicBezTo>
                  <a:cubicBezTo>
                    <a:pt x="56" y="175"/>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3"/>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4" name="Google Shape;9874;p96"/>
            <p:cNvSpPr/>
            <p:nvPr/>
          </p:nvSpPr>
          <p:spPr>
            <a:xfrm>
              <a:off x="3199" y="2461"/>
              <a:ext cx="61" cy="104"/>
            </a:xfrm>
            <a:custGeom>
              <a:avLst/>
              <a:gdLst/>
              <a:ahLst/>
              <a:cxnLst/>
              <a:rect l="l" t="t" r="r" b="b"/>
              <a:pathLst>
                <a:path w="133" h="225" extrusionOk="0">
                  <a:moveTo>
                    <a:pt x="129" y="218"/>
                  </a:moveTo>
                  <a:cubicBezTo>
                    <a:pt x="123" y="221"/>
                    <a:pt x="109" y="225"/>
                    <a:pt x="92" y="225"/>
                  </a:cubicBezTo>
                  <a:cubicBezTo>
                    <a:pt x="36" y="225"/>
                    <a:pt x="0" y="186"/>
                    <a:pt x="0" y="115"/>
                  </a:cubicBezTo>
                  <a:cubicBezTo>
                    <a:pt x="0" y="47"/>
                    <a:pt x="40" y="0"/>
                    <a:pt x="101" y="0"/>
                  </a:cubicBezTo>
                  <a:cubicBezTo>
                    <a:pt x="114" y="0"/>
                    <a:pt x="127" y="3"/>
                    <a:pt x="133" y="6"/>
                  </a:cubicBezTo>
                  <a:lnTo>
                    <a:pt x="125" y="52"/>
                  </a:lnTo>
                  <a:cubicBezTo>
                    <a:pt x="120" y="50"/>
                    <a:pt x="113" y="48"/>
                    <a:pt x="103" y="48"/>
                  </a:cubicBezTo>
                  <a:cubicBezTo>
                    <a:pt x="75" y="48"/>
                    <a:pt x="58" y="75"/>
                    <a:pt x="58" y="113"/>
                  </a:cubicBezTo>
                  <a:cubicBezTo>
                    <a:pt x="58" y="153"/>
                    <a:pt x="75" y="177"/>
                    <a:pt x="102" y="177"/>
                  </a:cubicBezTo>
                  <a:cubicBezTo>
                    <a:pt x="111" y="177"/>
                    <a:pt x="118" y="175"/>
                    <a:pt x="124" y="172"/>
                  </a:cubicBezTo>
                  <a:lnTo>
                    <a:pt x="129" y="21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5" name="Google Shape;9875;p96"/>
            <p:cNvSpPr/>
            <p:nvPr/>
          </p:nvSpPr>
          <p:spPr>
            <a:xfrm>
              <a:off x="3270" y="2420"/>
              <a:ext cx="77"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7" y="90"/>
                    <a:pt x="98" y="88"/>
                    <a:pt x="109" y="88"/>
                  </a:cubicBezTo>
                  <a:cubicBezTo>
                    <a:pt x="149" y="88"/>
                    <a:pt x="165" y="122"/>
                    <a:pt x="165" y="177"/>
                  </a:cubicBezTo>
                  <a:lnTo>
                    <a:pt x="165" y="310"/>
                  </a:lnTo>
                  <a:lnTo>
                    <a:pt x="106" y="310"/>
                  </a:lnTo>
                  <a:lnTo>
                    <a:pt x="106" y="177"/>
                  </a:lnTo>
                  <a:cubicBezTo>
                    <a:pt x="106" y="156"/>
                    <a:pt x="102" y="137"/>
                    <a:pt x="84" y="137"/>
                  </a:cubicBezTo>
                  <a:cubicBezTo>
                    <a:pt x="74" y="137"/>
                    <a:pt x="66" y="143"/>
                    <a:pt x="61" y="157"/>
                  </a:cubicBezTo>
                  <a:cubicBezTo>
                    <a:pt x="61"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6" name="Google Shape;9876;p96"/>
            <p:cNvSpPr/>
            <p:nvPr/>
          </p:nvSpPr>
          <p:spPr>
            <a:xfrm>
              <a:off x="3364" y="2461"/>
              <a:ext cx="75" cy="104"/>
            </a:xfrm>
            <a:custGeom>
              <a:avLst/>
              <a:gdLst/>
              <a:ahLst/>
              <a:cxnLst/>
              <a:rect l="l" t="t" r="r" b="b"/>
              <a:pathLst>
                <a:path w="163" h="225" extrusionOk="0">
                  <a:moveTo>
                    <a:pt x="109" y="92"/>
                  </a:moveTo>
                  <a:cubicBezTo>
                    <a:pt x="109" y="64"/>
                    <a:pt x="102" y="42"/>
                    <a:pt x="85"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7" name="Google Shape;9877;p96"/>
            <p:cNvSpPr/>
            <p:nvPr/>
          </p:nvSpPr>
          <p:spPr>
            <a:xfrm>
              <a:off x="3454" y="2461"/>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4" y="0"/>
                    <a:pt x="100" y="0"/>
                  </a:cubicBezTo>
                  <a:cubicBezTo>
                    <a:pt x="106" y="0"/>
                    <a:pt x="109" y="0"/>
                    <a:pt x="112" y="0"/>
                  </a:cubicBezTo>
                  <a:lnTo>
                    <a:pt x="112" y="59"/>
                  </a:lnTo>
                  <a:cubicBezTo>
                    <a:pt x="109" y="58"/>
                    <a:pt x="105" y="58"/>
                    <a:pt x="100" y="58"/>
                  </a:cubicBezTo>
                  <a:cubicBezTo>
                    <a:pt x="87" y="58"/>
                    <a:pt x="70" y="66"/>
                    <a:pt x="64" y="89"/>
                  </a:cubicBezTo>
                  <a:cubicBezTo>
                    <a:pt x="62" y="94"/>
                    <a:pt x="62" y="102"/>
                    <a:pt x="62" y="111"/>
                  </a:cubicBezTo>
                  <a:lnTo>
                    <a:pt x="62"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8" name="Google Shape;9878;p96"/>
            <p:cNvSpPr/>
            <p:nvPr/>
          </p:nvSpPr>
          <p:spPr>
            <a:xfrm>
              <a:off x="3512" y="2461"/>
              <a:ext cx="60" cy="104"/>
            </a:xfrm>
            <a:custGeom>
              <a:avLst/>
              <a:gdLst/>
              <a:ahLst/>
              <a:cxnLst/>
              <a:rect l="l" t="t" r="r" b="b"/>
              <a:pathLst>
                <a:path w="128" h="225" extrusionOk="0">
                  <a:moveTo>
                    <a:pt x="11" y="169"/>
                  </a:moveTo>
                  <a:cubicBezTo>
                    <a:pt x="19" y="175"/>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6"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79" name="Google Shape;9879;p96"/>
            <p:cNvSpPr/>
            <p:nvPr/>
          </p:nvSpPr>
          <p:spPr>
            <a:xfrm>
              <a:off x="1899" y="1222"/>
              <a:ext cx="706" cy="796"/>
            </a:xfrm>
            <a:custGeom>
              <a:avLst/>
              <a:gdLst/>
              <a:ahLst/>
              <a:cxnLst/>
              <a:rect l="l" t="t" r="r" b="b"/>
              <a:pathLst>
                <a:path w="1526" h="1722" extrusionOk="0">
                  <a:moveTo>
                    <a:pt x="0" y="0"/>
                  </a:moveTo>
                  <a:lnTo>
                    <a:pt x="841" y="0"/>
                  </a:lnTo>
                  <a:cubicBezTo>
                    <a:pt x="1058" y="0"/>
                    <a:pt x="1227" y="42"/>
                    <a:pt x="1346" y="127"/>
                  </a:cubicBezTo>
                  <a:cubicBezTo>
                    <a:pt x="1466" y="213"/>
                    <a:pt x="1526" y="333"/>
                    <a:pt x="1526" y="490"/>
                  </a:cubicBezTo>
                  <a:cubicBezTo>
                    <a:pt x="1526" y="571"/>
                    <a:pt x="1506" y="653"/>
                    <a:pt x="1466" y="735"/>
                  </a:cubicBezTo>
                  <a:cubicBezTo>
                    <a:pt x="1427" y="817"/>
                    <a:pt x="1344" y="888"/>
                    <a:pt x="1217" y="948"/>
                  </a:cubicBezTo>
                  <a:cubicBezTo>
                    <a:pt x="1091" y="1009"/>
                    <a:pt x="932" y="1039"/>
                    <a:pt x="741" y="1039"/>
                  </a:cubicBezTo>
                  <a:lnTo>
                    <a:pt x="555" y="1039"/>
                  </a:lnTo>
                  <a:lnTo>
                    <a:pt x="555" y="1722"/>
                  </a:lnTo>
                  <a:lnTo>
                    <a:pt x="0" y="1722"/>
                  </a:lnTo>
                  <a:lnTo>
                    <a:pt x="0" y="0"/>
                  </a:lnTo>
                  <a:close/>
                  <a:moveTo>
                    <a:pt x="555" y="332"/>
                  </a:moveTo>
                  <a:lnTo>
                    <a:pt x="555" y="701"/>
                  </a:lnTo>
                  <a:lnTo>
                    <a:pt x="676" y="701"/>
                  </a:lnTo>
                  <a:cubicBezTo>
                    <a:pt x="766" y="701"/>
                    <a:pt x="837" y="684"/>
                    <a:pt x="891" y="650"/>
                  </a:cubicBezTo>
                  <a:cubicBezTo>
                    <a:pt x="944" y="615"/>
                    <a:pt x="971" y="567"/>
                    <a:pt x="971" y="506"/>
                  </a:cubicBezTo>
                  <a:cubicBezTo>
                    <a:pt x="971" y="447"/>
                    <a:pt x="950" y="404"/>
                    <a:pt x="909" y="375"/>
                  </a:cubicBezTo>
                  <a:cubicBezTo>
                    <a:pt x="868" y="346"/>
                    <a:pt x="807" y="332"/>
                    <a:pt x="725" y="332"/>
                  </a:cubicBezTo>
                  <a:lnTo>
                    <a:pt x="555" y="332"/>
                  </a:lnTo>
                  <a:lnTo>
                    <a:pt x="555" y="332"/>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0" name="Google Shape;9880;p96"/>
            <p:cNvSpPr/>
            <p:nvPr/>
          </p:nvSpPr>
          <p:spPr>
            <a:xfrm>
              <a:off x="2711" y="1222"/>
              <a:ext cx="731" cy="796"/>
            </a:xfrm>
            <a:custGeom>
              <a:avLst/>
              <a:gdLst/>
              <a:ahLst/>
              <a:cxnLst/>
              <a:rect l="l" t="t" r="r" b="b"/>
              <a:pathLst>
                <a:path w="1581" h="1722" extrusionOk="0">
                  <a:moveTo>
                    <a:pt x="0" y="0"/>
                  </a:moveTo>
                  <a:lnTo>
                    <a:pt x="688" y="0"/>
                  </a:lnTo>
                  <a:cubicBezTo>
                    <a:pt x="895" y="0"/>
                    <a:pt x="1066" y="35"/>
                    <a:pt x="1203" y="106"/>
                  </a:cubicBezTo>
                  <a:cubicBezTo>
                    <a:pt x="1339" y="177"/>
                    <a:pt x="1436" y="277"/>
                    <a:pt x="1494" y="408"/>
                  </a:cubicBezTo>
                  <a:cubicBezTo>
                    <a:pt x="1552" y="539"/>
                    <a:pt x="1581" y="684"/>
                    <a:pt x="1581" y="842"/>
                  </a:cubicBezTo>
                  <a:cubicBezTo>
                    <a:pt x="1581" y="1107"/>
                    <a:pt x="1499" y="1321"/>
                    <a:pt x="1335" y="1481"/>
                  </a:cubicBezTo>
                  <a:cubicBezTo>
                    <a:pt x="1171" y="1642"/>
                    <a:pt x="931" y="1722"/>
                    <a:pt x="614" y="1722"/>
                  </a:cubicBezTo>
                  <a:lnTo>
                    <a:pt x="0" y="1722"/>
                  </a:lnTo>
                  <a:lnTo>
                    <a:pt x="0" y="0"/>
                  </a:lnTo>
                  <a:close/>
                  <a:moveTo>
                    <a:pt x="550" y="334"/>
                  </a:moveTo>
                  <a:lnTo>
                    <a:pt x="550" y="1385"/>
                  </a:lnTo>
                  <a:lnTo>
                    <a:pt x="589" y="1385"/>
                  </a:lnTo>
                  <a:cubicBezTo>
                    <a:pt x="874" y="1385"/>
                    <a:pt x="1017" y="1196"/>
                    <a:pt x="1017" y="819"/>
                  </a:cubicBezTo>
                  <a:cubicBezTo>
                    <a:pt x="1017" y="674"/>
                    <a:pt x="986" y="556"/>
                    <a:pt x="924" y="468"/>
                  </a:cubicBezTo>
                  <a:cubicBezTo>
                    <a:pt x="863" y="379"/>
                    <a:pt x="762" y="334"/>
                    <a:pt x="622" y="334"/>
                  </a:cubicBezTo>
                  <a:lnTo>
                    <a:pt x="550" y="334"/>
                  </a:lnTo>
                  <a:lnTo>
                    <a:pt x="550" y="334"/>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1" name="Google Shape;9881;p96"/>
            <p:cNvSpPr/>
            <p:nvPr/>
          </p:nvSpPr>
          <p:spPr>
            <a:xfrm>
              <a:off x="3536" y="1208"/>
              <a:ext cx="638" cy="822"/>
            </a:xfrm>
            <a:custGeom>
              <a:avLst/>
              <a:gdLst/>
              <a:ahLst/>
              <a:cxnLst/>
              <a:rect l="l" t="t" r="r" b="b"/>
              <a:pathLst>
                <a:path w="1380" h="1778" extrusionOk="0">
                  <a:moveTo>
                    <a:pt x="0" y="1236"/>
                  </a:moveTo>
                  <a:cubicBezTo>
                    <a:pt x="181" y="1359"/>
                    <a:pt x="353" y="1421"/>
                    <a:pt x="514" y="1421"/>
                  </a:cubicBezTo>
                  <a:cubicBezTo>
                    <a:pt x="596" y="1421"/>
                    <a:pt x="667" y="1402"/>
                    <a:pt x="725" y="1363"/>
                  </a:cubicBezTo>
                  <a:cubicBezTo>
                    <a:pt x="784" y="1324"/>
                    <a:pt x="813" y="1278"/>
                    <a:pt x="813" y="1222"/>
                  </a:cubicBezTo>
                  <a:cubicBezTo>
                    <a:pt x="813" y="1178"/>
                    <a:pt x="792" y="1138"/>
                    <a:pt x="751" y="1104"/>
                  </a:cubicBezTo>
                  <a:cubicBezTo>
                    <a:pt x="708" y="1069"/>
                    <a:pt x="628" y="1031"/>
                    <a:pt x="511" y="987"/>
                  </a:cubicBezTo>
                  <a:cubicBezTo>
                    <a:pt x="345" y="928"/>
                    <a:pt x="219" y="861"/>
                    <a:pt x="132" y="788"/>
                  </a:cubicBezTo>
                  <a:cubicBezTo>
                    <a:pt x="44" y="715"/>
                    <a:pt x="0" y="622"/>
                    <a:pt x="0" y="509"/>
                  </a:cubicBezTo>
                  <a:cubicBezTo>
                    <a:pt x="0" y="366"/>
                    <a:pt x="69" y="246"/>
                    <a:pt x="206" y="148"/>
                  </a:cubicBezTo>
                  <a:cubicBezTo>
                    <a:pt x="344" y="49"/>
                    <a:pt x="526" y="0"/>
                    <a:pt x="752" y="0"/>
                  </a:cubicBezTo>
                  <a:cubicBezTo>
                    <a:pt x="908" y="0"/>
                    <a:pt x="1070" y="31"/>
                    <a:pt x="1238" y="92"/>
                  </a:cubicBezTo>
                  <a:lnTo>
                    <a:pt x="1238" y="503"/>
                  </a:lnTo>
                  <a:cubicBezTo>
                    <a:pt x="1089" y="398"/>
                    <a:pt x="946" y="346"/>
                    <a:pt x="810" y="346"/>
                  </a:cubicBezTo>
                  <a:cubicBezTo>
                    <a:pt x="742" y="346"/>
                    <a:pt x="684" y="361"/>
                    <a:pt x="634" y="390"/>
                  </a:cubicBezTo>
                  <a:cubicBezTo>
                    <a:pt x="584" y="420"/>
                    <a:pt x="560" y="456"/>
                    <a:pt x="560" y="498"/>
                  </a:cubicBezTo>
                  <a:cubicBezTo>
                    <a:pt x="560" y="539"/>
                    <a:pt x="580" y="574"/>
                    <a:pt x="621" y="604"/>
                  </a:cubicBezTo>
                  <a:cubicBezTo>
                    <a:pt x="660" y="634"/>
                    <a:pt x="733" y="666"/>
                    <a:pt x="840" y="700"/>
                  </a:cubicBezTo>
                  <a:cubicBezTo>
                    <a:pt x="1017" y="758"/>
                    <a:pt x="1152" y="824"/>
                    <a:pt x="1243" y="898"/>
                  </a:cubicBezTo>
                  <a:cubicBezTo>
                    <a:pt x="1334" y="973"/>
                    <a:pt x="1380" y="1074"/>
                    <a:pt x="1380" y="1200"/>
                  </a:cubicBezTo>
                  <a:cubicBezTo>
                    <a:pt x="1380" y="1360"/>
                    <a:pt x="1301" y="1496"/>
                    <a:pt x="1144" y="1609"/>
                  </a:cubicBezTo>
                  <a:cubicBezTo>
                    <a:pt x="987" y="1722"/>
                    <a:pt x="795" y="1778"/>
                    <a:pt x="568" y="1778"/>
                  </a:cubicBezTo>
                  <a:cubicBezTo>
                    <a:pt x="392" y="1778"/>
                    <a:pt x="203" y="1739"/>
                    <a:pt x="0" y="1662"/>
                  </a:cubicBezTo>
                  <a:lnTo>
                    <a:pt x="0" y="1236"/>
                  </a:lnTo>
                  <a:lnTo>
                    <a:pt x="0" y="1236"/>
                  </a:lnTo>
                  <a:close/>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2" name="Google Shape;9882;p96"/>
            <p:cNvSpPr/>
            <p:nvPr/>
          </p:nvSpPr>
          <p:spPr>
            <a:xfrm>
              <a:off x="4259" y="1222"/>
              <a:ext cx="689" cy="796"/>
            </a:xfrm>
            <a:custGeom>
              <a:avLst/>
              <a:gdLst/>
              <a:ahLst/>
              <a:cxnLst/>
              <a:rect l="l" t="t" r="r" b="b"/>
              <a:pathLst>
                <a:path w="1490" h="1722" extrusionOk="0">
                  <a:moveTo>
                    <a:pt x="1011" y="1722"/>
                  </a:moveTo>
                  <a:lnTo>
                    <a:pt x="461" y="1722"/>
                  </a:lnTo>
                  <a:lnTo>
                    <a:pt x="461" y="767"/>
                  </a:lnTo>
                  <a:cubicBezTo>
                    <a:pt x="461" y="767"/>
                    <a:pt x="550" y="751"/>
                    <a:pt x="741" y="999"/>
                  </a:cubicBezTo>
                  <a:cubicBezTo>
                    <a:pt x="928" y="1241"/>
                    <a:pt x="1011" y="1234"/>
                    <a:pt x="1011" y="1234"/>
                  </a:cubicBezTo>
                  <a:lnTo>
                    <a:pt x="1011" y="1722"/>
                  </a:lnTo>
                  <a:close/>
                  <a:moveTo>
                    <a:pt x="903" y="641"/>
                  </a:moveTo>
                  <a:cubicBezTo>
                    <a:pt x="662" y="483"/>
                    <a:pt x="461" y="536"/>
                    <a:pt x="461" y="536"/>
                  </a:cubicBezTo>
                  <a:lnTo>
                    <a:pt x="461" y="349"/>
                  </a:lnTo>
                  <a:lnTo>
                    <a:pt x="0" y="349"/>
                  </a:lnTo>
                  <a:lnTo>
                    <a:pt x="0" y="0"/>
                  </a:lnTo>
                  <a:lnTo>
                    <a:pt x="1490" y="0"/>
                  </a:lnTo>
                  <a:lnTo>
                    <a:pt x="1490" y="349"/>
                  </a:lnTo>
                  <a:lnTo>
                    <a:pt x="1011" y="349"/>
                  </a:lnTo>
                  <a:lnTo>
                    <a:pt x="1011" y="741"/>
                  </a:lnTo>
                  <a:cubicBezTo>
                    <a:pt x="1011" y="741"/>
                    <a:pt x="925" y="656"/>
                    <a:pt x="903" y="641"/>
                  </a:cubicBezTo>
                  <a:lnTo>
                    <a:pt x="903" y="641"/>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3" name="Google Shape;9883;p96"/>
            <p:cNvSpPr/>
            <p:nvPr/>
          </p:nvSpPr>
          <p:spPr>
            <a:xfrm>
              <a:off x="4372" y="1311"/>
              <a:ext cx="1690" cy="713"/>
            </a:xfrm>
            <a:custGeom>
              <a:avLst/>
              <a:gdLst/>
              <a:ahLst/>
              <a:cxnLst/>
              <a:rect l="l" t="t" r="r" b="b"/>
              <a:pathLst>
                <a:path w="3653" h="1542" extrusionOk="0">
                  <a:moveTo>
                    <a:pt x="0" y="422"/>
                  </a:moveTo>
                  <a:cubicBezTo>
                    <a:pt x="0" y="422"/>
                    <a:pt x="461" y="362"/>
                    <a:pt x="756" y="660"/>
                  </a:cubicBezTo>
                  <a:cubicBezTo>
                    <a:pt x="1050" y="956"/>
                    <a:pt x="1277" y="960"/>
                    <a:pt x="1720" y="606"/>
                  </a:cubicBezTo>
                  <a:cubicBezTo>
                    <a:pt x="2074" y="323"/>
                    <a:pt x="2414" y="0"/>
                    <a:pt x="3085" y="145"/>
                  </a:cubicBezTo>
                  <a:cubicBezTo>
                    <a:pt x="3620" y="261"/>
                    <a:pt x="3653" y="948"/>
                    <a:pt x="2887" y="1301"/>
                  </a:cubicBezTo>
                  <a:cubicBezTo>
                    <a:pt x="2442" y="1506"/>
                    <a:pt x="2330" y="1542"/>
                    <a:pt x="2330" y="1542"/>
                  </a:cubicBezTo>
                  <a:cubicBezTo>
                    <a:pt x="2330" y="1542"/>
                    <a:pt x="2693" y="1344"/>
                    <a:pt x="2965" y="1064"/>
                  </a:cubicBezTo>
                  <a:cubicBezTo>
                    <a:pt x="3436" y="577"/>
                    <a:pt x="2941" y="3"/>
                    <a:pt x="2354" y="455"/>
                  </a:cubicBezTo>
                  <a:cubicBezTo>
                    <a:pt x="1957" y="761"/>
                    <a:pt x="1206" y="1307"/>
                    <a:pt x="818" y="988"/>
                  </a:cubicBezTo>
                  <a:cubicBezTo>
                    <a:pt x="412" y="654"/>
                    <a:pt x="419" y="422"/>
                    <a:pt x="0" y="422"/>
                  </a:cubicBezTo>
                  <a:lnTo>
                    <a:pt x="0" y="4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4" name="Google Shape;9884;p96"/>
            <p:cNvSpPr/>
            <p:nvPr/>
          </p:nvSpPr>
          <p:spPr>
            <a:xfrm>
              <a:off x="5470" y="899"/>
              <a:ext cx="365" cy="481"/>
            </a:xfrm>
            <a:custGeom>
              <a:avLst/>
              <a:gdLst/>
              <a:ahLst/>
              <a:cxnLst/>
              <a:rect l="l" t="t" r="r" b="b"/>
              <a:pathLst>
                <a:path w="790" h="1041" extrusionOk="0">
                  <a:moveTo>
                    <a:pt x="49" y="584"/>
                  </a:moveTo>
                  <a:cubicBezTo>
                    <a:pt x="0" y="315"/>
                    <a:pt x="115" y="70"/>
                    <a:pt x="306" y="35"/>
                  </a:cubicBezTo>
                  <a:cubicBezTo>
                    <a:pt x="497" y="0"/>
                    <a:pt x="692" y="190"/>
                    <a:pt x="741" y="458"/>
                  </a:cubicBezTo>
                  <a:cubicBezTo>
                    <a:pt x="790" y="726"/>
                    <a:pt x="675" y="972"/>
                    <a:pt x="484" y="1006"/>
                  </a:cubicBezTo>
                  <a:cubicBezTo>
                    <a:pt x="293" y="1041"/>
                    <a:pt x="99" y="852"/>
                    <a:pt x="49" y="584"/>
                  </a:cubicBezTo>
                  <a:close/>
                  <a:moveTo>
                    <a:pt x="477" y="972"/>
                  </a:moveTo>
                  <a:cubicBezTo>
                    <a:pt x="628" y="944"/>
                    <a:pt x="718" y="751"/>
                    <a:pt x="680" y="540"/>
                  </a:cubicBezTo>
                  <a:cubicBezTo>
                    <a:pt x="641" y="329"/>
                    <a:pt x="487" y="180"/>
                    <a:pt x="337" y="207"/>
                  </a:cubicBezTo>
                  <a:cubicBezTo>
                    <a:pt x="187" y="234"/>
                    <a:pt x="96" y="428"/>
                    <a:pt x="135" y="639"/>
                  </a:cubicBezTo>
                  <a:cubicBezTo>
                    <a:pt x="173" y="850"/>
                    <a:pt x="327" y="999"/>
                    <a:pt x="477" y="972"/>
                  </a:cubicBezTo>
                  <a:lnTo>
                    <a:pt x="477" y="97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5" name="Google Shape;9885;p96"/>
            <p:cNvSpPr/>
            <p:nvPr/>
          </p:nvSpPr>
          <p:spPr>
            <a:xfrm>
              <a:off x="4862" y="1770"/>
              <a:ext cx="1153" cy="314"/>
            </a:xfrm>
            <a:custGeom>
              <a:avLst/>
              <a:gdLst/>
              <a:ahLst/>
              <a:cxnLst/>
              <a:rect l="l" t="t" r="r" b="b"/>
              <a:pathLst>
                <a:path w="2494" h="678" extrusionOk="0">
                  <a:moveTo>
                    <a:pt x="1252" y="572"/>
                  </a:moveTo>
                  <a:cubicBezTo>
                    <a:pt x="1251" y="572"/>
                    <a:pt x="1250" y="573"/>
                    <a:pt x="1249" y="573"/>
                  </a:cubicBezTo>
                  <a:cubicBezTo>
                    <a:pt x="1245" y="571"/>
                    <a:pt x="1242" y="570"/>
                    <a:pt x="1239" y="569"/>
                  </a:cubicBezTo>
                  <a:cubicBezTo>
                    <a:pt x="655" y="0"/>
                    <a:pt x="72" y="343"/>
                    <a:pt x="72" y="343"/>
                  </a:cubicBezTo>
                  <a:cubicBezTo>
                    <a:pt x="697" y="217"/>
                    <a:pt x="1144" y="504"/>
                    <a:pt x="1232" y="567"/>
                  </a:cubicBezTo>
                  <a:cubicBezTo>
                    <a:pt x="629" y="342"/>
                    <a:pt x="15" y="557"/>
                    <a:pt x="0" y="556"/>
                  </a:cubicBezTo>
                  <a:cubicBezTo>
                    <a:pt x="785" y="457"/>
                    <a:pt x="1238" y="676"/>
                    <a:pt x="1244" y="678"/>
                  </a:cubicBezTo>
                  <a:lnTo>
                    <a:pt x="1244" y="678"/>
                  </a:lnTo>
                  <a:lnTo>
                    <a:pt x="1244" y="678"/>
                  </a:lnTo>
                  <a:cubicBezTo>
                    <a:pt x="1244" y="678"/>
                    <a:pt x="1244" y="678"/>
                    <a:pt x="1244" y="678"/>
                  </a:cubicBezTo>
                  <a:lnTo>
                    <a:pt x="1244" y="678"/>
                  </a:lnTo>
                  <a:cubicBezTo>
                    <a:pt x="1249" y="676"/>
                    <a:pt x="1721" y="501"/>
                    <a:pt x="2494" y="674"/>
                  </a:cubicBezTo>
                  <a:cubicBezTo>
                    <a:pt x="2478" y="673"/>
                    <a:pt x="1888" y="402"/>
                    <a:pt x="1266" y="568"/>
                  </a:cubicBezTo>
                  <a:cubicBezTo>
                    <a:pt x="1360" y="514"/>
                    <a:pt x="1833" y="271"/>
                    <a:pt x="2442" y="455"/>
                  </a:cubicBezTo>
                  <a:cubicBezTo>
                    <a:pt x="2442" y="455"/>
                    <a:pt x="1921" y="95"/>
                    <a:pt x="1315" y="526"/>
                  </a:cubicBezTo>
                  <a:lnTo>
                    <a:pt x="1252" y="572"/>
                  </a:lnTo>
                  <a:lnTo>
                    <a:pt x="1252" y="572"/>
                  </a:lnTo>
                </a:path>
              </a:pathLst>
            </a:custGeom>
            <a:solidFill>
              <a:srgbClr val="20406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6" name="Google Shape;9886;p96"/>
            <p:cNvSpPr/>
            <p:nvPr/>
          </p:nvSpPr>
          <p:spPr>
            <a:xfrm>
              <a:off x="4113" y="2201"/>
              <a:ext cx="90" cy="140"/>
            </a:xfrm>
            <a:custGeom>
              <a:avLst/>
              <a:gdLst/>
              <a:ahLst/>
              <a:cxnLst/>
              <a:rect l="l" t="t" r="r" b="b"/>
              <a:pathLst>
                <a:path w="195" h="302" extrusionOk="0">
                  <a:moveTo>
                    <a:pt x="120" y="187"/>
                  </a:moveTo>
                  <a:lnTo>
                    <a:pt x="110" y="124"/>
                  </a:lnTo>
                  <a:cubicBezTo>
                    <a:pt x="107" y="106"/>
                    <a:pt x="103" y="76"/>
                    <a:pt x="100" y="56"/>
                  </a:cubicBezTo>
                  <a:lnTo>
                    <a:pt x="99" y="56"/>
                  </a:lnTo>
                  <a:cubicBezTo>
                    <a:pt x="95" y="76"/>
                    <a:pt x="91" y="107"/>
                    <a:pt x="88" y="125"/>
                  </a:cubicBezTo>
                  <a:lnTo>
                    <a:pt x="77" y="187"/>
                  </a:lnTo>
                  <a:lnTo>
                    <a:pt x="120" y="187"/>
                  </a:lnTo>
                  <a:close/>
                  <a:moveTo>
                    <a:pt x="71" y="233"/>
                  </a:moveTo>
                  <a:lnTo>
                    <a:pt x="57" y="302"/>
                  </a:lnTo>
                  <a:lnTo>
                    <a:pt x="0" y="302"/>
                  </a:lnTo>
                  <a:lnTo>
                    <a:pt x="66" y="0"/>
                  </a:lnTo>
                  <a:lnTo>
                    <a:pt x="136" y="0"/>
                  </a:lnTo>
                  <a:lnTo>
                    <a:pt x="195" y="302"/>
                  </a:lnTo>
                  <a:lnTo>
                    <a:pt x="138" y="302"/>
                  </a:lnTo>
                  <a:lnTo>
                    <a:pt x="125" y="233"/>
                  </a:lnTo>
                  <a:lnTo>
                    <a:pt x="71" y="233"/>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7" name="Google Shape;9887;p96"/>
            <p:cNvSpPr/>
            <p:nvPr/>
          </p:nvSpPr>
          <p:spPr>
            <a:xfrm>
              <a:off x="4219" y="2238"/>
              <a:ext cx="77" cy="103"/>
            </a:xfrm>
            <a:custGeom>
              <a:avLst/>
              <a:gdLst/>
              <a:ahLst/>
              <a:cxnLst/>
              <a:rect l="l" t="t" r="r" b="b"/>
              <a:pathLst>
                <a:path w="166" h="222" extrusionOk="0">
                  <a:moveTo>
                    <a:pt x="2" y="69"/>
                  </a:moveTo>
                  <a:cubicBezTo>
                    <a:pt x="2" y="45"/>
                    <a:pt x="0" y="24"/>
                    <a:pt x="0" y="3"/>
                  </a:cubicBezTo>
                  <a:lnTo>
                    <a:pt x="51" y="3"/>
                  </a:lnTo>
                  <a:lnTo>
                    <a:pt x="53" y="28"/>
                  </a:lnTo>
                  <a:lnTo>
                    <a:pt x="54" y="28"/>
                  </a:lnTo>
                  <a:cubicBezTo>
                    <a:pt x="66" y="11"/>
                    <a:pt x="85" y="0"/>
                    <a:pt x="108" y="0"/>
                  </a:cubicBezTo>
                  <a:cubicBezTo>
                    <a:pt x="150" y="0"/>
                    <a:pt x="166" y="33"/>
                    <a:pt x="166" y="81"/>
                  </a:cubicBezTo>
                  <a:lnTo>
                    <a:pt x="166" y="222"/>
                  </a:lnTo>
                  <a:lnTo>
                    <a:pt x="107" y="222"/>
                  </a:lnTo>
                  <a:lnTo>
                    <a:pt x="107" y="85"/>
                  </a:lnTo>
                  <a:cubicBezTo>
                    <a:pt x="107" y="66"/>
                    <a:pt x="103" y="49"/>
                    <a:pt x="86" y="49"/>
                  </a:cubicBezTo>
                  <a:cubicBezTo>
                    <a:pt x="76" y="49"/>
                    <a:pt x="68" y="56"/>
                    <a:pt x="64" y="68"/>
                  </a:cubicBezTo>
                  <a:cubicBezTo>
                    <a:pt x="62" y="73"/>
                    <a:pt x="61" y="80"/>
                    <a:pt x="61" y="89"/>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8" name="Google Shape;9888;p96"/>
            <p:cNvSpPr/>
            <p:nvPr/>
          </p:nvSpPr>
          <p:spPr>
            <a:xfrm>
              <a:off x="4347"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5" y="232"/>
                    <a:pt x="107" y="232"/>
                  </a:cubicBezTo>
                  <a:cubicBezTo>
                    <a:pt x="113" y="232"/>
                    <a:pt x="117" y="232"/>
                    <a:pt x="122" y="231"/>
                  </a:cubicBezTo>
                  <a:lnTo>
                    <a:pt x="123" y="277"/>
                  </a:lnTo>
                  <a:cubicBezTo>
                    <a:pt x="115" y="279"/>
                    <a:pt x="103" y="281"/>
                    <a:pt x="87" y="281"/>
                  </a:cubicBezTo>
                  <a:cubicBezTo>
                    <a:pt x="70" y="281"/>
                    <a:pt x="55"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89" name="Google Shape;9889;p96"/>
            <p:cNvSpPr/>
            <p:nvPr/>
          </p:nvSpPr>
          <p:spPr>
            <a:xfrm>
              <a:off x="4418" y="2200"/>
              <a:ext cx="73" cy="142"/>
            </a:xfrm>
            <a:custGeom>
              <a:avLst/>
              <a:gdLst/>
              <a:ahLst/>
              <a:cxnLst/>
              <a:rect l="l" t="t" r="r" b="b"/>
              <a:pathLst>
                <a:path w="158" h="307" extrusionOk="0">
                  <a:moveTo>
                    <a:pt x="9" y="244"/>
                  </a:moveTo>
                  <a:cubicBezTo>
                    <a:pt x="21" y="251"/>
                    <a:pt x="41" y="256"/>
                    <a:pt x="58" y="256"/>
                  </a:cubicBezTo>
                  <a:cubicBezTo>
                    <a:pt x="86" y="256"/>
                    <a:pt x="100" y="241"/>
                    <a:pt x="100" y="222"/>
                  </a:cubicBezTo>
                  <a:cubicBezTo>
                    <a:pt x="100" y="200"/>
                    <a:pt x="86" y="189"/>
                    <a:pt x="61" y="172"/>
                  </a:cubicBezTo>
                  <a:cubicBezTo>
                    <a:pt x="19" y="147"/>
                    <a:pt x="4" y="116"/>
                    <a:pt x="4" y="88"/>
                  </a:cubicBezTo>
                  <a:cubicBezTo>
                    <a:pt x="4" y="40"/>
                    <a:pt x="36" y="0"/>
                    <a:pt x="99" y="0"/>
                  </a:cubicBezTo>
                  <a:cubicBezTo>
                    <a:pt x="119" y="0"/>
                    <a:pt x="138" y="5"/>
                    <a:pt x="147" y="10"/>
                  </a:cubicBezTo>
                  <a:lnTo>
                    <a:pt x="138" y="61"/>
                  </a:lnTo>
                  <a:cubicBezTo>
                    <a:pt x="129" y="56"/>
                    <a:pt x="116" y="51"/>
                    <a:pt x="99" y="51"/>
                  </a:cubicBezTo>
                  <a:cubicBezTo>
                    <a:pt x="74" y="51"/>
                    <a:pt x="62" y="66"/>
                    <a:pt x="62" y="82"/>
                  </a:cubicBezTo>
                  <a:cubicBezTo>
                    <a:pt x="62" y="100"/>
                    <a:pt x="71" y="109"/>
                    <a:pt x="103" y="129"/>
                  </a:cubicBezTo>
                  <a:cubicBezTo>
                    <a:pt x="143" y="153"/>
                    <a:pt x="158" y="184"/>
                    <a:pt x="158" y="215"/>
                  </a:cubicBezTo>
                  <a:cubicBezTo>
                    <a:pt x="158" y="270"/>
                    <a:pt x="117" y="307"/>
                    <a:pt x="58" y="307"/>
                  </a:cubicBezTo>
                  <a:cubicBezTo>
                    <a:pt x="34" y="307"/>
                    <a:pt x="10" y="300"/>
                    <a:pt x="0" y="295"/>
                  </a:cubicBezTo>
                  <a:lnTo>
                    <a:pt x="9" y="244"/>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0" name="Google Shape;9890;p96"/>
            <p:cNvSpPr/>
            <p:nvPr/>
          </p:nvSpPr>
          <p:spPr>
            <a:xfrm>
              <a:off x="4504" y="2238"/>
              <a:ext cx="75" cy="104"/>
            </a:xfrm>
            <a:custGeom>
              <a:avLst/>
              <a:gdLst/>
              <a:ahLst/>
              <a:cxnLst/>
              <a:rect l="l" t="t" r="r" b="b"/>
              <a:pathLst>
                <a:path w="163" h="225" extrusionOk="0">
                  <a:moveTo>
                    <a:pt x="109" y="92"/>
                  </a:moveTo>
                  <a:cubicBezTo>
                    <a:pt x="109" y="64"/>
                    <a:pt x="102" y="42"/>
                    <a:pt x="84" y="42"/>
                  </a:cubicBezTo>
                  <a:cubicBezTo>
                    <a:pt x="65" y="42"/>
                    <a:pt x="58" y="70"/>
                    <a:pt x="57" y="92"/>
                  </a:cubicBezTo>
                  <a:lnTo>
                    <a:pt x="109" y="92"/>
                  </a:lnTo>
                  <a:close/>
                  <a:moveTo>
                    <a:pt x="57" y="133"/>
                  </a:moveTo>
                  <a:cubicBezTo>
                    <a:pt x="58" y="167"/>
                    <a:pt x="77" y="180"/>
                    <a:pt x="103" y="180"/>
                  </a:cubicBezTo>
                  <a:cubicBezTo>
                    <a:pt x="120" y="180"/>
                    <a:pt x="135" y="176"/>
                    <a:pt x="145" y="173"/>
                  </a:cubicBezTo>
                  <a:lnTo>
                    <a:pt x="153" y="215"/>
                  </a:lnTo>
                  <a:cubicBezTo>
                    <a:pt x="138" y="221"/>
                    <a:pt x="115" y="225"/>
                    <a:pt x="93" y="225"/>
                  </a:cubicBezTo>
                  <a:cubicBezTo>
                    <a:pt x="33" y="225"/>
                    <a:pt x="0" y="185"/>
                    <a:pt x="0" y="117"/>
                  </a:cubicBezTo>
                  <a:cubicBezTo>
                    <a:pt x="0" y="43"/>
                    <a:pt x="38" y="0"/>
                    <a:pt x="88" y="0"/>
                  </a:cubicBezTo>
                  <a:cubicBezTo>
                    <a:pt x="135" y="0"/>
                    <a:pt x="163" y="37"/>
                    <a:pt x="163" y="103"/>
                  </a:cubicBezTo>
                  <a:cubicBezTo>
                    <a:pt x="163" y="119"/>
                    <a:pt x="162" y="127"/>
                    <a:pt x="161" y="133"/>
                  </a:cubicBezTo>
                  <a:lnTo>
                    <a:pt x="57" y="13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1" name="Google Shape;9891;p96"/>
            <p:cNvSpPr/>
            <p:nvPr/>
          </p:nvSpPr>
          <p:spPr>
            <a:xfrm>
              <a:off x="4597" y="2198"/>
              <a:ext cx="28" cy="143"/>
            </a:xfrm>
            <a:custGeom>
              <a:avLst/>
              <a:gdLst/>
              <a:ahLst/>
              <a:cxnLst/>
              <a:rect l="l" t="t" r="r" b="b"/>
              <a:pathLst>
                <a:path w="61" h="309" extrusionOk="0">
                  <a:moveTo>
                    <a:pt x="2" y="309"/>
                  </a:moveTo>
                  <a:lnTo>
                    <a:pt x="2" y="90"/>
                  </a:lnTo>
                  <a:lnTo>
                    <a:pt x="60" y="90"/>
                  </a:lnTo>
                  <a:lnTo>
                    <a:pt x="60" y="309"/>
                  </a:lnTo>
                  <a:lnTo>
                    <a:pt x="2" y="309"/>
                  </a:lnTo>
                  <a:close/>
                  <a:moveTo>
                    <a:pt x="60" y="32"/>
                  </a:moveTo>
                  <a:cubicBezTo>
                    <a:pt x="61" y="51"/>
                    <a:pt x="47" y="64"/>
                    <a:pt x="30" y="64"/>
                  </a:cubicBezTo>
                  <a:cubicBezTo>
                    <a:pt x="13" y="64"/>
                    <a:pt x="0" y="51"/>
                    <a:pt x="0" y="32"/>
                  </a:cubicBezTo>
                  <a:cubicBezTo>
                    <a:pt x="0" y="12"/>
                    <a:pt x="14" y="0"/>
                    <a:pt x="30" y="0"/>
                  </a:cubicBezTo>
                  <a:cubicBezTo>
                    <a:pt x="47" y="0"/>
                    <a:pt x="60" y="12"/>
                    <a:pt x="60"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2" name="Google Shape;9892;p96"/>
            <p:cNvSpPr/>
            <p:nvPr/>
          </p:nvSpPr>
          <p:spPr>
            <a:xfrm>
              <a:off x="4646" y="2238"/>
              <a:ext cx="52" cy="103"/>
            </a:xfrm>
            <a:custGeom>
              <a:avLst/>
              <a:gdLst/>
              <a:ahLst/>
              <a:cxnLst/>
              <a:rect l="l" t="t" r="r" b="b"/>
              <a:pathLst>
                <a:path w="112" h="222" extrusionOk="0">
                  <a:moveTo>
                    <a:pt x="2" y="69"/>
                  </a:moveTo>
                  <a:cubicBezTo>
                    <a:pt x="2" y="47"/>
                    <a:pt x="1" y="23"/>
                    <a:pt x="0" y="3"/>
                  </a:cubicBezTo>
                  <a:lnTo>
                    <a:pt x="52" y="3"/>
                  </a:lnTo>
                  <a:lnTo>
                    <a:pt x="55" y="35"/>
                  </a:lnTo>
                  <a:lnTo>
                    <a:pt x="56" y="35"/>
                  </a:lnTo>
                  <a:cubicBezTo>
                    <a:pt x="66" y="12"/>
                    <a:pt x="83" y="0"/>
                    <a:pt x="100" y="0"/>
                  </a:cubicBezTo>
                  <a:cubicBezTo>
                    <a:pt x="105" y="0"/>
                    <a:pt x="109" y="0"/>
                    <a:pt x="112" y="0"/>
                  </a:cubicBezTo>
                  <a:lnTo>
                    <a:pt x="112" y="59"/>
                  </a:lnTo>
                  <a:cubicBezTo>
                    <a:pt x="109" y="58"/>
                    <a:pt x="105" y="58"/>
                    <a:pt x="100" y="58"/>
                  </a:cubicBezTo>
                  <a:cubicBezTo>
                    <a:pt x="87" y="58"/>
                    <a:pt x="70" y="66"/>
                    <a:pt x="64" y="89"/>
                  </a:cubicBezTo>
                  <a:cubicBezTo>
                    <a:pt x="62" y="94"/>
                    <a:pt x="61" y="102"/>
                    <a:pt x="61" y="111"/>
                  </a:cubicBezTo>
                  <a:lnTo>
                    <a:pt x="61"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3" name="Google Shape;9893;p96"/>
            <p:cNvSpPr/>
            <p:nvPr/>
          </p:nvSpPr>
          <p:spPr>
            <a:xfrm>
              <a:off x="4710" y="2197"/>
              <a:ext cx="79" cy="145"/>
            </a:xfrm>
            <a:custGeom>
              <a:avLst/>
              <a:gdLst/>
              <a:ahLst/>
              <a:cxnLst/>
              <a:rect l="l" t="t" r="r" b="b"/>
              <a:pathLst>
                <a:path w="170" h="313" extrusionOk="0">
                  <a:moveTo>
                    <a:pt x="61" y="232"/>
                  </a:moveTo>
                  <a:cubicBezTo>
                    <a:pt x="61" y="237"/>
                    <a:pt x="62" y="242"/>
                    <a:pt x="63" y="245"/>
                  </a:cubicBezTo>
                  <a:cubicBezTo>
                    <a:pt x="68" y="261"/>
                    <a:pt x="76" y="266"/>
                    <a:pt x="83"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2" y="97"/>
                    <a:pt x="86" y="88"/>
                    <a:pt x="108" y="88"/>
                  </a:cubicBezTo>
                  <a:cubicBezTo>
                    <a:pt x="150" y="88"/>
                    <a:pt x="170" y="135"/>
                    <a:pt x="170" y="194"/>
                  </a:cubicBezTo>
                  <a:cubicBezTo>
                    <a:pt x="170" y="271"/>
                    <a:pt x="139" y="313"/>
                    <a:pt x="98" y="313"/>
                  </a:cubicBezTo>
                  <a:cubicBezTo>
                    <a:pt x="80" y="313"/>
                    <a:pt x="67" y="306"/>
                    <a:pt x="55" y="284"/>
                  </a:cubicBezTo>
                  <a:lnTo>
                    <a:pt x="54" y="284"/>
                  </a:lnTo>
                  <a:lnTo>
                    <a:pt x="50" y="310"/>
                  </a:lnTo>
                  <a:lnTo>
                    <a:pt x="0" y="31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4" name="Google Shape;9894;p96"/>
            <p:cNvSpPr/>
            <p:nvPr/>
          </p:nvSpPr>
          <p:spPr>
            <a:xfrm>
              <a:off x="4808"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6" y="310"/>
                  </a:lnTo>
                  <a:lnTo>
                    <a:pt x="106" y="177"/>
                  </a:lnTo>
                  <a:cubicBezTo>
                    <a:pt x="106" y="156"/>
                    <a:pt x="101" y="137"/>
                    <a:pt x="84" y="137"/>
                  </a:cubicBezTo>
                  <a:cubicBezTo>
                    <a:pt x="74" y="137"/>
                    <a:pt x="66" y="143"/>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5" name="Google Shape;9895;p96"/>
            <p:cNvSpPr/>
            <p:nvPr/>
          </p:nvSpPr>
          <p:spPr>
            <a:xfrm>
              <a:off x="4906" y="2198"/>
              <a:ext cx="42" cy="143"/>
            </a:xfrm>
            <a:custGeom>
              <a:avLst/>
              <a:gdLst/>
              <a:ahLst/>
              <a:cxnLst/>
              <a:rect l="l" t="t" r="r" b="b"/>
              <a:pathLst>
                <a:path w="92" h="308" extrusionOk="0">
                  <a:moveTo>
                    <a:pt x="92" y="0"/>
                  </a:moveTo>
                  <a:lnTo>
                    <a:pt x="46" y="62"/>
                  </a:lnTo>
                  <a:lnTo>
                    <a:pt x="9" y="62"/>
                  </a:lnTo>
                  <a:lnTo>
                    <a:pt x="40" y="0"/>
                  </a:lnTo>
                  <a:lnTo>
                    <a:pt x="92" y="0"/>
                  </a:lnTo>
                  <a:close/>
                  <a:moveTo>
                    <a:pt x="0" y="308"/>
                  </a:moveTo>
                  <a:lnTo>
                    <a:pt x="0" y="89"/>
                  </a:lnTo>
                  <a:lnTo>
                    <a:pt x="59" y="89"/>
                  </a:lnTo>
                  <a:lnTo>
                    <a:pt x="59" y="308"/>
                  </a:lnTo>
                  <a:lnTo>
                    <a:pt x="0" y="308"/>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6" name="Google Shape;9896;p96"/>
            <p:cNvSpPr/>
            <p:nvPr/>
          </p:nvSpPr>
          <p:spPr>
            <a:xfrm>
              <a:off x="4950" y="2238"/>
              <a:ext cx="59" cy="104"/>
            </a:xfrm>
            <a:custGeom>
              <a:avLst/>
              <a:gdLst/>
              <a:ahLst/>
              <a:cxnLst/>
              <a:rect l="l" t="t" r="r" b="b"/>
              <a:pathLst>
                <a:path w="128" h="225" extrusionOk="0">
                  <a:moveTo>
                    <a:pt x="11" y="169"/>
                  </a:moveTo>
                  <a:cubicBezTo>
                    <a:pt x="19" y="174"/>
                    <a:pt x="35" y="181"/>
                    <a:pt x="50" y="181"/>
                  </a:cubicBezTo>
                  <a:cubicBezTo>
                    <a:pt x="65" y="181"/>
                    <a:pt x="74" y="174"/>
                    <a:pt x="74" y="161"/>
                  </a:cubicBezTo>
                  <a:cubicBezTo>
                    <a:pt x="74" y="150"/>
                    <a:pt x="68" y="143"/>
                    <a:pt x="48" y="132"/>
                  </a:cubicBezTo>
                  <a:cubicBezTo>
                    <a:pt x="12" y="111"/>
                    <a:pt x="4" y="89"/>
                    <a:pt x="4" y="68"/>
                  </a:cubicBezTo>
                  <a:cubicBezTo>
                    <a:pt x="4" y="29"/>
                    <a:pt x="32" y="0"/>
                    <a:pt x="76" y="0"/>
                  </a:cubicBezTo>
                  <a:cubicBezTo>
                    <a:pt x="95" y="0"/>
                    <a:pt x="109" y="4"/>
                    <a:pt x="121" y="9"/>
                  </a:cubicBezTo>
                  <a:lnTo>
                    <a:pt x="110" y="52"/>
                  </a:lnTo>
                  <a:cubicBezTo>
                    <a:pt x="102" y="47"/>
                    <a:pt x="91" y="43"/>
                    <a:pt x="80" y="43"/>
                  </a:cubicBezTo>
                  <a:cubicBezTo>
                    <a:pt x="65" y="43"/>
                    <a:pt x="58" y="52"/>
                    <a:pt x="58" y="62"/>
                  </a:cubicBezTo>
                  <a:cubicBezTo>
                    <a:pt x="58" y="72"/>
                    <a:pt x="63" y="77"/>
                    <a:pt x="83" y="90"/>
                  </a:cubicBezTo>
                  <a:cubicBezTo>
                    <a:pt x="116" y="108"/>
                    <a:pt x="128" y="131"/>
                    <a:pt x="128" y="156"/>
                  </a:cubicBezTo>
                  <a:cubicBezTo>
                    <a:pt x="128" y="200"/>
                    <a:pt x="95" y="225"/>
                    <a:pt x="50" y="225"/>
                  </a:cubicBezTo>
                  <a:cubicBezTo>
                    <a:pt x="32" y="225"/>
                    <a:pt x="10" y="220"/>
                    <a:pt x="0" y="212"/>
                  </a:cubicBezTo>
                  <a:lnTo>
                    <a:pt x="11" y="1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7" name="Google Shape;9897;p96"/>
            <p:cNvSpPr/>
            <p:nvPr/>
          </p:nvSpPr>
          <p:spPr>
            <a:xfrm>
              <a:off x="5061" y="2239"/>
              <a:ext cx="77" cy="103"/>
            </a:xfrm>
            <a:custGeom>
              <a:avLst/>
              <a:gdLst/>
              <a:ahLst/>
              <a:cxnLst/>
              <a:rect l="l" t="t" r="r" b="b"/>
              <a:pathLst>
                <a:path w="165" h="222" extrusionOk="0">
                  <a:moveTo>
                    <a:pt x="163" y="152"/>
                  </a:moveTo>
                  <a:cubicBezTo>
                    <a:pt x="163" y="176"/>
                    <a:pt x="164" y="198"/>
                    <a:pt x="165" y="219"/>
                  </a:cubicBezTo>
                  <a:lnTo>
                    <a:pt x="114" y="219"/>
                  </a:lnTo>
                  <a:lnTo>
                    <a:pt x="111" y="196"/>
                  </a:lnTo>
                  <a:lnTo>
                    <a:pt x="110" y="196"/>
                  </a:lnTo>
                  <a:cubicBezTo>
                    <a:pt x="99" y="210"/>
                    <a:pt x="81" y="222"/>
                    <a:pt x="59" y="222"/>
                  </a:cubicBezTo>
                  <a:cubicBezTo>
                    <a:pt x="17" y="222"/>
                    <a:pt x="0" y="192"/>
                    <a:pt x="0" y="133"/>
                  </a:cubicBezTo>
                  <a:lnTo>
                    <a:pt x="0" y="0"/>
                  </a:lnTo>
                  <a:lnTo>
                    <a:pt x="59" y="0"/>
                  </a:lnTo>
                  <a:lnTo>
                    <a:pt x="59" y="126"/>
                  </a:lnTo>
                  <a:cubicBezTo>
                    <a:pt x="59" y="155"/>
                    <a:pt x="65" y="173"/>
                    <a:pt x="81" y="173"/>
                  </a:cubicBezTo>
                  <a:cubicBezTo>
                    <a:pt x="91" y="173"/>
                    <a:pt x="98" y="166"/>
                    <a:pt x="100" y="159"/>
                  </a:cubicBezTo>
                  <a:cubicBezTo>
                    <a:pt x="103" y="154"/>
                    <a:pt x="104" y="147"/>
                    <a:pt x="104" y="140"/>
                  </a:cubicBezTo>
                  <a:lnTo>
                    <a:pt x="104" y="0"/>
                  </a:lnTo>
                  <a:lnTo>
                    <a:pt x="163" y="0"/>
                  </a:lnTo>
                  <a:lnTo>
                    <a:pt x="163" y="15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8" name="Google Shape;9898;p96"/>
            <p:cNvSpPr/>
            <p:nvPr/>
          </p:nvSpPr>
          <p:spPr>
            <a:xfrm>
              <a:off x="5159" y="2238"/>
              <a:ext cx="123" cy="103"/>
            </a:xfrm>
            <a:custGeom>
              <a:avLst/>
              <a:gdLst/>
              <a:ahLst/>
              <a:cxnLst/>
              <a:rect l="l" t="t" r="r" b="b"/>
              <a:pathLst>
                <a:path w="266" h="222" extrusionOk="0">
                  <a:moveTo>
                    <a:pt x="2" y="69"/>
                  </a:moveTo>
                  <a:cubicBezTo>
                    <a:pt x="2" y="45"/>
                    <a:pt x="0" y="24"/>
                    <a:pt x="0" y="3"/>
                  </a:cubicBezTo>
                  <a:lnTo>
                    <a:pt x="51" y="3"/>
                  </a:lnTo>
                  <a:lnTo>
                    <a:pt x="54" y="29"/>
                  </a:lnTo>
                  <a:lnTo>
                    <a:pt x="55" y="29"/>
                  </a:lnTo>
                  <a:cubicBezTo>
                    <a:pt x="66" y="12"/>
                    <a:pt x="84" y="0"/>
                    <a:pt x="107" y="0"/>
                  </a:cubicBezTo>
                  <a:cubicBezTo>
                    <a:pt x="132" y="0"/>
                    <a:pt x="148" y="11"/>
                    <a:pt x="155" y="29"/>
                  </a:cubicBezTo>
                  <a:lnTo>
                    <a:pt x="156" y="29"/>
                  </a:lnTo>
                  <a:cubicBezTo>
                    <a:pt x="162" y="21"/>
                    <a:pt x="170" y="13"/>
                    <a:pt x="178" y="7"/>
                  </a:cubicBezTo>
                  <a:cubicBezTo>
                    <a:pt x="187" y="2"/>
                    <a:pt x="198" y="0"/>
                    <a:pt x="209" y="0"/>
                  </a:cubicBezTo>
                  <a:cubicBezTo>
                    <a:pt x="248" y="0"/>
                    <a:pt x="266" y="30"/>
                    <a:pt x="266" y="83"/>
                  </a:cubicBezTo>
                  <a:lnTo>
                    <a:pt x="266" y="222"/>
                  </a:lnTo>
                  <a:lnTo>
                    <a:pt x="207" y="222"/>
                  </a:lnTo>
                  <a:lnTo>
                    <a:pt x="207" y="93"/>
                  </a:lnTo>
                  <a:cubicBezTo>
                    <a:pt x="207" y="68"/>
                    <a:pt x="205" y="48"/>
                    <a:pt x="187" y="48"/>
                  </a:cubicBezTo>
                  <a:cubicBezTo>
                    <a:pt x="176" y="48"/>
                    <a:pt x="169" y="55"/>
                    <a:pt x="165" y="68"/>
                  </a:cubicBezTo>
                  <a:cubicBezTo>
                    <a:pt x="164" y="71"/>
                    <a:pt x="163" y="77"/>
                    <a:pt x="163" y="83"/>
                  </a:cubicBezTo>
                  <a:lnTo>
                    <a:pt x="163" y="222"/>
                  </a:lnTo>
                  <a:lnTo>
                    <a:pt x="105" y="222"/>
                  </a:lnTo>
                  <a:lnTo>
                    <a:pt x="105" y="85"/>
                  </a:lnTo>
                  <a:cubicBezTo>
                    <a:pt x="105" y="69"/>
                    <a:pt x="103" y="48"/>
                    <a:pt x="84" y="48"/>
                  </a:cubicBezTo>
                  <a:cubicBezTo>
                    <a:pt x="75" y="48"/>
                    <a:pt x="66" y="55"/>
                    <a:pt x="62" y="68"/>
                  </a:cubicBezTo>
                  <a:cubicBezTo>
                    <a:pt x="61" y="72"/>
                    <a:pt x="60" y="78"/>
                    <a:pt x="60" y="84"/>
                  </a:cubicBezTo>
                  <a:lnTo>
                    <a:pt x="60" y="222"/>
                  </a:lnTo>
                  <a:lnTo>
                    <a:pt x="2" y="222"/>
                  </a:lnTo>
                  <a:lnTo>
                    <a:pt x="2"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899" name="Google Shape;9899;p96"/>
            <p:cNvSpPr/>
            <p:nvPr/>
          </p:nvSpPr>
          <p:spPr>
            <a:xfrm>
              <a:off x="5343" y="2201"/>
              <a:ext cx="61" cy="140"/>
            </a:xfrm>
            <a:custGeom>
              <a:avLst/>
              <a:gdLst/>
              <a:ahLst/>
              <a:cxnLst/>
              <a:rect l="l" t="t" r="r" b="b"/>
              <a:pathLst>
                <a:path w="61" h="140" extrusionOk="0">
                  <a:moveTo>
                    <a:pt x="0" y="0"/>
                  </a:moveTo>
                  <a:lnTo>
                    <a:pt x="61" y="0"/>
                  </a:lnTo>
                  <a:lnTo>
                    <a:pt x="61" y="24"/>
                  </a:lnTo>
                  <a:lnTo>
                    <a:pt x="27" y="24"/>
                  </a:lnTo>
                  <a:lnTo>
                    <a:pt x="27" y="60"/>
                  </a:lnTo>
                  <a:lnTo>
                    <a:pt x="59" y="60"/>
                  </a:lnTo>
                  <a:lnTo>
                    <a:pt x="59" y="82"/>
                  </a:lnTo>
                  <a:lnTo>
                    <a:pt x="27" y="82"/>
                  </a:lnTo>
                  <a:lnTo>
                    <a:pt x="27" y="140"/>
                  </a:lnTo>
                  <a:lnTo>
                    <a:pt x="0" y="14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0" name="Google Shape;9900;p96"/>
            <p:cNvSpPr/>
            <p:nvPr/>
          </p:nvSpPr>
          <p:spPr>
            <a:xfrm>
              <a:off x="5425" y="2197"/>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8"/>
                    <a:pt x="108" y="88"/>
                  </a:cubicBezTo>
                  <a:cubicBezTo>
                    <a:pt x="149" y="88"/>
                    <a:pt x="164" y="122"/>
                    <a:pt x="164" y="177"/>
                  </a:cubicBezTo>
                  <a:lnTo>
                    <a:pt x="164" y="310"/>
                  </a:lnTo>
                  <a:lnTo>
                    <a:pt x="105" y="310"/>
                  </a:lnTo>
                  <a:lnTo>
                    <a:pt x="105" y="177"/>
                  </a:lnTo>
                  <a:cubicBezTo>
                    <a:pt x="105" y="156"/>
                    <a:pt x="101" y="137"/>
                    <a:pt x="84" y="137"/>
                  </a:cubicBezTo>
                  <a:cubicBezTo>
                    <a:pt x="74" y="137"/>
                    <a:pt x="66" y="143"/>
                    <a:pt x="61" y="157"/>
                  </a:cubicBezTo>
                  <a:cubicBezTo>
                    <a:pt x="60" y="161"/>
                    <a:pt x="59" y="169"/>
                    <a:pt x="59" y="174"/>
                  </a:cubicBezTo>
                  <a:lnTo>
                    <a:pt x="59" y="310"/>
                  </a:lnTo>
                  <a:lnTo>
                    <a:pt x="0" y="310"/>
                  </a:lnTo>
                  <a:lnTo>
                    <a:pt x="0"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1" name="Google Shape;9901;p96"/>
            <p:cNvSpPr/>
            <p:nvPr/>
          </p:nvSpPr>
          <p:spPr>
            <a:xfrm>
              <a:off x="5520" y="2238"/>
              <a:ext cx="78" cy="104"/>
            </a:xfrm>
            <a:custGeom>
              <a:avLst/>
              <a:gdLst/>
              <a:ahLst/>
              <a:cxnLst/>
              <a:rect l="l" t="t" r="r" b="b"/>
              <a:pathLst>
                <a:path w="168" h="225" extrusionOk="0">
                  <a:moveTo>
                    <a:pt x="58" y="112"/>
                  </a:moveTo>
                  <a:cubicBezTo>
                    <a:pt x="58" y="149"/>
                    <a:pt x="64" y="181"/>
                    <a:pt x="85" y="181"/>
                  </a:cubicBezTo>
                  <a:cubicBezTo>
                    <a:pt x="104" y="181"/>
                    <a:pt x="109" y="144"/>
                    <a:pt x="109" y="112"/>
                  </a:cubicBezTo>
                  <a:cubicBezTo>
                    <a:pt x="109" y="82"/>
                    <a:pt x="104" y="44"/>
                    <a:pt x="84" y="44"/>
                  </a:cubicBezTo>
                  <a:cubicBezTo>
                    <a:pt x="63" y="44"/>
                    <a:pt x="58" y="82"/>
                    <a:pt x="58" y="112"/>
                  </a:cubicBezTo>
                  <a:close/>
                  <a:moveTo>
                    <a:pt x="168" y="112"/>
                  </a:moveTo>
                  <a:cubicBezTo>
                    <a:pt x="168" y="203"/>
                    <a:pt x="117" y="225"/>
                    <a:pt x="84" y="225"/>
                  </a:cubicBezTo>
                  <a:cubicBezTo>
                    <a:pt x="31" y="225"/>
                    <a:pt x="0" y="184"/>
                    <a:pt x="0" y="113"/>
                  </a:cubicBezTo>
                  <a:cubicBezTo>
                    <a:pt x="0" y="34"/>
                    <a:pt x="41" y="0"/>
                    <a:pt x="85" y="0"/>
                  </a:cubicBezTo>
                  <a:cubicBezTo>
                    <a:pt x="136" y="0"/>
                    <a:pt x="168" y="43"/>
                    <a:pt x="168" y="11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2" name="Google Shape;9902;p96"/>
            <p:cNvSpPr/>
            <p:nvPr/>
          </p:nvSpPr>
          <p:spPr>
            <a:xfrm>
              <a:off x="5615" y="2238"/>
              <a:ext cx="52" cy="103"/>
            </a:xfrm>
            <a:custGeom>
              <a:avLst/>
              <a:gdLst/>
              <a:ahLst/>
              <a:cxnLst/>
              <a:rect l="l" t="t" r="r" b="b"/>
              <a:pathLst>
                <a:path w="111" h="222" extrusionOk="0">
                  <a:moveTo>
                    <a:pt x="1" y="69"/>
                  </a:moveTo>
                  <a:cubicBezTo>
                    <a:pt x="1" y="47"/>
                    <a:pt x="0" y="23"/>
                    <a:pt x="0" y="3"/>
                  </a:cubicBezTo>
                  <a:lnTo>
                    <a:pt x="51" y="3"/>
                  </a:lnTo>
                  <a:lnTo>
                    <a:pt x="54" y="35"/>
                  </a:lnTo>
                  <a:lnTo>
                    <a:pt x="55" y="35"/>
                  </a:lnTo>
                  <a:cubicBezTo>
                    <a:pt x="65" y="12"/>
                    <a:pt x="83" y="0"/>
                    <a:pt x="99" y="0"/>
                  </a:cubicBezTo>
                  <a:cubicBezTo>
                    <a:pt x="105" y="0"/>
                    <a:pt x="108" y="0"/>
                    <a:pt x="111" y="0"/>
                  </a:cubicBezTo>
                  <a:lnTo>
                    <a:pt x="111" y="59"/>
                  </a:lnTo>
                  <a:cubicBezTo>
                    <a:pt x="108" y="58"/>
                    <a:pt x="104" y="58"/>
                    <a:pt x="99" y="58"/>
                  </a:cubicBezTo>
                  <a:cubicBezTo>
                    <a:pt x="86" y="58"/>
                    <a:pt x="70" y="66"/>
                    <a:pt x="63" y="89"/>
                  </a:cubicBezTo>
                  <a:cubicBezTo>
                    <a:pt x="62" y="94"/>
                    <a:pt x="61" y="102"/>
                    <a:pt x="61" y="111"/>
                  </a:cubicBezTo>
                  <a:lnTo>
                    <a:pt x="61" y="222"/>
                  </a:lnTo>
                  <a:lnTo>
                    <a:pt x="1" y="222"/>
                  </a:lnTo>
                  <a:lnTo>
                    <a:pt x="1" y="69"/>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3" name="Google Shape;9903;p96"/>
            <p:cNvSpPr/>
            <p:nvPr/>
          </p:nvSpPr>
          <p:spPr>
            <a:xfrm>
              <a:off x="5679" y="2197"/>
              <a:ext cx="79" cy="145"/>
            </a:xfrm>
            <a:custGeom>
              <a:avLst/>
              <a:gdLst/>
              <a:ahLst/>
              <a:cxnLst/>
              <a:rect l="l" t="t" r="r" b="b"/>
              <a:pathLst>
                <a:path w="170" h="313" extrusionOk="0">
                  <a:moveTo>
                    <a:pt x="61" y="232"/>
                  </a:moveTo>
                  <a:cubicBezTo>
                    <a:pt x="61" y="237"/>
                    <a:pt x="62" y="242"/>
                    <a:pt x="63" y="245"/>
                  </a:cubicBezTo>
                  <a:cubicBezTo>
                    <a:pt x="68" y="261"/>
                    <a:pt x="76" y="266"/>
                    <a:pt x="84" y="266"/>
                  </a:cubicBezTo>
                  <a:cubicBezTo>
                    <a:pt x="103" y="266"/>
                    <a:pt x="111" y="241"/>
                    <a:pt x="111" y="199"/>
                  </a:cubicBezTo>
                  <a:cubicBezTo>
                    <a:pt x="111" y="161"/>
                    <a:pt x="103" y="137"/>
                    <a:pt x="83" y="137"/>
                  </a:cubicBezTo>
                  <a:cubicBezTo>
                    <a:pt x="74" y="137"/>
                    <a:pt x="66" y="146"/>
                    <a:pt x="63" y="157"/>
                  </a:cubicBezTo>
                  <a:cubicBezTo>
                    <a:pt x="62" y="160"/>
                    <a:pt x="61" y="166"/>
                    <a:pt x="61" y="170"/>
                  </a:cubicBezTo>
                  <a:lnTo>
                    <a:pt x="61" y="232"/>
                  </a:lnTo>
                  <a:close/>
                  <a:moveTo>
                    <a:pt x="0" y="310"/>
                  </a:moveTo>
                  <a:cubicBezTo>
                    <a:pt x="1" y="291"/>
                    <a:pt x="2" y="266"/>
                    <a:pt x="2" y="245"/>
                  </a:cubicBezTo>
                  <a:lnTo>
                    <a:pt x="2" y="0"/>
                  </a:lnTo>
                  <a:lnTo>
                    <a:pt x="61" y="0"/>
                  </a:lnTo>
                  <a:lnTo>
                    <a:pt x="61" y="113"/>
                  </a:lnTo>
                  <a:lnTo>
                    <a:pt x="62" y="113"/>
                  </a:lnTo>
                  <a:cubicBezTo>
                    <a:pt x="73" y="97"/>
                    <a:pt x="87" y="88"/>
                    <a:pt x="108" y="88"/>
                  </a:cubicBezTo>
                  <a:cubicBezTo>
                    <a:pt x="150" y="88"/>
                    <a:pt x="170" y="135"/>
                    <a:pt x="170" y="194"/>
                  </a:cubicBezTo>
                  <a:cubicBezTo>
                    <a:pt x="170" y="271"/>
                    <a:pt x="139" y="313"/>
                    <a:pt x="98" y="313"/>
                  </a:cubicBezTo>
                  <a:cubicBezTo>
                    <a:pt x="80" y="313"/>
                    <a:pt x="67" y="306"/>
                    <a:pt x="55" y="284"/>
                  </a:cubicBezTo>
                  <a:lnTo>
                    <a:pt x="54" y="284"/>
                  </a:lnTo>
                  <a:lnTo>
                    <a:pt x="51" y="310"/>
                  </a:lnTo>
                  <a:lnTo>
                    <a:pt x="0" y="31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4" name="Google Shape;9904;p96"/>
            <p:cNvSpPr/>
            <p:nvPr/>
          </p:nvSpPr>
          <p:spPr>
            <a:xfrm>
              <a:off x="5771" y="2238"/>
              <a:ext cx="76" cy="104"/>
            </a:xfrm>
            <a:custGeom>
              <a:avLst/>
              <a:gdLst/>
              <a:ahLst/>
              <a:cxnLst/>
              <a:rect l="l" t="t" r="r" b="b"/>
              <a:pathLst>
                <a:path w="164" h="225" extrusionOk="0">
                  <a:moveTo>
                    <a:pt x="103" y="115"/>
                  </a:moveTo>
                  <a:cubicBezTo>
                    <a:pt x="83" y="116"/>
                    <a:pt x="56" y="122"/>
                    <a:pt x="56" y="153"/>
                  </a:cubicBezTo>
                  <a:cubicBezTo>
                    <a:pt x="56" y="174"/>
                    <a:pt x="68" y="183"/>
                    <a:pt x="77" y="183"/>
                  </a:cubicBezTo>
                  <a:cubicBezTo>
                    <a:pt x="86" y="183"/>
                    <a:pt x="97" y="177"/>
                    <a:pt x="101" y="164"/>
                  </a:cubicBezTo>
                  <a:cubicBezTo>
                    <a:pt x="102" y="161"/>
                    <a:pt x="103" y="157"/>
                    <a:pt x="103" y="153"/>
                  </a:cubicBezTo>
                  <a:lnTo>
                    <a:pt x="103" y="115"/>
                  </a:lnTo>
                  <a:close/>
                  <a:moveTo>
                    <a:pt x="111" y="222"/>
                  </a:moveTo>
                  <a:lnTo>
                    <a:pt x="107" y="200"/>
                  </a:lnTo>
                  <a:lnTo>
                    <a:pt x="107" y="200"/>
                  </a:lnTo>
                  <a:cubicBezTo>
                    <a:pt x="94" y="217"/>
                    <a:pt x="77" y="225"/>
                    <a:pt x="58" y="225"/>
                  </a:cubicBezTo>
                  <a:cubicBezTo>
                    <a:pt x="25" y="225"/>
                    <a:pt x="0" y="198"/>
                    <a:pt x="0" y="159"/>
                  </a:cubicBezTo>
                  <a:cubicBezTo>
                    <a:pt x="0" y="102"/>
                    <a:pt x="51" y="78"/>
                    <a:pt x="101" y="77"/>
                  </a:cubicBezTo>
                  <a:lnTo>
                    <a:pt x="101" y="72"/>
                  </a:lnTo>
                  <a:cubicBezTo>
                    <a:pt x="101" y="56"/>
                    <a:pt x="90" y="43"/>
                    <a:pt x="70" y="43"/>
                  </a:cubicBezTo>
                  <a:cubicBezTo>
                    <a:pt x="52" y="43"/>
                    <a:pt x="38" y="47"/>
                    <a:pt x="25" y="56"/>
                  </a:cubicBezTo>
                  <a:lnTo>
                    <a:pt x="14" y="16"/>
                  </a:lnTo>
                  <a:cubicBezTo>
                    <a:pt x="26" y="9"/>
                    <a:pt x="52" y="0"/>
                    <a:pt x="82" y="0"/>
                  </a:cubicBezTo>
                  <a:cubicBezTo>
                    <a:pt x="149" y="0"/>
                    <a:pt x="160" y="46"/>
                    <a:pt x="160" y="90"/>
                  </a:cubicBezTo>
                  <a:lnTo>
                    <a:pt x="160" y="172"/>
                  </a:lnTo>
                  <a:cubicBezTo>
                    <a:pt x="160" y="189"/>
                    <a:pt x="161" y="207"/>
                    <a:pt x="164" y="222"/>
                  </a:cubicBezTo>
                  <a:lnTo>
                    <a:pt x="111" y="22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5" name="Google Shape;9905;p96"/>
            <p:cNvSpPr/>
            <p:nvPr/>
          </p:nvSpPr>
          <p:spPr>
            <a:xfrm>
              <a:off x="5867" y="2198"/>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1"/>
                    <a:pt x="47" y="64"/>
                    <a:pt x="29" y="64"/>
                  </a:cubicBezTo>
                  <a:cubicBezTo>
                    <a:pt x="13" y="64"/>
                    <a:pt x="0" y="51"/>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6" name="Google Shape;9906;p96"/>
            <p:cNvSpPr/>
            <p:nvPr/>
          </p:nvSpPr>
          <p:spPr>
            <a:xfrm>
              <a:off x="5916" y="2238"/>
              <a:ext cx="52" cy="103"/>
            </a:xfrm>
            <a:custGeom>
              <a:avLst/>
              <a:gdLst/>
              <a:ahLst/>
              <a:cxnLst/>
              <a:rect l="l" t="t" r="r" b="b"/>
              <a:pathLst>
                <a:path w="112" h="222" extrusionOk="0">
                  <a:moveTo>
                    <a:pt x="2" y="69"/>
                  </a:moveTo>
                  <a:cubicBezTo>
                    <a:pt x="2" y="47"/>
                    <a:pt x="1" y="23"/>
                    <a:pt x="0" y="3"/>
                  </a:cubicBezTo>
                  <a:lnTo>
                    <a:pt x="51" y="3"/>
                  </a:lnTo>
                  <a:lnTo>
                    <a:pt x="55" y="35"/>
                  </a:lnTo>
                  <a:lnTo>
                    <a:pt x="56" y="35"/>
                  </a:lnTo>
                  <a:cubicBezTo>
                    <a:pt x="66" y="12"/>
                    <a:pt x="83" y="0"/>
                    <a:pt x="100" y="0"/>
                  </a:cubicBezTo>
                  <a:cubicBezTo>
                    <a:pt x="105" y="0"/>
                    <a:pt x="108" y="0"/>
                    <a:pt x="112" y="0"/>
                  </a:cubicBezTo>
                  <a:lnTo>
                    <a:pt x="112" y="59"/>
                  </a:lnTo>
                  <a:cubicBezTo>
                    <a:pt x="108" y="58"/>
                    <a:pt x="104" y="58"/>
                    <a:pt x="100" y="58"/>
                  </a:cubicBezTo>
                  <a:cubicBezTo>
                    <a:pt x="87" y="58"/>
                    <a:pt x="70" y="66"/>
                    <a:pt x="64" y="89"/>
                  </a:cubicBezTo>
                  <a:cubicBezTo>
                    <a:pt x="62" y="94"/>
                    <a:pt x="61" y="102"/>
                    <a:pt x="61" y="111"/>
                  </a:cubicBezTo>
                  <a:lnTo>
                    <a:pt x="61" y="222"/>
                  </a:lnTo>
                  <a:lnTo>
                    <a:pt x="2" y="222"/>
                  </a:lnTo>
                  <a:lnTo>
                    <a:pt x="2" y="6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7" name="Google Shape;9907;p96"/>
            <p:cNvSpPr/>
            <p:nvPr/>
          </p:nvSpPr>
          <p:spPr>
            <a:xfrm>
              <a:off x="5979" y="2212"/>
              <a:ext cx="59" cy="130"/>
            </a:xfrm>
            <a:custGeom>
              <a:avLst/>
              <a:gdLst/>
              <a:ahLst/>
              <a:cxnLst/>
              <a:rect l="l" t="t" r="r" b="b"/>
              <a:pathLst>
                <a:path w="128" h="281" extrusionOk="0">
                  <a:moveTo>
                    <a:pt x="85" y="0"/>
                  </a:moveTo>
                  <a:lnTo>
                    <a:pt x="85" y="59"/>
                  </a:lnTo>
                  <a:lnTo>
                    <a:pt x="128" y="59"/>
                  </a:lnTo>
                  <a:lnTo>
                    <a:pt x="128" y="101"/>
                  </a:lnTo>
                  <a:lnTo>
                    <a:pt x="85" y="101"/>
                  </a:lnTo>
                  <a:lnTo>
                    <a:pt x="85" y="201"/>
                  </a:lnTo>
                  <a:cubicBezTo>
                    <a:pt x="85" y="226"/>
                    <a:pt x="96" y="232"/>
                    <a:pt x="108" y="232"/>
                  </a:cubicBezTo>
                  <a:cubicBezTo>
                    <a:pt x="114" y="232"/>
                    <a:pt x="118" y="232"/>
                    <a:pt x="123" y="231"/>
                  </a:cubicBezTo>
                  <a:lnTo>
                    <a:pt x="123" y="277"/>
                  </a:lnTo>
                  <a:cubicBezTo>
                    <a:pt x="115" y="279"/>
                    <a:pt x="103" y="281"/>
                    <a:pt x="88" y="281"/>
                  </a:cubicBezTo>
                  <a:cubicBezTo>
                    <a:pt x="70" y="281"/>
                    <a:pt x="56" y="277"/>
                    <a:pt x="45" y="267"/>
                  </a:cubicBezTo>
                  <a:cubicBezTo>
                    <a:pt x="33" y="255"/>
                    <a:pt x="26" y="239"/>
                    <a:pt x="26" y="204"/>
                  </a:cubicBezTo>
                  <a:lnTo>
                    <a:pt x="26" y="101"/>
                  </a:lnTo>
                  <a:lnTo>
                    <a:pt x="0" y="101"/>
                  </a:lnTo>
                  <a:lnTo>
                    <a:pt x="0" y="59"/>
                  </a:lnTo>
                  <a:lnTo>
                    <a:pt x="26" y="59"/>
                  </a:lnTo>
                  <a:lnTo>
                    <a:pt x="26" y="14"/>
                  </a:lnTo>
                  <a:lnTo>
                    <a:pt x="85"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8" name="Google Shape;9908;p96"/>
            <p:cNvSpPr/>
            <p:nvPr/>
          </p:nvSpPr>
          <p:spPr>
            <a:xfrm>
              <a:off x="4080" y="2428"/>
              <a:ext cx="85" cy="142"/>
            </a:xfrm>
            <a:custGeom>
              <a:avLst/>
              <a:gdLst/>
              <a:ahLst/>
              <a:cxnLst/>
              <a:rect l="l" t="t" r="r" b="b"/>
              <a:pathLst>
                <a:path w="184" h="307" extrusionOk="0">
                  <a:moveTo>
                    <a:pt x="184" y="297"/>
                  </a:moveTo>
                  <a:cubicBezTo>
                    <a:pt x="171" y="302"/>
                    <a:pt x="143" y="307"/>
                    <a:pt x="121" y="307"/>
                  </a:cubicBezTo>
                  <a:cubicBezTo>
                    <a:pt x="87" y="307"/>
                    <a:pt x="61" y="297"/>
                    <a:pt x="40" y="277"/>
                  </a:cubicBezTo>
                  <a:cubicBezTo>
                    <a:pt x="14" y="252"/>
                    <a:pt x="0" y="208"/>
                    <a:pt x="1" y="156"/>
                  </a:cubicBezTo>
                  <a:cubicBezTo>
                    <a:pt x="3" y="46"/>
                    <a:pt x="66" y="0"/>
                    <a:pt x="130" y="0"/>
                  </a:cubicBezTo>
                  <a:cubicBezTo>
                    <a:pt x="153" y="0"/>
                    <a:pt x="170" y="5"/>
                    <a:pt x="179" y="9"/>
                  </a:cubicBezTo>
                  <a:lnTo>
                    <a:pt x="169" y="60"/>
                  </a:lnTo>
                  <a:cubicBezTo>
                    <a:pt x="160" y="55"/>
                    <a:pt x="149" y="53"/>
                    <a:pt x="134" y="53"/>
                  </a:cubicBezTo>
                  <a:cubicBezTo>
                    <a:pt x="94" y="53"/>
                    <a:pt x="62" y="80"/>
                    <a:pt x="62" y="159"/>
                  </a:cubicBezTo>
                  <a:cubicBezTo>
                    <a:pt x="62" y="232"/>
                    <a:pt x="91" y="258"/>
                    <a:pt x="118" y="258"/>
                  </a:cubicBezTo>
                  <a:cubicBezTo>
                    <a:pt x="124" y="258"/>
                    <a:pt x="128" y="257"/>
                    <a:pt x="130" y="256"/>
                  </a:cubicBezTo>
                  <a:lnTo>
                    <a:pt x="130" y="183"/>
                  </a:lnTo>
                  <a:lnTo>
                    <a:pt x="103" y="183"/>
                  </a:lnTo>
                  <a:lnTo>
                    <a:pt x="103" y="136"/>
                  </a:lnTo>
                  <a:lnTo>
                    <a:pt x="184" y="136"/>
                  </a:lnTo>
                  <a:lnTo>
                    <a:pt x="184" y="297"/>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09" name="Google Shape;9909;p96"/>
            <p:cNvSpPr/>
            <p:nvPr/>
          </p:nvSpPr>
          <p:spPr>
            <a:xfrm>
              <a:off x="4187" y="2425"/>
              <a:ext cx="76" cy="144"/>
            </a:xfrm>
            <a:custGeom>
              <a:avLst/>
              <a:gdLst/>
              <a:ahLst/>
              <a:cxnLst/>
              <a:rect l="l" t="t" r="r" b="b"/>
              <a:pathLst>
                <a:path w="165" h="310" extrusionOk="0">
                  <a:moveTo>
                    <a:pt x="0" y="0"/>
                  </a:moveTo>
                  <a:lnTo>
                    <a:pt x="59" y="0"/>
                  </a:lnTo>
                  <a:lnTo>
                    <a:pt x="59" y="114"/>
                  </a:lnTo>
                  <a:lnTo>
                    <a:pt x="60" y="114"/>
                  </a:lnTo>
                  <a:cubicBezTo>
                    <a:pt x="65" y="106"/>
                    <a:pt x="72" y="100"/>
                    <a:pt x="79" y="95"/>
                  </a:cubicBezTo>
                  <a:cubicBezTo>
                    <a:pt x="88" y="90"/>
                    <a:pt x="98" y="87"/>
                    <a:pt x="109" y="87"/>
                  </a:cubicBezTo>
                  <a:cubicBezTo>
                    <a:pt x="149" y="87"/>
                    <a:pt x="165" y="121"/>
                    <a:pt x="165" y="177"/>
                  </a:cubicBezTo>
                  <a:lnTo>
                    <a:pt x="165" y="310"/>
                  </a:lnTo>
                  <a:lnTo>
                    <a:pt x="106" y="310"/>
                  </a:lnTo>
                  <a:lnTo>
                    <a:pt x="106" y="177"/>
                  </a:lnTo>
                  <a:cubicBezTo>
                    <a:pt x="106" y="155"/>
                    <a:pt x="102" y="136"/>
                    <a:pt x="84" y="136"/>
                  </a:cubicBezTo>
                  <a:cubicBezTo>
                    <a:pt x="74" y="136"/>
                    <a:pt x="66" y="142"/>
                    <a:pt x="61" y="157"/>
                  </a:cubicBezTo>
                  <a:cubicBezTo>
                    <a:pt x="61"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0" name="Google Shape;9910;p96"/>
            <p:cNvSpPr/>
            <p:nvPr/>
          </p:nvSpPr>
          <p:spPr>
            <a:xfrm>
              <a:off x="4281" y="2466"/>
              <a:ext cx="75" cy="104"/>
            </a:xfrm>
            <a:custGeom>
              <a:avLst/>
              <a:gdLst/>
              <a:ahLst/>
              <a:cxnLst/>
              <a:rect l="l" t="t" r="r" b="b"/>
              <a:pathLst>
                <a:path w="163" h="226" extrusionOk="0">
                  <a:moveTo>
                    <a:pt x="102" y="116"/>
                  </a:moveTo>
                  <a:cubicBezTo>
                    <a:pt x="82" y="117"/>
                    <a:pt x="55" y="123"/>
                    <a:pt x="55" y="153"/>
                  </a:cubicBezTo>
                  <a:cubicBezTo>
                    <a:pt x="55" y="175"/>
                    <a:pt x="67" y="183"/>
                    <a:pt x="76" y="183"/>
                  </a:cubicBezTo>
                  <a:cubicBezTo>
                    <a:pt x="86" y="183"/>
                    <a:pt x="97" y="177"/>
                    <a:pt x="101" y="164"/>
                  </a:cubicBezTo>
                  <a:cubicBezTo>
                    <a:pt x="102" y="161"/>
                    <a:pt x="102" y="158"/>
                    <a:pt x="102" y="154"/>
                  </a:cubicBezTo>
                  <a:lnTo>
                    <a:pt x="102" y="116"/>
                  </a:lnTo>
                  <a:close/>
                  <a:moveTo>
                    <a:pt x="110" y="223"/>
                  </a:moveTo>
                  <a:lnTo>
                    <a:pt x="107" y="201"/>
                  </a:lnTo>
                  <a:lnTo>
                    <a:pt x="106" y="201"/>
                  </a:lnTo>
                  <a:cubicBezTo>
                    <a:pt x="94" y="218"/>
                    <a:pt x="77" y="226"/>
                    <a:pt x="57" y="226"/>
                  </a:cubicBezTo>
                  <a:cubicBezTo>
                    <a:pt x="24" y="226"/>
                    <a:pt x="0" y="198"/>
                    <a:pt x="0" y="160"/>
                  </a:cubicBezTo>
                  <a:cubicBezTo>
                    <a:pt x="0" y="102"/>
                    <a:pt x="50" y="79"/>
                    <a:pt x="100" y="78"/>
                  </a:cubicBezTo>
                  <a:lnTo>
                    <a:pt x="100" y="73"/>
                  </a:lnTo>
                  <a:cubicBezTo>
                    <a:pt x="100" y="56"/>
                    <a:pt x="90" y="44"/>
                    <a:pt x="69" y="44"/>
                  </a:cubicBezTo>
                  <a:cubicBezTo>
                    <a:pt x="52" y="44"/>
                    <a:pt x="37" y="48"/>
                    <a:pt x="24" y="56"/>
                  </a:cubicBezTo>
                  <a:lnTo>
                    <a:pt x="13" y="17"/>
                  </a:lnTo>
                  <a:cubicBezTo>
                    <a:pt x="26" y="10"/>
                    <a:pt x="51" y="0"/>
                    <a:pt x="82" y="0"/>
                  </a:cubicBezTo>
                  <a:cubicBezTo>
                    <a:pt x="149" y="0"/>
                    <a:pt x="159" y="47"/>
                    <a:pt x="159" y="91"/>
                  </a:cubicBezTo>
                  <a:lnTo>
                    <a:pt x="159" y="172"/>
                  </a:lnTo>
                  <a:cubicBezTo>
                    <a:pt x="159" y="190"/>
                    <a:pt x="160" y="208"/>
                    <a:pt x="163" y="223"/>
                  </a:cubicBezTo>
                  <a:lnTo>
                    <a:pt x="110" y="223"/>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1" name="Google Shape;9911;p96"/>
            <p:cNvSpPr/>
            <p:nvPr/>
          </p:nvSpPr>
          <p:spPr>
            <a:xfrm>
              <a:off x="4377"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3" y="63"/>
                    <a:pt x="0" y="50"/>
                    <a:pt x="0" y="32"/>
                  </a:cubicBezTo>
                  <a:cubicBezTo>
                    <a:pt x="0" y="12"/>
                    <a:pt x="14"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2" name="Google Shape;9912;p96"/>
            <p:cNvSpPr/>
            <p:nvPr/>
          </p:nvSpPr>
          <p:spPr>
            <a:xfrm>
              <a:off x="4427" y="2466"/>
              <a:ext cx="52" cy="103"/>
            </a:xfrm>
            <a:custGeom>
              <a:avLst/>
              <a:gdLst/>
              <a:ahLst/>
              <a:cxnLst/>
              <a:rect l="l" t="t" r="r" b="b"/>
              <a:pathLst>
                <a:path w="112" h="223" extrusionOk="0">
                  <a:moveTo>
                    <a:pt x="2" y="70"/>
                  </a:moveTo>
                  <a:cubicBezTo>
                    <a:pt x="2" y="48"/>
                    <a:pt x="1" y="24"/>
                    <a:pt x="0" y="4"/>
                  </a:cubicBezTo>
                  <a:lnTo>
                    <a:pt x="51" y="4"/>
                  </a:lnTo>
                  <a:lnTo>
                    <a:pt x="55" y="36"/>
                  </a:lnTo>
                  <a:lnTo>
                    <a:pt x="56" y="36"/>
                  </a:lnTo>
                  <a:cubicBezTo>
                    <a:pt x="66" y="12"/>
                    <a:pt x="83" y="0"/>
                    <a:pt x="100" y="0"/>
                  </a:cubicBezTo>
                  <a:cubicBezTo>
                    <a:pt x="105" y="0"/>
                    <a:pt x="109" y="0"/>
                    <a:pt x="112" y="1"/>
                  </a:cubicBezTo>
                  <a:lnTo>
                    <a:pt x="112" y="59"/>
                  </a:lnTo>
                  <a:cubicBezTo>
                    <a:pt x="109" y="58"/>
                    <a:pt x="105" y="58"/>
                    <a:pt x="100" y="58"/>
                  </a:cubicBezTo>
                  <a:cubicBezTo>
                    <a:pt x="87" y="58"/>
                    <a:pt x="70" y="67"/>
                    <a:pt x="64" y="90"/>
                  </a:cubicBezTo>
                  <a:cubicBezTo>
                    <a:pt x="62" y="95"/>
                    <a:pt x="61" y="102"/>
                    <a:pt x="61" y="112"/>
                  </a:cubicBezTo>
                  <a:lnTo>
                    <a:pt x="61"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3" name="Google Shape;9913;p96"/>
            <p:cNvSpPr/>
            <p:nvPr/>
          </p:nvSpPr>
          <p:spPr>
            <a:xfrm>
              <a:off x="4493" y="2466"/>
              <a:ext cx="123" cy="103"/>
            </a:xfrm>
            <a:custGeom>
              <a:avLst/>
              <a:gdLst/>
              <a:ahLst/>
              <a:cxnLst/>
              <a:rect l="l" t="t" r="r" b="b"/>
              <a:pathLst>
                <a:path w="266" h="223" extrusionOk="0">
                  <a:moveTo>
                    <a:pt x="2" y="70"/>
                  </a:moveTo>
                  <a:cubicBezTo>
                    <a:pt x="2" y="45"/>
                    <a:pt x="1" y="24"/>
                    <a:pt x="0" y="4"/>
                  </a:cubicBezTo>
                  <a:lnTo>
                    <a:pt x="52" y="4"/>
                  </a:lnTo>
                  <a:lnTo>
                    <a:pt x="54" y="29"/>
                  </a:lnTo>
                  <a:lnTo>
                    <a:pt x="55" y="29"/>
                  </a:lnTo>
                  <a:cubicBezTo>
                    <a:pt x="66" y="13"/>
                    <a:pt x="85" y="0"/>
                    <a:pt x="108" y="0"/>
                  </a:cubicBezTo>
                  <a:cubicBezTo>
                    <a:pt x="132" y="0"/>
                    <a:pt x="148" y="11"/>
                    <a:pt x="156" y="30"/>
                  </a:cubicBezTo>
                  <a:lnTo>
                    <a:pt x="157" y="30"/>
                  </a:lnTo>
                  <a:cubicBezTo>
                    <a:pt x="162" y="21"/>
                    <a:pt x="170" y="13"/>
                    <a:pt x="179" y="8"/>
                  </a:cubicBezTo>
                  <a:cubicBezTo>
                    <a:pt x="188" y="3"/>
                    <a:pt x="198" y="0"/>
                    <a:pt x="210" y="0"/>
                  </a:cubicBezTo>
                  <a:cubicBezTo>
                    <a:pt x="249" y="0"/>
                    <a:pt x="266" y="31"/>
                    <a:pt x="266" y="84"/>
                  </a:cubicBezTo>
                  <a:lnTo>
                    <a:pt x="266" y="223"/>
                  </a:lnTo>
                  <a:lnTo>
                    <a:pt x="208" y="223"/>
                  </a:lnTo>
                  <a:lnTo>
                    <a:pt x="208" y="94"/>
                  </a:lnTo>
                  <a:cubicBezTo>
                    <a:pt x="208" y="69"/>
                    <a:pt x="205" y="49"/>
                    <a:pt x="187" y="49"/>
                  </a:cubicBezTo>
                  <a:cubicBezTo>
                    <a:pt x="177" y="49"/>
                    <a:pt x="169" y="56"/>
                    <a:pt x="165" y="69"/>
                  </a:cubicBezTo>
                  <a:cubicBezTo>
                    <a:pt x="164" y="72"/>
                    <a:pt x="163" y="78"/>
                    <a:pt x="163" y="84"/>
                  </a:cubicBezTo>
                  <a:lnTo>
                    <a:pt x="163" y="223"/>
                  </a:lnTo>
                  <a:lnTo>
                    <a:pt x="105" y="223"/>
                  </a:lnTo>
                  <a:lnTo>
                    <a:pt x="105" y="85"/>
                  </a:lnTo>
                  <a:cubicBezTo>
                    <a:pt x="105" y="70"/>
                    <a:pt x="103" y="49"/>
                    <a:pt x="85" y="49"/>
                  </a:cubicBezTo>
                  <a:cubicBezTo>
                    <a:pt x="76" y="49"/>
                    <a:pt x="67" y="55"/>
                    <a:pt x="63" y="68"/>
                  </a:cubicBezTo>
                  <a:cubicBezTo>
                    <a:pt x="61" y="72"/>
                    <a:pt x="61" y="79"/>
                    <a:pt x="61" y="85"/>
                  </a:cubicBezTo>
                  <a:lnTo>
                    <a:pt x="61" y="223"/>
                  </a:lnTo>
                  <a:lnTo>
                    <a:pt x="2" y="223"/>
                  </a:lnTo>
                  <a:lnTo>
                    <a:pt x="2"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4" name="Google Shape;9914;p96"/>
            <p:cNvSpPr/>
            <p:nvPr/>
          </p:nvSpPr>
          <p:spPr>
            <a:xfrm>
              <a:off x="4638"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5" name="Google Shape;9915;p96"/>
            <p:cNvSpPr/>
            <p:nvPr/>
          </p:nvSpPr>
          <p:spPr>
            <a:xfrm>
              <a:off x="4689" y="2426"/>
              <a:ext cx="76" cy="144"/>
            </a:xfrm>
            <a:custGeom>
              <a:avLst/>
              <a:gdLst/>
              <a:ahLst/>
              <a:cxnLst/>
              <a:rect l="l" t="t" r="r" b="b"/>
              <a:pathLst>
                <a:path w="165" h="312" extrusionOk="0">
                  <a:moveTo>
                    <a:pt x="146" y="0"/>
                  </a:moveTo>
                  <a:lnTo>
                    <a:pt x="100" y="63"/>
                  </a:lnTo>
                  <a:lnTo>
                    <a:pt x="63" y="63"/>
                  </a:lnTo>
                  <a:lnTo>
                    <a:pt x="94" y="0"/>
                  </a:lnTo>
                  <a:lnTo>
                    <a:pt x="146" y="0"/>
                  </a:lnTo>
                  <a:close/>
                  <a:moveTo>
                    <a:pt x="163" y="242"/>
                  </a:moveTo>
                  <a:cubicBezTo>
                    <a:pt x="163" y="265"/>
                    <a:pt x="164" y="288"/>
                    <a:pt x="165" y="309"/>
                  </a:cubicBezTo>
                  <a:lnTo>
                    <a:pt x="114" y="309"/>
                  </a:lnTo>
                  <a:lnTo>
                    <a:pt x="111" y="285"/>
                  </a:lnTo>
                  <a:lnTo>
                    <a:pt x="110" y="285"/>
                  </a:lnTo>
                  <a:cubicBezTo>
                    <a:pt x="99" y="300"/>
                    <a:pt x="81" y="312"/>
                    <a:pt x="59" y="312"/>
                  </a:cubicBezTo>
                  <a:cubicBezTo>
                    <a:pt x="17" y="312"/>
                    <a:pt x="0" y="281"/>
                    <a:pt x="0" y="222"/>
                  </a:cubicBezTo>
                  <a:lnTo>
                    <a:pt x="0" y="90"/>
                  </a:lnTo>
                  <a:lnTo>
                    <a:pt x="59" y="90"/>
                  </a:lnTo>
                  <a:lnTo>
                    <a:pt x="59" y="216"/>
                  </a:lnTo>
                  <a:cubicBezTo>
                    <a:pt x="59" y="245"/>
                    <a:pt x="65" y="263"/>
                    <a:pt x="81" y="263"/>
                  </a:cubicBezTo>
                  <a:cubicBezTo>
                    <a:pt x="91" y="263"/>
                    <a:pt x="98" y="255"/>
                    <a:pt x="100" y="248"/>
                  </a:cubicBezTo>
                  <a:cubicBezTo>
                    <a:pt x="103" y="244"/>
                    <a:pt x="104" y="237"/>
                    <a:pt x="104" y="229"/>
                  </a:cubicBezTo>
                  <a:lnTo>
                    <a:pt x="104" y="90"/>
                  </a:lnTo>
                  <a:lnTo>
                    <a:pt x="163" y="90"/>
                  </a:lnTo>
                  <a:lnTo>
                    <a:pt x="163"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6" name="Google Shape;9916;p96"/>
            <p:cNvSpPr/>
            <p:nvPr/>
          </p:nvSpPr>
          <p:spPr>
            <a:xfrm>
              <a:off x="4787" y="2426"/>
              <a:ext cx="28" cy="143"/>
            </a:xfrm>
            <a:custGeom>
              <a:avLst/>
              <a:gdLst/>
              <a:ahLst/>
              <a:cxnLst/>
              <a:rect l="l" t="t" r="r" b="b"/>
              <a:pathLst>
                <a:path w="61" h="309" extrusionOk="0">
                  <a:moveTo>
                    <a:pt x="1" y="309"/>
                  </a:moveTo>
                  <a:lnTo>
                    <a:pt x="1" y="90"/>
                  </a:lnTo>
                  <a:lnTo>
                    <a:pt x="60" y="90"/>
                  </a:lnTo>
                  <a:lnTo>
                    <a:pt x="60" y="309"/>
                  </a:lnTo>
                  <a:lnTo>
                    <a:pt x="1" y="309"/>
                  </a:lnTo>
                  <a:close/>
                  <a:moveTo>
                    <a:pt x="60" y="32"/>
                  </a:moveTo>
                  <a:cubicBezTo>
                    <a:pt x="61" y="50"/>
                    <a:pt x="47" y="63"/>
                    <a:pt x="29" y="63"/>
                  </a:cubicBezTo>
                  <a:cubicBezTo>
                    <a:pt x="13" y="63"/>
                    <a:pt x="0" y="50"/>
                    <a:pt x="0" y="32"/>
                  </a:cubicBezTo>
                  <a:cubicBezTo>
                    <a:pt x="0" y="12"/>
                    <a:pt x="14" y="0"/>
                    <a:pt x="30" y="0"/>
                  </a:cubicBezTo>
                  <a:cubicBezTo>
                    <a:pt x="47" y="0"/>
                    <a:pt x="60" y="12"/>
                    <a:pt x="60"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7" name="Google Shape;9917;p96"/>
            <p:cNvSpPr/>
            <p:nvPr/>
          </p:nvSpPr>
          <p:spPr>
            <a:xfrm>
              <a:off x="4838" y="2425"/>
              <a:ext cx="0" cy="0"/>
            </a:xfrm>
            <a:prstGeom prst="rect">
              <a:avLst/>
            </a:pr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8" name="Google Shape;9918;p96"/>
            <p:cNvSpPr/>
            <p:nvPr/>
          </p:nvSpPr>
          <p:spPr>
            <a:xfrm>
              <a:off x="4922" y="2425"/>
              <a:ext cx="78" cy="145"/>
            </a:xfrm>
            <a:custGeom>
              <a:avLst/>
              <a:gdLst/>
              <a:ahLst/>
              <a:cxnLst/>
              <a:rect l="l" t="t" r="r" b="b"/>
              <a:pathLst>
                <a:path w="169" h="313" extrusionOk="0">
                  <a:moveTo>
                    <a:pt x="108" y="175"/>
                  </a:moveTo>
                  <a:cubicBezTo>
                    <a:pt x="108" y="171"/>
                    <a:pt x="108" y="166"/>
                    <a:pt x="108" y="162"/>
                  </a:cubicBezTo>
                  <a:cubicBezTo>
                    <a:pt x="106" y="149"/>
                    <a:pt x="99" y="136"/>
                    <a:pt x="87" y="136"/>
                  </a:cubicBezTo>
                  <a:cubicBezTo>
                    <a:pt x="66" y="136"/>
                    <a:pt x="59" y="166"/>
                    <a:pt x="59" y="202"/>
                  </a:cubicBezTo>
                  <a:cubicBezTo>
                    <a:pt x="59" y="243"/>
                    <a:pt x="70" y="265"/>
                    <a:pt x="86" y="265"/>
                  </a:cubicBezTo>
                  <a:cubicBezTo>
                    <a:pt x="94" y="265"/>
                    <a:pt x="102" y="261"/>
                    <a:pt x="107" y="246"/>
                  </a:cubicBezTo>
                  <a:cubicBezTo>
                    <a:pt x="108" y="243"/>
                    <a:pt x="108" y="238"/>
                    <a:pt x="108" y="233"/>
                  </a:cubicBezTo>
                  <a:lnTo>
                    <a:pt x="108" y="175"/>
                  </a:lnTo>
                  <a:close/>
                  <a:moveTo>
                    <a:pt x="167" y="0"/>
                  </a:moveTo>
                  <a:lnTo>
                    <a:pt x="167" y="245"/>
                  </a:lnTo>
                  <a:cubicBezTo>
                    <a:pt x="167" y="266"/>
                    <a:pt x="168" y="289"/>
                    <a:pt x="169" y="310"/>
                  </a:cubicBezTo>
                  <a:lnTo>
                    <a:pt x="118" y="310"/>
                  </a:lnTo>
                  <a:lnTo>
                    <a:pt x="115" y="285"/>
                  </a:lnTo>
                  <a:lnTo>
                    <a:pt x="114" y="285"/>
                  </a:lnTo>
                  <a:cubicBezTo>
                    <a:pt x="106" y="300"/>
                    <a:pt x="89" y="313"/>
                    <a:pt x="68" y="313"/>
                  </a:cubicBezTo>
                  <a:cubicBezTo>
                    <a:pt x="22" y="313"/>
                    <a:pt x="0" y="262"/>
                    <a:pt x="0" y="200"/>
                  </a:cubicBezTo>
                  <a:cubicBezTo>
                    <a:pt x="0" y="124"/>
                    <a:pt x="33" y="87"/>
                    <a:pt x="71" y="87"/>
                  </a:cubicBezTo>
                  <a:cubicBezTo>
                    <a:pt x="90" y="87"/>
                    <a:pt x="102" y="97"/>
                    <a:pt x="108" y="109"/>
                  </a:cubicBezTo>
                  <a:lnTo>
                    <a:pt x="108" y="109"/>
                  </a:lnTo>
                  <a:lnTo>
                    <a:pt x="108" y="0"/>
                  </a:lnTo>
                  <a:lnTo>
                    <a:pt x="167"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19" name="Google Shape;9919;p96"/>
            <p:cNvSpPr/>
            <p:nvPr/>
          </p:nvSpPr>
          <p:spPr>
            <a:xfrm>
              <a:off x="5019" y="2466"/>
              <a:ext cx="78" cy="104"/>
            </a:xfrm>
            <a:custGeom>
              <a:avLst/>
              <a:gdLst/>
              <a:ahLst/>
              <a:cxnLst/>
              <a:rect l="l" t="t" r="r" b="b"/>
              <a:pathLst>
                <a:path w="168" h="226" extrusionOk="0">
                  <a:moveTo>
                    <a:pt x="58" y="113"/>
                  </a:moveTo>
                  <a:cubicBezTo>
                    <a:pt x="58" y="150"/>
                    <a:pt x="64" y="181"/>
                    <a:pt x="85" y="181"/>
                  </a:cubicBezTo>
                  <a:cubicBezTo>
                    <a:pt x="104" y="181"/>
                    <a:pt x="109" y="145"/>
                    <a:pt x="109" y="113"/>
                  </a:cubicBezTo>
                  <a:cubicBezTo>
                    <a:pt x="109" y="83"/>
                    <a:pt x="104" y="45"/>
                    <a:pt x="84" y="45"/>
                  </a:cubicBezTo>
                  <a:cubicBezTo>
                    <a:pt x="62" y="45"/>
                    <a:pt x="58" y="83"/>
                    <a:pt x="58" y="113"/>
                  </a:cubicBezTo>
                  <a:close/>
                  <a:moveTo>
                    <a:pt x="168" y="113"/>
                  </a:moveTo>
                  <a:cubicBezTo>
                    <a:pt x="168" y="204"/>
                    <a:pt x="117" y="226"/>
                    <a:pt x="84" y="226"/>
                  </a:cubicBezTo>
                  <a:cubicBezTo>
                    <a:pt x="31" y="226"/>
                    <a:pt x="0" y="185"/>
                    <a:pt x="0" y="114"/>
                  </a:cubicBezTo>
                  <a:cubicBezTo>
                    <a:pt x="0" y="35"/>
                    <a:pt x="41" y="0"/>
                    <a:pt x="84" y="0"/>
                  </a:cubicBezTo>
                  <a:cubicBezTo>
                    <a:pt x="136"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0" name="Google Shape;9920;p96"/>
            <p:cNvSpPr/>
            <p:nvPr/>
          </p:nvSpPr>
          <p:spPr>
            <a:xfrm>
              <a:off x="5150" y="2429"/>
              <a:ext cx="119" cy="140"/>
            </a:xfrm>
            <a:custGeom>
              <a:avLst/>
              <a:gdLst/>
              <a:ahLst/>
              <a:cxnLst/>
              <a:rect l="l" t="t" r="r" b="b"/>
              <a:pathLst>
                <a:path w="255" h="302" extrusionOk="0">
                  <a:moveTo>
                    <a:pt x="197" y="196"/>
                  </a:moveTo>
                  <a:cubicBezTo>
                    <a:pt x="195" y="167"/>
                    <a:pt x="193" y="128"/>
                    <a:pt x="194" y="96"/>
                  </a:cubicBezTo>
                  <a:lnTo>
                    <a:pt x="193" y="96"/>
                  </a:lnTo>
                  <a:cubicBezTo>
                    <a:pt x="187" y="128"/>
                    <a:pt x="179" y="166"/>
                    <a:pt x="173" y="189"/>
                  </a:cubicBezTo>
                  <a:lnTo>
                    <a:pt x="147" y="297"/>
                  </a:lnTo>
                  <a:lnTo>
                    <a:pt x="106" y="297"/>
                  </a:lnTo>
                  <a:lnTo>
                    <a:pt x="80" y="191"/>
                  </a:lnTo>
                  <a:cubicBezTo>
                    <a:pt x="75" y="167"/>
                    <a:pt x="67" y="129"/>
                    <a:pt x="62" y="96"/>
                  </a:cubicBezTo>
                  <a:lnTo>
                    <a:pt x="61" y="96"/>
                  </a:lnTo>
                  <a:cubicBezTo>
                    <a:pt x="60" y="129"/>
                    <a:pt x="58" y="167"/>
                    <a:pt x="56" y="197"/>
                  </a:cubicBezTo>
                  <a:lnTo>
                    <a:pt x="51" y="302"/>
                  </a:lnTo>
                  <a:lnTo>
                    <a:pt x="0" y="302"/>
                  </a:lnTo>
                  <a:lnTo>
                    <a:pt x="22" y="0"/>
                  </a:lnTo>
                  <a:lnTo>
                    <a:pt x="84" y="0"/>
                  </a:lnTo>
                  <a:lnTo>
                    <a:pt x="109" y="109"/>
                  </a:lnTo>
                  <a:cubicBezTo>
                    <a:pt x="117" y="147"/>
                    <a:pt x="125" y="181"/>
                    <a:pt x="130" y="215"/>
                  </a:cubicBezTo>
                  <a:lnTo>
                    <a:pt x="131" y="215"/>
                  </a:lnTo>
                  <a:cubicBezTo>
                    <a:pt x="136" y="181"/>
                    <a:pt x="142" y="147"/>
                    <a:pt x="151" y="109"/>
                  </a:cubicBezTo>
                  <a:lnTo>
                    <a:pt x="174" y="0"/>
                  </a:lnTo>
                  <a:lnTo>
                    <a:pt x="236" y="0"/>
                  </a:lnTo>
                  <a:lnTo>
                    <a:pt x="255" y="302"/>
                  </a:lnTo>
                  <a:lnTo>
                    <a:pt x="202" y="302"/>
                  </a:lnTo>
                  <a:lnTo>
                    <a:pt x="197" y="196"/>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1" name="Google Shape;9921;p96"/>
            <p:cNvSpPr/>
            <p:nvPr/>
          </p:nvSpPr>
          <p:spPr>
            <a:xfrm>
              <a:off x="5290" y="2425"/>
              <a:ext cx="76" cy="144"/>
            </a:xfrm>
            <a:custGeom>
              <a:avLst/>
              <a:gdLst/>
              <a:ahLst/>
              <a:cxnLst/>
              <a:rect l="l" t="t" r="r" b="b"/>
              <a:pathLst>
                <a:path w="164" h="310" extrusionOk="0">
                  <a:moveTo>
                    <a:pt x="0" y="0"/>
                  </a:moveTo>
                  <a:lnTo>
                    <a:pt x="59" y="0"/>
                  </a:lnTo>
                  <a:lnTo>
                    <a:pt x="59" y="114"/>
                  </a:lnTo>
                  <a:lnTo>
                    <a:pt x="60" y="114"/>
                  </a:lnTo>
                  <a:cubicBezTo>
                    <a:pt x="65" y="106"/>
                    <a:pt x="71" y="100"/>
                    <a:pt x="79" y="95"/>
                  </a:cubicBezTo>
                  <a:cubicBezTo>
                    <a:pt x="87" y="90"/>
                    <a:pt x="97" y="87"/>
                    <a:pt x="108" y="87"/>
                  </a:cubicBezTo>
                  <a:cubicBezTo>
                    <a:pt x="149" y="87"/>
                    <a:pt x="164" y="121"/>
                    <a:pt x="164" y="177"/>
                  </a:cubicBezTo>
                  <a:lnTo>
                    <a:pt x="164" y="310"/>
                  </a:lnTo>
                  <a:lnTo>
                    <a:pt x="106" y="310"/>
                  </a:lnTo>
                  <a:lnTo>
                    <a:pt x="106" y="177"/>
                  </a:lnTo>
                  <a:cubicBezTo>
                    <a:pt x="106" y="155"/>
                    <a:pt x="102" y="136"/>
                    <a:pt x="84" y="136"/>
                  </a:cubicBezTo>
                  <a:cubicBezTo>
                    <a:pt x="74" y="136"/>
                    <a:pt x="66" y="142"/>
                    <a:pt x="61" y="157"/>
                  </a:cubicBezTo>
                  <a:cubicBezTo>
                    <a:pt x="60" y="161"/>
                    <a:pt x="59" y="169"/>
                    <a:pt x="59" y="174"/>
                  </a:cubicBezTo>
                  <a:lnTo>
                    <a:pt x="59" y="310"/>
                  </a:lnTo>
                  <a:lnTo>
                    <a:pt x="0" y="310"/>
                  </a:lnTo>
                  <a:lnTo>
                    <a:pt x="0" y="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2" name="Google Shape;9922;p96"/>
            <p:cNvSpPr/>
            <p:nvPr/>
          </p:nvSpPr>
          <p:spPr>
            <a:xfrm>
              <a:off x="5388" y="2426"/>
              <a:ext cx="76" cy="144"/>
            </a:xfrm>
            <a:custGeom>
              <a:avLst/>
              <a:gdLst/>
              <a:ahLst/>
              <a:cxnLst/>
              <a:rect l="l" t="t" r="r" b="b"/>
              <a:pathLst>
                <a:path w="164" h="312" extrusionOk="0">
                  <a:moveTo>
                    <a:pt x="145" y="0"/>
                  </a:moveTo>
                  <a:lnTo>
                    <a:pt x="100" y="63"/>
                  </a:lnTo>
                  <a:lnTo>
                    <a:pt x="63" y="63"/>
                  </a:lnTo>
                  <a:lnTo>
                    <a:pt x="94" y="0"/>
                  </a:lnTo>
                  <a:lnTo>
                    <a:pt x="145" y="0"/>
                  </a:lnTo>
                  <a:close/>
                  <a:moveTo>
                    <a:pt x="162" y="242"/>
                  </a:moveTo>
                  <a:cubicBezTo>
                    <a:pt x="162" y="265"/>
                    <a:pt x="163" y="288"/>
                    <a:pt x="164" y="309"/>
                  </a:cubicBezTo>
                  <a:lnTo>
                    <a:pt x="113" y="309"/>
                  </a:lnTo>
                  <a:lnTo>
                    <a:pt x="110" y="285"/>
                  </a:lnTo>
                  <a:lnTo>
                    <a:pt x="109" y="285"/>
                  </a:lnTo>
                  <a:cubicBezTo>
                    <a:pt x="99" y="300"/>
                    <a:pt x="81" y="312"/>
                    <a:pt x="58" y="312"/>
                  </a:cubicBezTo>
                  <a:cubicBezTo>
                    <a:pt x="17" y="312"/>
                    <a:pt x="0" y="281"/>
                    <a:pt x="0" y="222"/>
                  </a:cubicBezTo>
                  <a:lnTo>
                    <a:pt x="0" y="90"/>
                  </a:lnTo>
                  <a:lnTo>
                    <a:pt x="59" y="90"/>
                  </a:lnTo>
                  <a:lnTo>
                    <a:pt x="59" y="216"/>
                  </a:lnTo>
                  <a:cubicBezTo>
                    <a:pt x="59" y="245"/>
                    <a:pt x="64" y="263"/>
                    <a:pt x="81" y="263"/>
                  </a:cubicBezTo>
                  <a:cubicBezTo>
                    <a:pt x="91" y="263"/>
                    <a:pt x="97" y="255"/>
                    <a:pt x="100" y="248"/>
                  </a:cubicBezTo>
                  <a:cubicBezTo>
                    <a:pt x="102" y="244"/>
                    <a:pt x="103" y="237"/>
                    <a:pt x="103" y="229"/>
                  </a:cubicBezTo>
                  <a:lnTo>
                    <a:pt x="103" y="90"/>
                  </a:lnTo>
                  <a:lnTo>
                    <a:pt x="162" y="90"/>
                  </a:lnTo>
                  <a:lnTo>
                    <a:pt x="162" y="242"/>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3" name="Google Shape;9923;p96"/>
            <p:cNvSpPr/>
            <p:nvPr/>
          </p:nvSpPr>
          <p:spPr>
            <a:xfrm>
              <a:off x="5486" y="2426"/>
              <a:ext cx="28"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4"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4" name="Google Shape;9924;p96"/>
            <p:cNvSpPr/>
            <p:nvPr/>
          </p:nvSpPr>
          <p:spPr>
            <a:xfrm>
              <a:off x="5537" y="2466"/>
              <a:ext cx="77" cy="103"/>
            </a:xfrm>
            <a:custGeom>
              <a:avLst/>
              <a:gdLst/>
              <a:ahLst/>
              <a:cxnLst/>
              <a:rect l="l" t="t" r="r" b="b"/>
              <a:pathLst>
                <a:path w="166" h="223" extrusionOk="0">
                  <a:moveTo>
                    <a:pt x="2" y="70"/>
                  </a:moveTo>
                  <a:cubicBezTo>
                    <a:pt x="2" y="45"/>
                    <a:pt x="0" y="24"/>
                    <a:pt x="0" y="4"/>
                  </a:cubicBezTo>
                  <a:lnTo>
                    <a:pt x="51" y="4"/>
                  </a:lnTo>
                  <a:lnTo>
                    <a:pt x="53" y="29"/>
                  </a:lnTo>
                  <a:lnTo>
                    <a:pt x="54" y="29"/>
                  </a:lnTo>
                  <a:cubicBezTo>
                    <a:pt x="66" y="11"/>
                    <a:pt x="85" y="0"/>
                    <a:pt x="108" y="0"/>
                  </a:cubicBezTo>
                  <a:cubicBezTo>
                    <a:pt x="149" y="0"/>
                    <a:pt x="166" y="33"/>
                    <a:pt x="166" y="82"/>
                  </a:cubicBezTo>
                  <a:lnTo>
                    <a:pt x="166" y="223"/>
                  </a:lnTo>
                  <a:lnTo>
                    <a:pt x="107" y="223"/>
                  </a:lnTo>
                  <a:lnTo>
                    <a:pt x="107" y="86"/>
                  </a:lnTo>
                  <a:cubicBezTo>
                    <a:pt x="107" y="67"/>
                    <a:pt x="103" y="49"/>
                    <a:pt x="86" y="49"/>
                  </a:cubicBezTo>
                  <a:cubicBezTo>
                    <a:pt x="76" y="49"/>
                    <a:pt x="68" y="56"/>
                    <a:pt x="64" y="69"/>
                  </a:cubicBezTo>
                  <a:cubicBezTo>
                    <a:pt x="62" y="74"/>
                    <a:pt x="60" y="81"/>
                    <a:pt x="60" y="89"/>
                  </a:cubicBezTo>
                  <a:lnTo>
                    <a:pt x="60" y="223"/>
                  </a:lnTo>
                  <a:lnTo>
                    <a:pt x="2" y="223"/>
                  </a:lnTo>
                  <a:lnTo>
                    <a:pt x="2" y="7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5" name="Google Shape;9925;p96"/>
            <p:cNvSpPr/>
            <p:nvPr/>
          </p:nvSpPr>
          <p:spPr>
            <a:xfrm>
              <a:off x="5629" y="2440"/>
              <a:ext cx="60" cy="130"/>
            </a:xfrm>
            <a:custGeom>
              <a:avLst/>
              <a:gdLst/>
              <a:ahLst/>
              <a:cxnLst/>
              <a:rect l="l" t="t" r="r" b="b"/>
              <a:pathLst>
                <a:path w="128" h="280" extrusionOk="0">
                  <a:moveTo>
                    <a:pt x="85" y="0"/>
                  </a:moveTo>
                  <a:lnTo>
                    <a:pt x="85" y="59"/>
                  </a:lnTo>
                  <a:lnTo>
                    <a:pt x="128" y="59"/>
                  </a:lnTo>
                  <a:lnTo>
                    <a:pt x="128" y="100"/>
                  </a:lnTo>
                  <a:lnTo>
                    <a:pt x="85" y="100"/>
                  </a:lnTo>
                  <a:lnTo>
                    <a:pt x="85" y="200"/>
                  </a:lnTo>
                  <a:cubicBezTo>
                    <a:pt x="85" y="226"/>
                    <a:pt x="96" y="232"/>
                    <a:pt x="108" y="232"/>
                  </a:cubicBezTo>
                  <a:cubicBezTo>
                    <a:pt x="113" y="232"/>
                    <a:pt x="118" y="232"/>
                    <a:pt x="123" y="231"/>
                  </a:cubicBezTo>
                  <a:lnTo>
                    <a:pt x="123" y="276"/>
                  </a:lnTo>
                  <a:cubicBezTo>
                    <a:pt x="115" y="279"/>
                    <a:pt x="103" y="280"/>
                    <a:pt x="87" y="280"/>
                  </a:cubicBezTo>
                  <a:cubicBezTo>
                    <a:pt x="70" y="280"/>
                    <a:pt x="55" y="276"/>
                    <a:pt x="45" y="266"/>
                  </a:cubicBezTo>
                  <a:cubicBezTo>
                    <a:pt x="33" y="255"/>
                    <a:pt x="26" y="238"/>
                    <a:pt x="26" y="204"/>
                  </a:cubicBezTo>
                  <a:lnTo>
                    <a:pt x="26" y="100"/>
                  </a:lnTo>
                  <a:lnTo>
                    <a:pt x="0" y="100"/>
                  </a:lnTo>
                  <a:lnTo>
                    <a:pt x="0" y="59"/>
                  </a:lnTo>
                  <a:lnTo>
                    <a:pt x="26" y="59"/>
                  </a:lnTo>
                  <a:lnTo>
                    <a:pt x="26" y="14"/>
                  </a:lnTo>
                  <a:lnTo>
                    <a:pt x="85" y="0"/>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6" name="Google Shape;9926;p96"/>
            <p:cNvSpPr/>
            <p:nvPr/>
          </p:nvSpPr>
          <p:spPr>
            <a:xfrm>
              <a:off x="5702" y="2466"/>
              <a:ext cx="75" cy="104"/>
            </a:xfrm>
            <a:custGeom>
              <a:avLst/>
              <a:gdLst/>
              <a:ahLst/>
              <a:cxnLst/>
              <a:rect l="l" t="t" r="r" b="b"/>
              <a:pathLst>
                <a:path w="162" h="225" extrusionOk="0">
                  <a:moveTo>
                    <a:pt x="109" y="93"/>
                  </a:moveTo>
                  <a:cubicBezTo>
                    <a:pt x="109" y="65"/>
                    <a:pt x="102" y="43"/>
                    <a:pt x="84" y="43"/>
                  </a:cubicBezTo>
                  <a:cubicBezTo>
                    <a:pt x="65" y="43"/>
                    <a:pt x="57" y="71"/>
                    <a:pt x="57" y="93"/>
                  </a:cubicBezTo>
                  <a:lnTo>
                    <a:pt x="109" y="93"/>
                  </a:lnTo>
                  <a:close/>
                  <a:moveTo>
                    <a:pt x="56" y="134"/>
                  </a:moveTo>
                  <a:cubicBezTo>
                    <a:pt x="57" y="168"/>
                    <a:pt x="77" y="181"/>
                    <a:pt x="103" y="181"/>
                  </a:cubicBezTo>
                  <a:cubicBezTo>
                    <a:pt x="120" y="181"/>
                    <a:pt x="134" y="177"/>
                    <a:pt x="145" y="173"/>
                  </a:cubicBezTo>
                  <a:lnTo>
                    <a:pt x="153" y="215"/>
                  </a:lnTo>
                  <a:cubicBezTo>
                    <a:pt x="138" y="221"/>
                    <a:pt x="115" y="225"/>
                    <a:pt x="92" y="225"/>
                  </a:cubicBezTo>
                  <a:cubicBezTo>
                    <a:pt x="32" y="225"/>
                    <a:pt x="0" y="186"/>
                    <a:pt x="0" y="117"/>
                  </a:cubicBezTo>
                  <a:cubicBezTo>
                    <a:pt x="0" y="44"/>
                    <a:pt x="38" y="0"/>
                    <a:pt x="88" y="0"/>
                  </a:cubicBezTo>
                  <a:cubicBezTo>
                    <a:pt x="135" y="0"/>
                    <a:pt x="162" y="37"/>
                    <a:pt x="162" y="104"/>
                  </a:cubicBezTo>
                  <a:cubicBezTo>
                    <a:pt x="162" y="119"/>
                    <a:pt x="162" y="128"/>
                    <a:pt x="160" y="134"/>
                  </a:cubicBezTo>
                  <a:lnTo>
                    <a:pt x="56" y="134"/>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7" name="Google Shape;9927;p96"/>
            <p:cNvSpPr/>
            <p:nvPr/>
          </p:nvSpPr>
          <p:spPr>
            <a:xfrm>
              <a:off x="5793" y="2466"/>
              <a:ext cx="78" cy="104"/>
            </a:xfrm>
            <a:custGeom>
              <a:avLst/>
              <a:gdLst/>
              <a:ahLst/>
              <a:cxnLst/>
              <a:rect l="l" t="t" r="r" b="b"/>
              <a:pathLst>
                <a:path w="168" h="226" extrusionOk="0">
                  <a:moveTo>
                    <a:pt x="59" y="113"/>
                  </a:moveTo>
                  <a:cubicBezTo>
                    <a:pt x="59" y="150"/>
                    <a:pt x="65" y="181"/>
                    <a:pt x="86" y="181"/>
                  </a:cubicBezTo>
                  <a:cubicBezTo>
                    <a:pt x="105" y="181"/>
                    <a:pt x="110" y="145"/>
                    <a:pt x="110" y="113"/>
                  </a:cubicBezTo>
                  <a:cubicBezTo>
                    <a:pt x="110" y="83"/>
                    <a:pt x="105" y="45"/>
                    <a:pt x="85" y="45"/>
                  </a:cubicBezTo>
                  <a:cubicBezTo>
                    <a:pt x="63" y="45"/>
                    <a:pt x="59" y="83"/>
                    <a:pt x="59" y="113"/>
                  </a:cubicBezTo>
                  <a:close/>
                  <a:moveTo>
                    <a:pt x="168" y="113"/>
                  </a:moveTo>
                  <a:cubicBezTo>
                    <a:pt x="168" y="204"/>
                    <a:pt x="118" y="226"/>
                    <a:pt x="84" y="226"/>
                  </a:cubicBezTo>
                  <a:cubicBezTo>
                    <a:pt x="32" y="226"/>
                    <a:pt x="0" y="185"/>
                    <a:pt x="0" y="114"/>
                  </a:cubicBezTo>
                  <a:cubicBezTo>
                    <a:pt x="0" y="35"/>
                    <a:pt x="42" y="0"/>
                    <a:pt x="85" y="0"/>
                  </a:cubicBezTo>
                  <a:cubicBezTo>
                    <a:pt x="137" y="0"/>
                    <a:pt x="168" y="44"/>
                    <a:pt x="168" y="113"/>
                  </a:cubicBez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8" name="Google Shape;9928;p96"/>
            <p:cNvSpPr/>
            <p:nvPr/>
          </p:nvSpPr>
          <p:spPr>
            <a:xfrm>
              <a:off x="5889" y="2426"/>
              <a:ext cx="29" cy="143"/>
            </a:xfrm>
            <a:custGeom>
              <a:avLst/>
              <a:gdLst/>
              <a:ahLst/>
              <a:cxnLst/>
              <a:rect l="l" t="t" r="r" b="b"/>
              <a:pathLst>
                <a:path w="61" h="309" extrusionOk="0">
                  <a:moveTo>
                    <a:pt x="2" y="309"/>
                  </a:moveTo>
                  <a:lnTo>
                    <a:pt x="2" y="90"/>
                  </a:lnTo>
                  <a:lnTo>
                    <a:pt x="61" y="90"/>
                  </a:lnTo>
                  <a:lnTo>
                    <a:pt x="61" y="309"/>
                  </a:lnTo>
                  <a:lnTo>
                    <a:pt x="2" y="309"/>
                  </a:lnTo>
                  <a:close/>
                  <a:moveTo>
                    <a:pt x="61" y="32"/>
                  </a:moveTo>
                  <a:cubicBezTo>
                    <a:pt x="61" y="50"/>
                    <a:pt x="48" y="63"/>
                    <a:pt x="30" y="63"/>
                  </a:cubicBezTo>
                  <a:cubicBezTo>
                    <a:pt x="14" y="63"/>
                    <a:pt x="0" y="50"/>
                    <a:pt x="1" y="32"/>
                  </a:cubicBezTo>
                  <a:cubicBezTo>
                    <a:pt x="0" y="12"/>
                    <a:pt x="15" y="0"/>
                    <a:pt x="31" y="0"/>
                  </a:cubicBezTo>
                  <a:cubicBezTo>
                    <a:pt x="48" y="0"/>
                    <a:pt x="61" y="12"/>
                    <a:pt x="61" y="32"/>
                  </a:cubicBez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29" name="Google Shape;9929;p96"/>
            <p:cNvSpPr/>
            <p:nvPr/>
          </p:nvSpPr>
          <p:spPr>
            <a:xfrm>
              <a:off x="5940" y="2466"/>
              <a:ext cx="52" cy="103"/>
            </a:xfrm>
            <a:custGeom>
              <a:avLst/>
              <a:gdLst/>
              <a:ahLst/>
              <a:cxnLst/>
              <a:rect l="l" t="t" r="r" b="b"/>
              <a:pathLst>
                <a:path w="112" h="223" extrusionOk="0">
                  <a:moveTo>
                    <a:pt x="1" y="70"/>
                  </a:moveTo>
                  <a:cubicBezTo>
                    <a:pt x="1" y="48"/>
                    <a:pt x="1" y="24"/>
                    <a:pt x="0" y="4"/>
                  </a:cubicBezTo>
                  <a:lnTo>
                    <a:pt x="51" y="4"/>
                  </a:lnTo>
                  <a:lnTo>
                    <a:pt x="54" y="36"/>
                  </a:lnTo>
                  <a:lnTo>
                    <a:pt x="55" y="36"/>
                  </a:lnTo>
                  <a:cubicBezTo>
                    <a:pt x="65" y="12"/>
                    <a:pt x="83" y="0"/>
                    <a:pt x="99" y="0"/>
                  </a:cubicBezTo>
                  <a:cubicBezTo>
                    <a:pt x="105" y="0"/>
                    <a:pt x="108" y="0"/>
                    <a:pt x="112" y="1"/>
                  </a:cubicBezTo>
                  <a:lnTo>
                    <a:pt x="112" y="59"/>
                  </a:lnTo>
                  <a:cubicBezTo>
                    <a:pt x="108" y="58"/>
                    <a:pt x="104" y="58"/>
                    <a:pt x="99" y="58"/>
                  </a:cubicBezTo>
                  <a:cubicBezTo>
                    <a:pt x="86" y="58"/>
                    <a:pt x="70" y="67"/>
                    <a:pt x="63" y="90"/>
                  </a:cubicBezTo>
                  <a:cubicBezTo>
                    <a:pt x="62" y="95"/>
                    <a:pt x="61" y="102"/>
                    <a:pt x="61" y="112"/>
                  </a:cubicBezTo>
                  <a:lnTo>
                    <a:pt x="61" y="223"/>
                  </a:lnTo>
                  <a:lnTo>
                    <a:pt x="1" y="223"/>
                  </a:lnTo>
                  <a:lnTo>
                    <a:pt x="1" y="70"/>
                  </a:lnTo>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sp>
          <p:nvSpPr>
            <p:cNvPr id="9930" name="Google Shape;9930;p96"/>
            <p:cNvSpPr/>
            <p:nvPr/>
          </p:nvSpPr>
          <p:spPr>
            <a:xfrm>
              <a:off x="6006" y="2426"/>
              <a:ext cx="42" cy="143"/>
            </a:xfrm>
            <a:custGeom>
              <a:avLst/>
              <a:gdLst/>
              <a:ahLst/>
              <a:cxnLst/>
              <a:rect l="l" t="t" r="r" b="b"/>
              <a:pathLst>
                <a:path w="92" h="309" extrusionOk="0">
                  <a:moveTo>
                    <a:pt x="92" y="0"/>
                  </a:moveTo>
                  <a:lnTo>
                    <a:pt x="46" y="63"/>
                  </a:lnTo>
                  <a:lnTo>
                    <a:pt x="9" y="63"/>
                  </a:lnTo>
                  <a:lnTo>
                    <a:pt x="40" y="0"/>
                  </a:lnTo>
                  <a:lnTo>
                    <a:pt x="92" y="0"/>
                  </a:lnTo>
                  <a:close/>
                  <a:moveTo>
                    <a:pt x="0" y="309"/>
                  </a:moveTo>
                  <a:lnTo>
                    <a:pt x="0" y="90"/>
                  </a:lnTo>
                  <a:lnTo>
                    <a:pt x="59" y="90"/>
                  </a:lnTo>
                  <a:lnTo>
                    <a:pt x="59" y="309"/>
                  </a:lnTo>
                  <a:lnTo>
                    <a:pt x="0" y="309"/>
                  </a:lnTo>
                  <a:close/>
                </a:path>
              </a:pathLst>
            </a:custGeom>
            <a:solidFill>
              <a:srgbClr val="4087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Calibri"/>
                <a:sym typeface="Calibri"/>
              </a:endParaRPr>
            </a:p>
          </p:txBody>
        </p:sp>
        <p:cxnSp>
          <p:nvCxnSpPr>
            <p:cNvPr id="9931" name="Google Shape;9931;p96"/>
            <p:cNvCxnSpPr/>
            <p:nvPr/>
          </p:nvCxnSpPr>
          <p:spPr>
            <a:xfrm>
              <a:off x="3964" y="2205"/>
              <a:ext cx="0" cy="300"/>
            </a:xfrm>
            <a:prstGeom prst="straightConnector1">
              <a:avLst/>
            </a:prstGeom>
            <a:noFill/>
            <a:ln w="14275" cap="flat" cmpd="sng">
              <a:solidFill>
                <a:srgbClr val="20406F"/>
              </a:solidFill>
              <a:prstDash val="solid"/>
              <a:miter lim="800000"/>
              <a:headEnd type="none" w="med" len="med"/>
              <a:tailEnd type="none" w="med" len="med"/>
            </a:ln>
          </p:spPr>
        </p:cxnSp>
      </p:grpSp>
      <p:pic>
        <p:nvPicPr>
          <p:cNvPr id="9932" name="Google Shape;9932;p96"/>
          <p:cNvPicPr preferRelativeResize="0"/>
          <p:nvPr/>
        </p:nvPicPr>
        <p:blipFill>
          <a:blip r:embed="rId4">
            <a:alphaModFix/>
          </a:blip>
          <a:stretch>
            <a:fillRect/>
          </a:stretch>
        </p:blipFill>
        <p:spPr>
          <a:xfrm>
            <a:off x="8737875" y="4712981"/>
            <a:ext cx="415650" cy="415650"/>
          </a:xfrm>
          <a:prstGeom prst="rect">
            <a:avLst/>
          </a:prstGeom>
          <a:noFill/>
          <a:ln>
            <a:noFill/>
          </a:ln>
        </p:spPr>
      </p:pic>
    </p:spTree>
  </p:cSld>
  <p:clrMapOvr>
    <a:masterClrMapping/>
  </p:clrMapOvr>
  <p:extLst>
    <p:ext uri="{DCECCB84-F9BA-43D5-87BE-67443E8EF086}">
      <p15:sldGuideLst xmlns:p15="http://schemas.microsoft.com/office/powerpoint/2012/main">
        <p15:guide id="1" orient="horz" pos="1620">
          <p15:clr>
            <a:srgbClr val="FBAE40"/>
          </p15:clr>
        </p15:guide>
        <p15:guide id="2" pos="4973">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933"/>
        <p:cNvGrpSpPr/>
        <p:nvPr/>
      </p:nvGrpSpPr>
      <p:grpSpPr>
        <a:xfrm>
          <a:off x="0" y="0"/>
          <a:ext cx="0" cy="0"/>
          <a:chOff x="0" y="0"/>
          <a:chExt cx="0" cy="0"/>
        </a:xfrm>
      </p:grpSpPr>
      <p:sp>
        <p:nvSpPr>
          <p:cNvPr id="9934" name="Google Shape;9934;p97"/>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5" name="Google Shape;9935;p97"/>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936" name="Google Shape;9936;p97"/>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a:solidFill>
                  <a:schemeClr val="accent2"/>
                </a:solidFill>
                <a:latin typeface="Calibri"/>
                <a:ea typeface="Calibri"/>
                <a:cs typeface="Calibri"/>
                <a:sym typeface="Calibri"/>
              </a:defRPr>
            </a:lvl1pPr>
            <a:lvl2pPr marL="0" marR="0" lvl="1" indent="0" algn="r" rtl="0">
              <a:spcBef>
                <a:spcPts val="0"/>
              </a:spcBef>
              <a:buNone/>
              <a:defRPr sz="1200" b="1">
                <a:solidFill>
                  <a:schemeClr val="accent2"/>
                </a:solidFill>
                <a:latin typeface="Calibri"/>
                <a:ea typeface="Calibri"/>
                <a:cs typeface="Calibri"/>
                <a:sym typeface="Calibri"/>
              </a:defRPr>
            </a:lvl2pPr>
            <a:lvl3pPr marL="0" marR="0" lvl="2" indent="0" algn="r" rtl="0">
              <a:spcBef>
                <a:spcPts val="0"/>
              </a:spcBef>
              <a:buNone/>
              <a:defRPr sz="1200" b="1">
                <a:solidFill>
                  <a:schemeClr val="accent2"/>
                </a:solidFill>
                <a:latin typeface="Calibri"/>
                <a:ea typeface="Calibri"/>
                <a:cs typeface="Calibri"/>
                <a:sym typeface="Calibri"/>
              </a:defRPr>
            </a:lvl3pPr>
            <a:lvl4pPr marL="0" marR="0" lvl="3" indent="0" algn="r" rtl="0">
              <a:spcBef>
                <a:spcPts val="0"/>
              </a:spcBef>
              <a:buNone/>
              <a:defRPr sz="1200" b="1">
                <a:solidFill>
                  <a:schemeClr val="accent2"/>
                </a:solidFill>
                <a:latin typeface="Calibri"/>
                <a:ea typeface="Calibri"/>
                <a:cs typeface="Calibri"/>
                <a:sym typeface="Calibri"/>
              </a:defRPr>
            </a:lvl4pPr>
            <a:lvl5pPr marL="0" marR="0" lvl="4" indent="0" algn="r" rtl="0">
              <a:spcBef>
                <a:spcPts val="0"/>
              </a:spcBef>
              <a:buNone/>
              <a:defRPr sz="1200" b="1">
                <a:solidFill>
                  <a:schemeClr val="accent2"/>
                </a:solidFill>
                <a:latin typeface="Calibri"/>
                <a:ea typeface="Calibri"/>
                <a:cs typeface="Calibri"/>
                <a:sym typeface="Calibri"/>
              </a:defRPr>
            </a:lvl5pPr>
            <a:lvl6pPr marL="0" marR="0" lvl="5" indent="0" algn="r" rtl="0">
              <a:spcBef>
                <a:spcPts val="0"/>
              </a:spcBef>
              <a:buNone/>
              <a:defRPr sz="1200" b="1">
                <a:solidFill>
                  <a:schemeClr val="accent2"/>
                </a:solidFill>
                <a:latin typeface="Calibri"/>
                <a:ea typeface="Calibri"/>
                <a:cs typeface="Calibri"/>
                <a:sym typeface="Calibri"/>
              </a:defRPr>
            </a:lvl6pPr>
            <a:lvl7pPr marL="0" marR="0" lvl="6" indent="0" algn="r" rtl="0">
              <a:spcBef>
                <a:spcPts val="0"/>
              </a:spcBef>
              <a:buNone/>
              <a:defRPr sz="1200" b="1">
                <a:solidFill>
                  <a:schemeClr val="accent2"/>
                </a:solidFill>
                <a:latin typeface="Calibri"/>
                <a:ea typeface="Calibri"/>
                <a:cs typeface="Calibri"/>
                <a:sym typeface="Calibri"/>
              </a:defRPr>
            </a:lvl7pPr>
            <a:lvl8pPr marL="0" marR="0" lvl="7" indent="0" algn="r" rtl="0">
              <a:spcBef>
                <a:spcPts val="0"/>
              </a:spcBef>
              <a:buNone/>
              <a:defRPr sz="1200" b="1">
                <a:solidFill>
                  <a:schemeClr val="accent2"/>
                </a:solidFill>
                <a:latin typeface="Calibri"/>
                <a:ea typeface="Calibri"/>
                <a:cs typeface="Calibri"/>
                <a:sym typeface="Calibri"/>
              </a:defRPr>
            </a:lvl8pPr>
            <a:lvl9pPr marL="0" marR="0" lvl="8" indent="0" algn="r" rtl="0">
              <a:spcBef>
                <a:spcPts val="0"/>
              </a:spcBef>
              <a:buNone/>
              <a:defRPr sz="1200" b="1">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2.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theme" Target="../theme/theme3.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theme" Target="../theme/theme4.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a:spcBef>
                <a:spcPts val="0"/>
              </a:spcBef>
              <a:spcAft>
                <a:spcPts val="0"/>
              </a:spcAft>
              <a:buSzPts val="1100"/>
              <a:buNone/>
              <a:defRPr sz="1400"/>
            </a:lvl2pPr>
            <a:lvl3pPr lvl="2">
              <a:spcBef>
                <a:spcPts val="0"/>
              </a:spcBef>
              <a:spcAft>
                <a:spcPts val="0"/>
              </a:spcAft>
              <a:buSzPts val="1100"/>
              <a:buNone/>
              <a:defRPr sz="1400"/>
            </a:lvl3pPr>
            <a:lvl4pPr lvl="3">
              <a:spcBef>
                <a:spcPts val="0"/>
              </a:spcBef>
              <a:spcAft>
                <a:spcPts val="0"/>
              </a:spcAft>
              <a:buSzPts val="1100"/>
              <a:buNone/>
              <a:defRPr sz="1400"/>
            </a:lvl4pPr>
            <a:lvl5pPr lvl="4">
              <a:spcBef>
                <a:spcPts val="0"/>
              </a:spcBef>
              <a:spcAft>
                <a:spcPts val="0"/>
              </a:spcAft>
              <a:buSzPts val="1100"/>
              <a:buNone/>
              <a:defRPr sz="1400"/>
            </a:lvl5pPr>
            <a:lvl6pPr lvl="5">
              <a:spcBef>
                <a:spcPts val="0"/>
              </a:spcBef>
              <a:spcAft>
                <a:spcPts val="0"/>
              </a:spcAft>
              <a:buSzPts val="1100"/>
              <a:buNone/>
              <a:defRPr sz="1400"/>
            </a:lvl6pPr>
            <a:lvl7pPr lvl="6">
              <a:spcBef>
                <a:spcPts val="0"/>
              </a:spcBef>
              <a:spcAft>
                <a:spcPts val="0"/>
              </a:spcAft>
              <a:buSzPts val="1100"/>
              <a:buNone/>
              <a:defRPr sz="1400"/>
            </a:lvl7pPr>
            <a:lvl8pPr lvl="7">
              <a:spcBef>
                <a:spcPts val="0"/>
              </a:spcBef>
              <a:spcAft>
                <a:spcPts val="0"/>
              </a:spcAft>
              <a:buSzPts val="1100"/>
              <a:buNone/>
              <a:defRPr sz="1400"/>
            </a:lvl8pPr>
            <a:lvl9pPr lvl="8">
              <a:spcBef>
                <a:spcPts val="0"/>
              </a:spcBef>
              <a:spcAft>
                <a:spcPts val="0"/>
              </a:spcAft>
              <a:buSzPts val="1100"/>
              <a:buNone/>
              <a:defRPr sz="1400"/>
            </a:lvl9pPr>
          </a:lstStyle>
          <a:p>
            <a:endParaRPr/>
          </a:p>
        </p:txBody>
      </p:sp>
      <p:sp>
        <p:nvSpPr>
          <p:cNvPr id="7" name="Google Shape;7;p1"/>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8" name="Google Shape;8;p1"/>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9" name="Google Shape;9;p1"/>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10" name="Google Shape;10;p1"/>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Lst>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0"/>
        <p:cNvGrpSpPr/>
        <p:nvPr/>
      </p:nvGrpSpPr>
      <p:grpSpPr>
        <a:xfrm>
          <a:off x="0" y="0"/>
          <a:ext cx="0" cy="0"/>
          <a:chOff x="0" y="0"/>
          <a:chExt cx="0" cy="0"/>
        </a:xfrm>
      </p:grpSpPr>
      <p:sp>
        <p:nvSpPr>
          <p:cNvPr id="2491" name="Google Shape;2491;p26"/>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2492" name="Google Shape;2492;p26"/>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2493" name="Google Shape;2493;p26"/>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4" name="Google Shape;2494;p26"/>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2495" name="Google Shape;2495;p2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Lst>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74"/>
        <p:cNvGrpSpPr/>
        <p:nvPr/>
      </p:nvGrpSpPr>
      <p:grpSpPr>
        <a:xfrm>
          <a:off x="0" y="0"/>
          <a:ext cx="0" cy="0"/>
          <a:chOff x="0" y="0"/>
          <a:chExt cx="0" cy="0"/>
        </a:xfrm>
      </p:grpSpPr>
      <p:sp>
        <p:nvSpPr>
          <p:cNvPr id="4975" name="Google Shape;4975;p50"/>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endParaRPr/>
          </a:p>
        </p:txBody>
      </p:sp>
      <p:sp>
        <p:nvSpPr>
          <p:cNvPr id="4976" name="Google Shape;4976;p50"/>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4977" name="Google Shape;4977;p50"/>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8" name="Google Shape;4978;p50"/>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lnSpc>
                <a:spcPct val="100000"/>
              </a:lnSpc>
              <a:spcBef>
                <a:spcPts val="0"/>
              </a:spcBef>
              <a:spcAft>
                <a:spcPts val="0"/>
              </a:spcAft>
              <a:buClr>
                <a:srgbClr val="000000"/>
              </a:buClr>
              <a:buSzPts val="1100"/>
              <a:buFont typeface="Arial"/>
              <a:buNone/>
              <a:defRPr sz="500" b="0"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chemeClr val="dk1"/>
                </a:solidFill>
                <a:latin typeface="Calibri"/>
                <a:ea typeface="Calibri"/>
                <a:cs typeface="Calibri"/>
                <a:sym typeface="Calibri"/>
              </a:defRPr>
            </a:lvl9pPr>
          </a:lstStyle>
          <a:p>
            <a:endParaRPr/>
          </a:p>
        </p:txBody>
      </p:sp>
      <p:sp>
        <p:nvSpPr>
          <p:cNvPr id="4979" name="Google Shape;4979;p5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Lst>
  <p:transition spd="slow">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5"/>
        <p:cNvGrpSpPr/>
        <p:nvPr/>
      </p:nvGrpSpPr>
      <p:grpSpPr>
        <a:xfrm>
          <a:off x="0" y="0"/>
          <a:ext cx="0" cy="0"/>
          <a:chOff x="0" y="0"/>
          <a:chExt cx="0" cy="0"/>
        </a:xfrm>
      </p:grpSpPr>
      <p:sp>
        <p:nvSpPr>
          <p:cNvPr id="7456" name="Google Shape;7456;p74"/>
          <p:cNvSpPr txBox="1">
            <a:spLocks noGrp="1"/>
          </p:cNvSpPr>
          <p:nvPr>
            <p:ph type="title"/>
          </p:nvPr>
        </p:nvSpPr>
        <p:spPr>
          <a:xfrm>
            <a:off x="628650" y="273844"/>
            <a:ext cx="7886700" cy="9942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chemeClr val="dk1"/>
              </a:buClr>
              <a:buSzPts val="2100"/>
              <a:buFont typeface="Calibri"/>
              <a:buNone/>
              <a:defRPr sz="2100" b="1" i="0" u="none" strike="noStrike" cap="none">
                <a:solidFill>
                  <a:schemeClr val="dk1"/>
                </a:solidFill>
                <a:latin typeface="Calibri"/>
                <a:ea typeface="Calibri"/>
                <a:cs typeface="Calibri"/>
                <a:sym typeface="Calibri"/>
              </a:defRPr>
            </a:lvl1pPr>
            <a:lvl2pPr lvl="1" rtl="0">
              <a:spcBef>
                <a:spcPts val="0"/>
              </a:spcBef>
              <a:spcAft>
                <a:spcPts val="0"/>
              </a:spcAft>
              <a:buSzPts val="1100"/>
              <a:buNone/>
              <a:defRPr sz="1400"/>
            </a:lvl2pPr>
            <a:lvl3pPr lvl="2" rtl="0">
              <a:spcBef>
                <a:spcPts val="0"/>
              </a:spcBef>
              <a:spcAft>
                <a:spcPts val="0"/>
              </a:spcAft>
              <a:buSzPts val="1100"/>
              <a:buNone/>
              <a:defRPr sz="1400"/>
            </a:lvl3pPr>
            <a:lvl4pPr lvl="3" rtl="0">
              <a:spcBef>
                <a:spcPts val="0"/>
              </a:spcBef>
              <a:spcAft>
                <a:spcPts val="0"/>
              </a:spcAft>
              <a:buSzPts val="1100"/>
              <a:buNone/>
              <a:defRPr sz="1400"/>
            </a:lvl4pPr>
            <a:lvl5pPr lvl="4" rtl="0">
              <a:spcBef>
                <a:spcPts val="0"/>
              </a:spcBef>
              <a:spcAft>
                <a:spcPts val="0"/>
              </a:spcAft>
              <a:buSzPts val="1100"/>
              <a:buNone/>
              <a:defRPr sz="1400"/>
            </a:lvl5pPr>
            <a:lvl6pPr lvl="5" rtl="0">
              <a:spcBef>
                <a:spcPts val="0"/>
              </a:spcBef>
              <a:spcAft>
                <a:spcPts val="0"/>
              </a:spcAft>
              <a:buSzPts val="1100"/>
              <a:buNone/>
              <a:defRPr sz="1400"/>
            </a:lvl6pPr>
            <a:lvl7pPr lvl="6" rtl="0">
              <a:spcBef>
                <a:spcPts val="0"/>
              </a:spcBef>
              <a:spcAft>
                <a:spcPts val="0"/>
              </a:spcAft>
              <a:buSzPts val="1100"/>
              <a:buNone/>
              <a:defRPr sz="1400"/>
            </a:lvl7pPr>
            <a:lvl8pPr lvl="7" rtl="0">
              <a:spcBef>
                <a:spcPts val="0"/>
              </a:spcBef>
              <a:spcAft>
                <a:spcPts val="0"/>
              </a:spcAft>
              <a:buSzPts val="1100"/>
              <a:buNone/>
              <a:defRPr sz="1400"/>
            </a:lvl8pPr>
            <a:lvl9pPr lvl="8" rtl="0">
              <a:spcBef>
                <a:spcPts val="0"/>
              </a:spcBef>
              <a:spcAft>
                <a:spcPts val="0"/>
              </a:spcAft>
              <a:buSzPts val="1100"/>
              <a:buNone/>
              <a:defRPr sz="1400"/>
            </a:lvl9pPr>
          </a:lstStyle>
          <a:p>
            <a:endParaRPr/>
          </a:p>
        </p:txBody>
      </p:sp>
      <p:sp>
        <p:nvSpPr>
          <p:cNvPr id="7457" name="Google Shape;7457;p74"/>
          <p:cNvSpPr txBox="1">
            <a:spLocks noGrp="1"/>
          </p:cNvSpPr>
          <p:nvPr>
            <p:ph type="body" idx="1"/>
          </p:nvPr>
        </p:nvSpPr>
        <p:spPr>
          <a:xfrm>
            <a:off x="628650" y="1369219"/>
            <a:ext cx="7886700" cy="3263400"/>
          </a:xfrm>
          <a:prstGeom prst="rect">
            <a:avLst/>
          </a:prstGeom>
          <a:noFill/>
          <a:ln>
            <a:noFill/>
          </a:ln>
        </p:spPr>
        <p:txBody>
          <a:bodyPr spcFirstLastPara="1" wrap="square" lIns="0" tIns="0" rIns="0" bIns="0" anchor="t" anchorCtr="0"/>
          <a:lstStyle>
            <a:lvl1pPr marL="457200" marR="0" lvl="0" indent="-228600" algn="l" rtl="0">
              <a:lnSpc>
                <a:spcPct val="90000"/>
              </a:lnSpc>
              <a:spcBef>
                <a:spcPts val="300"/>
              </a:spcBef>
              <a:spcAft>
                <a:spcPts val="0"/>
              </a:spcAft>
              <a:buClr>
                <a:schemeClr val="dk1"/>
              </a:buClr>
              <a:buSzPts val="1500"/>
              <a:buFont typeface="Arial"/>
              <a:buNone/>
              <a:defRPr sz="1500" b="0" i="0" u="none" strike="noStrike" cap="none">
                <a:solidFill>
                  <a:schemeClr val="dk1"/>
                </a:solidFill>
                <a:latin typeface="Calibri"/>
                <a:ea typeface="Calibri"/>
                <a:cs typeface="Calibri"/>
                <a:sym typeface="Calibri"/>
              </a:defRPr>
            </a:lvl1pPr>
            <a:lvl2pPr marL="914400" marR="0" lvl="1" indent="-228600" algn="l" rtl="0">
              <a:lnSpc>
                <a:spcPct val="90000"/>
              </a:lnSpc>
              <a:spcBef>
                <a:spcPts val="300"/>
              </a:spcBef>
              <a:spcAft>
                <a:spcPts val="0"/>
              </a:spcAft>
              <a:buClr>
                <a:schemeClr val="dk1"/>
              </a:buClr>
              <a:buSzPts val="1400"/>
              <a:buFont typeface="Arial"/>
              <a:buNone/>
              <a:defRPr sz="1400" b="0" i="0" u="none" strike="noStrike" cap="none">
                <a:solidFill>
                  <a:schemeClr val="dk1"/>
                </a:solidFill>
                <a:latin typeface="Calibri"/>
                <a:ea typeface="Calibri"/>
                <a:cs typeface="Calibri"/>
                <a:sym typeface="Calibri"/>
              </a:defRPr>
            </a:lvl2pPr>
            <a:lvl3pPr marL="1371600" marR="0" lvl="2" indent="-317500" algn="l" rtl="0">
              <a:lnSpc>
                <a:spcPct val="90000"/>
              </a:lnSpc>
              <a:spcBef>
                <a:spcPts val="300"/>
              </a:spcBef>
              <a:spcAft>
                <a:spcPts val="0"/>
              </a:spcAft>
              <a:buClr>
                <a:schemeClr val="dk2"/>
              </a:buClr>
              <a:buSzPts val="1400"/>
              <a:buFont typeface="Arial"/>
              <a:buChar char="•"/>
              <a:defRPr sz="1400" b="1" i="0" u="none" strike="noStrike" cap="none">
                <a:solidFill>
                  <a:schemeClr val="dk1"/>
                </a:solidFill>
                <a:latin typeface="Calibri"/>
                <a:ea typeface="Calibri"/>
                <a:cs typeface="Calibri"/>
                <a:sym typeface="Calibri"/>
              </a:defRPr>
            </a:lvl3pPr>
            <a:lvl4pPr marL="1828800" marR="0" lvl="3" indent="-304800" algn="l" rtl="0">
              <a:lnSpc>
                <a:spcPct val="90000"/>
              </a:lnSpc>
              <a:spcBef>
                <a:spcPts val="300"/>
              </a:spcBef>
              <a:spcAft>
                <a:spcPts val="0"/>
              </a:spcAft>
              <a:buClr>
                <a:schemeClr val="accent2"/>
              </a:buClr>
              <a:buSzPts val="1200"/>
              <a:buFont typeface="Arial"/>
              <a:buChar char="•"/>
              <a:defRPr sz="1200" b="0" i="0" u="none" strike="noStrike" cap="none">
                <a:solidFill>
                  <a:schemeClr val="dk1"/>
                </a:solidFill>
                <a:latin typeface="Calibri"/>
                <a:ea typeface="Calibri"/>
                <a:cs typeface="Calibri"/>
                <a:sym typeface="Calibri"/>
              </a:defRPr>
            </a:lvl4pPr>
            <a:lvl5pPr marL="2286000" marR="0" lvl="4" indent="-228600" algn="l" rtl="0">
              <a:lnSpc>
                <a:spcPct val="90000"/>
              </a:lnSpc>
              <a:spcBef>
                <a:spcPts val="600"/>
              </a:spcBef>
              <a:spcAft>
                <a:spcPts val="0"/>
              </a:spcAft>
              <a:buClr>
                <a:schemeClr val="accent1"/>
              </a:buClr>
              <a:buSzPts val="1500"/>
              <a:buFont typeface="Arial"/>
              <a:buNone/>
              <a:defRPr sz="1500" b="1" i="0" u="none" strike="noStrike" cap="none">
                <a:solidFill>
                  <a:schemeClr val="accent1"/>
                </a:solidFill>
                <a:latin typeface="Calibri"/>
                <a:ea typeface="Calibri"/>
                <a:cs typeface="Calibri"/>
                <a:sym typeface="Calibri"/>
              </a:defRPr>
            </a:lvl5pPr>
            <a:lvl6pPr marL="2743200" marR="0" lvl="5" indent="-317500" algn="l" rtl="0">
              <a:lnSpc>
                <a:spcPct val="90000"/>
              </a:lnSpc>
              <a:spcBef>
                <a:spcPts val="400"/>
              </a:spcBef>
              <a:spcAft>
                <a:spcPts val="0"/>
              </a:spcAft>
              <a:buClr>
                <a:srgbClr val="FF0000"/>
              </a:buClr>
              <a:buSzPts val="1400"/>
              <a:buFont typeface="Arial"/>
              <a:buChar char="•"/>
              <a:defRPr sz="1400" b="0" i="0" u="none" strike="noStrike" cap="none">
                <a:solidFill>
                  <a:srgbClr val="FF0000"/>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7458" name="Google Shape;7458;p74"/>
          <p:cNvSpPr txBox="1">
            <a:spLocks noGrp="1"/>
          </p:cNvSpPr>
          <p:nvPr>
            <p:ph type="dt" idx="10"/>
          </p:nvPr>
        </p:nvSpPr>
        <p:spPr>
          <a:xfrm>
            <a:off x="521550" y="4872453"/>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59" name="Google Shape;7459;p74"/>
          <p:cNvSpPr txBox="1">
            <a:spLocks noGrp="1"/>
          </p:cNvSpPr>
          <p:nvPr>
            <p:ph type="ftr" idx="11"/>
          </p:nvPr>
        </p:nvSpPr>
        <p:spPr>
          <a:xfrm>
            <a:off x="521550" y="4812406"/>
            <a:ext cx="4185600" cy="120300"/>
          </a:xfrm>
          <a:prstGeom prst="rect">
            <a:avLst/>
          </a:prstGeom>
          <a:noFill/>
          <a:ln>
            <a:noFill/>
          </a:ln>
        </p:spPr>
        <p:txBody>
          <a:bodyPr spcFirstLastPara="1" wrap="square" lIns="68575" tIns="34275" rIns="68575" bIns="34275" anchor="t" anchorCtr="0"/>
          <a:lstStyle>
            <a:lvl1pPr marR="0" lvl="0" algn="l" rtl="0">
              <a:spcBef>
                <a:spcPts val="0"/>
              </a:spcBef>
              <a:spcAft>
                <a:spcPts val="0"/>
              </a:spcAft>
              <a:buSzPts val="1100"/>
              <a:buNone/>
              <a:defRPr sz="500" b="0" i="0" u="none" strike="noStrike" cap="none">
                <a:solidFill>
                  <a:schemeClr val="accent2"/>
                </a:solidFill>
                <a:latin typeface="Calibri"/>
                <a:ea typeface="Calibri"/>
                <a:cs typeface="Calibri"/>
                <a:sym typeface="Calibri"/>
              </a:defRPr>
            </a:lvl1pPr>
            <a:lvl2pPr marR="0" lvl="1"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100"/>
              <a:buNone/>
              <a:defRPr sz="1400" b="0" i="0" u="none" strike="noStrike" cap="none">
                <a:solidFill>
                  <a:schemeClr val="dk1"/>
                </a:solidFill>
                <a:latin typeface="Calibri"/>
                <a:ea typeface="Calibri"/>
                <a:cs typeface="Calibri"/>
                <a:sym typeface="Calibri"/>
              </a:defRPr>
            </a:lvl9pPr>
          </a:lstStyle>
          <a:p>
            <a:endParaRPr/>
          </a:p>
        </p:txBody>
      </p:sp>
      <p:sp>
        <p:nvSpPr>
          <p:cNvPr id="7460" name="Google Shape;7460;p7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lvl1pPr marL="0" marR="0" lvl="0" indent="0" algn="r" rtl="0">
              <a:spcBef>
                <a:spcPts val="0"/>
              </a:spcBef>
              <a:buNone/>
              <a:defRPr sz="1200" b="1" i="0" u="none" strike="noStrike" cap="none">
                <a:solidFill>
                  <a:schemeClr val="accent2"/>
                </a:solidFill>
                <a:latin typeface="Calibri"/>
                <a:ea typeface="Calibri"/>
                <a:cs typeface="Calibri"/>
                <a:sym typeface="Calibri"/>
              </a:defRPr>
            </a:lvl1pPr>
            <a:lvl2pPr marL="0" marR="0" lvl="1" indent="0" algn="r" rtl="0">
              <a:spcBef>
                <a:spcPts val="0"/>
              </a:spcBef>
              <a:buNone/>
              <a:defRPr sz="1200" b="1" i="0" u="none" strike="noStrike" cap="none">
                <a:solidFill>
                  <a:schemeClr val="accent2"/>
                </a:solidFill>
                <a:latin typeface="Calibri"/>
                <a:ea typeface="Calibri"/>
                <a:cs typeface="Calibri"/>
                <a:sym typeface="Calibri"/>
              </a:defRPr>
            </a:lvl2pPr>
            <a:lvl3pPr marL="0" marR="0" lvl="2" indent="0" algn="r" rtl="0">
              <a:spcBef>
                <a:spcPts val="0"/>
              </a:spcBef>
              <a:buNone/>
              <a:defRPr sz="1200" b="1" i="0" u="none" strike="noStrike" cap="none">
                <a:solidFill>
                  <a:schemeClr val="accent2"/>
                </a:solidFill>
                <a:latin typeface="Calibri"/>
                <a:ea typeface="Calibri"/>
                <a:cs typeface="Calibri"/>
                <a:sym typeface="Calibri"/>
              </a:defRPr>
            </a:lvl3pPr>
            <a:lvl4pPr marL="0" marR="0" lvl="3" indent="0" algn="r" rtl="0">
              <a:spcBef>
                <a:spcPts val="0"/>
              </a:spcBef>
              <a:buNone/>
              <a:defRPr sz="1200" b="1" i="0" u="none" strike="noStrike" cap="none">
                <a:solidFill>
                  <a:schemeClr val="accent2"/>
                </a:solidFill>
                <a:latin typeface="Calibri"/>
                <a:ea typeface="Calibri"/>
                <a:cs typeface="Calibri"/>
                <a:sym typeface="Calibri"/>
              </a:defRPr>
            </a:lvl4pPr>
            <a:lvl5pPr marL="0" marR="0" lvl="4" indent="0" algn="r" rtl="0">
              <a:spcBef>
                <a:spcPts val="0"/>
              </a:spcBef>
              <a:buNone/>
              <a:defRPr sz="1200" b="1" i="0" u="none" strike="noStrike" cap="none">
                <a:solidFill>
                  <a:schemeClr val="accent2"/>
                </a:solidFill>
                <a:latin typeface="Calibri"/>
                <a:ea typeface="Calibri"/>
                <a:cs typeface="Calibri"/>
                <a:sym typeface="Calibri"/>
              </a:defRPr>
            </a:lvl5pPr>
            <a:lvl6pPr marL="0" marR="0" lvl="5" indent="0" algn="r" rtl="0">
              <a:spcBef>
                <a:spcPts val="0"/>
              </a:spcBef>
              <a:buNone/>
              <a:defRPr sz="1200" b="1" i="0" u="none" strike="noStrike" cap="none">
                <a:solidFill>
                  <a:schemeClr val="accent2"/>
                </a:solidFill>
                <a:latin typeface="Calibri"/>
                <a:ea typeface="Calibri"/>
                <a:cs typeface="Calibri"/>
                <a:sym typeface="Calibri"/>
              </a:defRPr>
            </a:lvl6pPr>
            <a:lvl7pPr marL="0" marR="0" lvl="6" indent="0" algn="r" rtl="0">
              <a:spcBef>
                <a:spcPts val="0"/>
              </a:spcBef>
              <a:buNone/>
              <a:defRPr sz="1200" b="1" i="0" u="none" strike="noStrike" cap="none">
                <a:solidFill>
                  <a:schemeClr val="accent2"/>
                </a:solidFill>
                <a:latin typeface="Calibri"/>
                <a:ea typeface="Calibri"/>
                <a:cs typeface="Calibri"/>
                <a:sym typeface="Calibri"/>
              </a:defRPr>
            </a:lvl7pPr>
            <a:lvl8pPr marL="0" marR="0" lvl="7" indent="0" algn="r" rtl="0">
              <a:spcBef>
                <a:spcPts val="0"/>
              </a:spcBef>
              <a:buNone/>
              <a:defRPr sz="1200" b="1" i="0" u="none" strike="noStrike" cap="none">
                <a:solidFill>
                  <a:schemeClr val="accent2"/>
                </a:solidFill>
                <a:latin typeface="Calibri"/>
                <a:ea typeface="Calibri"/>
                <a:cs typeface="Calibri"/>
                <a:sym typeface="Calibri"/>
              </a:defRPr>
            </a:lvl8pPr>
            <a:lvl9pPr marL="0" marR="0" lvl="8" indent="0" algn="r" rtl="0">
              <a:spcBef>
                <a:spcPts val="0"/>
              </a:spcBef>
              <a:buNone/>
              <a:defRPr sz="1200" b="1" i="0" u="none" strike="noStrike" cap="none">
                <a:solidFill>
                  <a:schemeClr val="accent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 id="2147483739" r:id="rId21"/>
    <p:sldLayoutId id="2147483740" r:id="rId22"/>
  </p:sldLayoutIdLst>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70.xml"/><Relationship Id="rId6" Type="http://schemas.openxmlformats.org/officeDocument/2006/relationships/image" Target="../media/image26.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70.xml"/></Relationships>
</file>

<file path=ppt/slides/_rels/slide1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70.xml"/><Relationship Id="rId6" Type="http://schemas.openxmlformats.org/officeDocument/2006/relationships/image" Target="../media/image35.png"/><Relationship Id="rId5" Type="http://schemas.openxmlformats.org/officeDocument/2006/relationships/image" Target="../media/image34.png"/><Relationship Id="rId10" Type="http://schemas.openxmlformats.org/officeDocument/2006/relationships/image" Target="../media/image39.png"/><Relationship Id="rId4" Type="http://schemas.openxmlformats.org/officeDocument/2006/relationships/image" Target="../media/image33.png"/><Relationship Id="rId9" Type="http://schemas.openxmlformats.org/officeDocument/2006/relationships/image" Target="../media/image38.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0.xml"/></Relationships>
</file>

<file path=ppt/slides/_rels/slide1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5.xml"/><Relationship Id="rId1" Type="http://schemas.openxmlformats.org/officeDocument/2006/relationships/slideLayout" Target="../slideLayouts/slideLayout70.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0.xml"/></Relationships>
</file>

<file path=ppt/slides/_rels/slide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7.xml"/><Relationship Id="rId1" Type="http://schemas.openxmlformats.org/officeDocument/2006/relationships/slideLayout" Target="../slideLayouts/slideLayout47.xml"/></Relationships>
</file>

<file path=ppt/slides/_rels/slide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0.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70.xml"/><Relationship Id="rId4" Type="http://schemas.openxmlformats.org/officeDocument/2006/relationships/image" Target="../media/image20.png"/></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70.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70.xml"/><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945"/>
        <p:cNvGrpSpPr/>
        <p:nvPr/>
      </p:nvGrpSpPr>
      <p:grpSpPr>
        <a:xfrm>
          <a:off x="0" y="0"/>
          <a:ext cx="0" cy="0"/>
          <a:chOff x="0" y="0"/>
          <a:chExt cx="0" cy="0"/>
        </a:xfrm>
      </p:grpSpPr>
      <p:sp>
        <p:nvSpPr>
          <p:cNvPr id="9946" name="Google Shape;9946;p99"/>
          <p:cNvSpPr txBox="1">
            <a:spLocks noGrp="1"/>
          </p:cNvSpPr>
          <p:nvPr>
            <p:ph type="title"/>
          </p:nvPr>
        </p:nvSpPr>
        <p:spPr>
          <a:xfrm>
            <a:off x="5221340" y="1842356"/>
            <a:ext cx="3468300" cy="948345"/>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IE" dirty="0" smtClean="0"/>
              <a:t>Financial Maths</a:t>
            </a:r>
            <a:endParaRPr dirty="0"/>
          </a:p>
        </p:txBody>
      </p:sp>
      <p:sp>
        <p:nvSpPr>
          <p:cNvPr id="9947" name="Google Shape;9947;p99"/>
          <p:cNvSpPr txBox="1">
            <a:spLocks noGrp="1"/>
          </p:cNvSpPr>
          <p:nvPr>
            <p:ph type="body" idx="1"/>
          </p:nvPr>
        </p:nvSpPr>
        <p:spPr>
          <a:xfrm>
            <a:off x="5221340" y="3029953"/>
            <a:ext cx="3468300" cy="527700"/>
          </a:xfrm>
          <a:prstGeom prst="rect">
            <a:avLst/>
          </a:prstGeom>
        </p:spPr>
        <p:txBody>
          <a:bodyPr spcFirstLastPara="1" wrap="square" lIns="0" tIns="0" rIns="0" bIns="0" anchor="t" anchorCtr="0">
            <a:noAutofit/>
          </a:bodyPr>
          <a:lstStyle/>
          <a:p>
            <a:pPr marL="0" lvl="0" indent="0" algn="l" rtl="0">
              <a:spcBef>
                <a:spcPts val="300"/>
              </a:spcBef>
              <a:spcAft>
                <a:spcPts val="300"/>
              </a:spcAft>
              <a:buNone/>
            </a:pPr>
            <a:r>
              <a:rPr lang="en-GB" sz="1800" dirty="0" smtClean="0"/>
              <a:t>warrenmcintyre@pdst.ie</a:t>
            </a:r>
            <a:endParaRPr sz="18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086"/>
        <p:cNvGrpSpPr/>
        <p:nvPr/>
      </p:nvGrpSpPr>
      <p:grpSpPr>
        <a:xfrm>
          <a:off x="0" y="0"/>
          <a:ext cx="0" cy="0"/>
          <a:chOff x="0" y="0"/>
          <a:chExt cx="0" cy="0"/>
        </a:xfrm>
      </p:grpSpPr>
      <p:sp>
        <p:nvSpPr>
          <p:cNvPr id="10087" name="Google Shape;10087;p118"/>
          <p:cNvSpPr txBox="1">
            <a:spLocks noGrp="1"/>
          </p:cNvSpPr>
          <p:nvPr>
            <p:ph type="title"/>
          </p:nvPr>
        </p:nvSpPr>
        <p:spPr>
          <a:xfrm>
            <a:off x="5369500" y="51435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Periodic Investments</a:t>
            </a:r>
            <a:endParaRPr sz="2400"/>
          </a:p>
        </p:txBody>
      </p:sp>
      <p:sp>
        <p:nvSpPr>
          <p:cNvPr id="10088" name="Google Shape;10088;p118"/>
          <p:cNvSpPr txBox="1"/>
          <p:nvPr/>
        </p:nvSpPr>
        <p:spPr>
          <a:xfrm>
            <a:off x="1931000" y="4014275"/>
            <a:ext cx="6546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400"/>
          </a:p>
        </p:txBody>
      </p:sp>
      <p:pic>
        <p:nvPicPr>
          <p:cNvPr id="10089" name="Google Shape;10089;p118"/>
          <p:cNvPicPr preferRelativeResize="0"/>
          <p:nvPr/>
        </p:nvPicPr>
        <p:blipFill>
          <a:blip r:embed="rId3">
            <a:alphaModFix/>
          </a:blip>
          <a:stretch>
            <a:fillRect/>
          </a:stretch>
        </p:blipFill>
        <p:spPr>
          <a:xfrm>
            <a:off x="2585700" y="1805250"/>
            <a:ext cx="2954775" cy="343700"/>
          </a:xfrm>
          <a:prstGeom prst="rect">
            <a:avLst/>
          </a:prstGeom>
          <a:noFill/>
          <a:ln>
            <a:noFill/>
          </a:ln>
        </p:spPr>
      </p:pic>
      <p:pic>
        <p:nvPicPr>
          <p:cNvPr id="10090" name="Google Shape;10090;p118"/>
          <p:cNvPicPr preferRelativeResize="0"/>
          <p:nvPr/>
        </p:nvPicPr>
        <p:blipFill>
          <a:blip r:embed="rId4">
            <a:alphaModFix/>
          </a:blip>
          <a:stretch>
            <a:fillRect/>
          </a:stretch>
        </p:blipFill>
        <p:spPr>
          <a:xfrm>
            <a:off x="5540475" y="2349973"/>
            <a:ext cx="3483125" cy="343702"/>
          </a:xfrm>
          <a:prstGeom prst="rect">
            <a:avLst/>
          </a:prstGeom>
          <a:noFill/>
          <a:ln>
            <a:noFill/>
          </a:ln>
        </p:spPr>
      </p:pic>
      <p:pic>
        <p:nvPicPr>
          <p:cNvPr id="10091" name="Google Shape;10091;p118"/>
          <p:cNvPicPr preferRelativeResize="0"/>
          <p:nvPr/>
        </p:nvPicPr>
        <p:blipFill rotWithShape="1">
          <a:blip r:embed="rId5">
            <a:alphaModFix/>
          </a:blip>
          <a:srcRect r="842"/>
          <a:stretch/>
        </p:blipFill>
        <p:spPr>
          <a:xfrm>
            <a:off x="152400" y="1800103"/>
            <a:ext cx="2433300" cy="353997"/>
          </a:xfrm>
          <a:prstGeom prst="rect">
            <a:avLst/>
          </a:prstGeom>
          <a:noFill/>
          <a:ln>
            <a:noFill/>
          </a:ln>
        </p:spPr>
      </p:pic>
      <p:sp>
        <p:nvSpPr>
          <p:cNvPr id="10092" name="Google Shape;10092;p118"/>
          <p:cNvSpPr txBox="1"/>
          <p:nvPr/>
        </p:nvSpPr>
        <p:spPr>
          <a:xfrm>
            <a:off x="3299925"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093" name="Google Shape;10093;p118"/>
          <p:cNvSpPr txBox="1"/>
          <p:nvPr/>
        </p:nvSpPr>
        <p:spPr>
          <a:xfrm>
            <a:off x="960325" y="180010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094" name="Google Shape;10094;p118"/>
          <p:cNvSpPr txBox="1"/>
          <p:nvPr/>
        </p:nvSpPr>
        <p:spPr>
          <a:xfrm>
            <a:off x="2130125"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095" name="Google Shape;10095;p118"/>
          <p:cNvSpPr txBox="1"/>
          <p:nvPr/>
        </p:nvSpPr>
        <p:spPr>
          <a:xfrm>
            <a:off x="4827363" y="17975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sp>
        <p:nvSpPr>
          <p:cNvPr id="10096" name="Google Shape;10096;p118"/>
          <p:cNvSpPr txBox="1"/>
          <p:nvPr/>
        </p:nvSpPr>
        <p:spPr>
          <a:xfrm>
            <a:off x="7893838" y="234482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€72.8</a:t>
            </a:r>
            <a:endParaRPr b="1">
              <a:highlight>
                <a:schemeClr val="lt1"/>
              </a:highlight>
            </a:endParaRPr>
          </a:p>
        </p:txBody>
      </p:sp>
      <p:sp>
        <p:nvSpPr>
          <p:cNvPr id="10097" name="Google Shape;10097;p118"/>
          <p:cNvSpPr txBox="1"/>
          <p:nvPr/>
        </p:nvSpPr>
        <p:spPr>
          <a:xfrm>
            <a:off x="1931000" y="4014275"/>
            <a:ext cx="6546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400"/>
          </a:p>
        </p:txBody>
      </p:sp>
      <p:pic>
        <p:nvPicPr>
          <p:cNvPr id="10098" name="Google Shape;10098;p118"/>
          <p:cNvPicPr preferRelativeResize="0"/>
          <p:nvPr/>
        </p:nvPicPr>
        <p:blipFill>
          <a:blip r:embed="rId3">
            <a:alphaModFix/>
          </a:blip>
          <a:stretch>
            <a:fillRect/>
          </a:stretch>
        </p:blipFill>
        <p:spPr>
          <a:xfrm>
            <a:off x="2585700" y="2353838"/>
            <a:ext cx="2954775" cy="343700"/>
          </a:xfrm>
          <a:prstGeom prst="rect">
            <a:avLst/>
          </a:prstGeom>
          <a:noFill/>
          <a:ln>
            <a:noFill/>
          </a:ln>
        </p:spPr>
      </p:pic>
      <p:pic>
        <p:nvPicPr>
          <p:cNvPr id="10099" name="Google Shape;10099;p118"/>
          <p:cNvPicPr preferRelativeResize="0"/>
          <p:nvPr/>
        </p:nvPicPr>
        <p:blipFill rotWithShape="1">
          <a:blip r:embed="rId5">
            <a:alphaModFix/>
          </a:blip>
          <a:srcRect r="842"/>
          <a:stretch/>
        </p:blipFill>
        <p:spPr>
          <a:xfrm>
            <a:off x="152400" y="2348691"/>
            <a:ext cx="2433300" cy="353997"/>
          </a:xfrm>
          <a:prstGeom prst="rect">
            <a:avLst/>
          </a:prstGeom>
          <a:noFill/>
          <a:ln>
            <a:noFill/>
          </a:ln>
        </p:spPr>
      </p:pic>
      <p:sp>
        <p:nvSpPr>
          <p:cNvPr id="10100" name="Google Shape;10100;p118"/>
          <p:cNvSpPr txBox="1"/>
          <p:nvPr/>
        </p:nvSpPr>
        <p:spPr>
          <a:xfrm>
            <a:off x="3299925"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1" name="Google Shape;10101;p118"/>
          <p:cNvSpPr txBox="1"/>
          <p:nvPr/>
        </p:nvSpPr>
        <p:spPr>
          <a:xfrm>
            <a:off x="960325" y="2348688"/>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2" name="Google Shape;10102;p118"/>
          <p:cNvSpPr txBox="1"/>
          <p:nvPr/>
        </p:nvSpPr>
        <p:spPr>
          <a:xfrm>
            <a:off x="2130125"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103" name="Google Shape;10103;p118"/>
          <p:cNvSpPr txBox="1"/>
          <p:nvPr/>
        </p:nvSpPr>
        <p:spPr>
          <a:xfrm>
            <a:off x="4827363" y="23461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pic>
        <p:nvPicPr>
          <p:cNvPr id="10104" name="Google Shape;10104;p118"/>
          <p:cNvPicPr preferRelativeResize="0"/>
          <p:nvPr/>
        </p:nvPicPr>
        <p:blipFill rotWithShape="1">
          <a:blip r:embed="rId5">
            <a:alphaModFix/>
          </a:blip>
          <a:srcRect r="842"/>
          <a:stretch/>
        </p:blipFill>
        <p:spPr>
          <a:xfrm>
            <a:off x="152400" y="1224053"/>
            <a:ext cx="2433300" cy="353997"/>
          </a:xfrm>
          <a:prstGeom prst="rect">
            <a:avLst/>
          </a:prstGeom>
          <a:noFill/>
          <a:ln>
            <a:noFill/>
          </a:ln>
        </p:spPr>
      </p:pic>
      <p:sp>
        <p:nvSpPr>
          <p:cNvPr id="10105" name="Google Shape;10105;p118"/>
          <p:cNvSpPr txBox="1"/>
          <p:nvPr/>
        </p:nvSpPr>
        <p:spPr>
          <a:xfrm>
            <a:off x="960325" y="122405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06" name="Google Shape;10106;p118"/>
          <p:cNvSpPr txBox="1"/>
          <p:nvPr/>
        </p:nvSpPr>
        <p:spPr>
          <a:xfrm>
            <a:off x="2130125" y="12214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pic>
        <p:nvPicPr>
          <p:cNvPr id="10107" name="Google Shape;10107;p118"/>
          <p:cNvPicPr preferRelativeResize="0"/>
          <p:nvPr/>
        </p:nvPicPr>
        <p:blipFill rotWithShape="1">
          <a:blip r:embed="rId3">
            <a:alphaModFix/>
          </a:blip>
          <a:srcRect r="1185"/>
          <a:stretch/>
        </p:blipFill>
        <p:spPr>
          <a:xfrm>
            <a:off x="152400" y="3849088"/>
            <a:ext cx="2901600" cy="343700"/>
          </a:xfrm>
          <a:prstGeom prst="rect">
            <a:avLst/>
          </a:prstGeom>
          <a:noFill/>
          <a:ln>
            <a:noFill/>
          </a:ln>
        </p:spPr>
      </p:pic>
      <p:pic>
        <p:nvPicPr>
          <p:cNvPr id="10108" name="Google Shape;10108;p118"/>
          <p:cNvPicPr preferRelativeResize="0"/>
          <p:nvPr/>
        </p:nvPicPr>
        <p:blipFill rotWithShape="1">
          <a:blip r:embed="rId5">
            <a:alphaModFix/>
          </a:blip>
          <a:srcRect r="842"/>
          <a:stretch/>
        </p:blipFill>
        <p:spPr>
          <a:xfrm>
            <a:off x="152400" y="4438653"/>
            <a:ext cx="2440800" cy="353997"/>
          </a:xfrm>
          <a:prstGeom prst="rect">
            <a:avLst/>
          </a:prstGeom>
          <a:noFill/>
          <a:ln>
            <a:noFill/>
          </a:ln>
        </p:spPr>
      </p:pic>
      <p:sp>
        <p:nvSpPr>
          <p:cNvPr id="10109" name="Google Shape;10109;p118"/>
          <p:cNvSpPr txBox="1"/>
          <p:nvPr/>
        </p:nvSpPr>
        <p:spPr>
          <a:xfrm>
            <a:off x="960325" y="385036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b="1">
              <a:highlight>
                <a:schemeClr val="lt1"/>
              </a:highlight>
            </a:endParaRPr>
          </a:p>
        </p:txBody>
      </p:sp>
      <p:sp>
        <p:nvSpPr>
          <p:cNvPr id="10110" name="Google Shape;10110;p118"/>
          <p:cNvSpPr txBox="1"/>
          <p:nvPr/>
        </p:nvSpPr>
        <p:spPr>
          <a:xfrm>
            <a:off x="960325" y="44360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r>
              <a:rPr lang="en-GB" b="1">
                <a:highlight>
                  <a:schemeClr val="lt1"/>
                </a:highlight>
              </a:rPr>
              <a:t>€100</a:t>
            </a:r>
            <a:endParaRPr b="1">
              <a:highlight>
                <a:schemeClr val="lt1"/>
              </a:highlight>
            </a:endParaRPr>
          </a:p>
        </p:txBody>
      </p:sp>
      <p:sp>
        <p:nvSpPr>
          <p:cNvPr id="10111" name="Google Shape;10111;p118"/>
          <p:cNvSpPr txBox="1"/>
          <p:nvPr/>
        </p:nvSpPr>
        <p:spPr>
          <a:xfrm>
            <a:off x="2130125" y="4436075"/>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€20</a:t>
            </a:r>
            <a:endParaRPr b="1">
              <a:highlight>
                <a:schemeClr val="lt1"/>
              </a:highlight>
            </a:endParaRPr>
          </a:p>
        </p:txBody>
      </p:sp>
      <p:sp>
        <p:nvSpPr>
          <p:cNvPr id="10112" name="Google Shape;10112;p118"/>
          <p:cNvSpPr txBox="1"/>
          <p:nvPr/>
        </p:nvSpPr>
        <p:spPr>
          <a:xfrm>
            <a:off x="2394063" y="3842650"/>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€44</a:t>
            </a:r>
            <a:endParaRPr b="1">
              <a:highlight>
                <a:schemeClr val="lt1"/>
              </a:highlight>
            </a:endParaRPr>
          </a:p>
        </p:txBody>
      </p:sp>
      <p:sp>
        <p:nvSpPr>
          <p:cNvPr id="10113" name="Google Shape;10113;p118"/>
          <p:cNvSpPr txBox="1"/>
          <p:nvPr/>
        </p:nvSpPr>
        <p:spPr>
          <a:xfrm>
            <a:off x="6181750" y="2360225"/>
            <a:ext cx="654600" cy="34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00000"/>
              </a:buClr>
              <a:buSzPts val="1100"/>
              <a:buFont typeface="Arial"/>
              <a:buNone/>
            </a:pPr>
            <a:r>
              <a:rPr lang="en-GB" b="1">
                <a:highlight>
                  <a:schemeClr val="lt1"/>
                </a:highlight>
              </a:rPr>
              <a:t>€100</a:t>
            </a:r>
            <a:endParaRPr/>
          </a:p>
        </p:txBody>
      </p:sp>
      <p:sp>
        <p:nvSpPr>
          <p:cNvPr id="10114" name="Google Shape;10114;p118"/>
          <p:cNvSpPr txBox="1"/>
          <p:nvPr/>
        </p:nvSpPr>
        <p:spPr>
          <a:xfrm>
            <a:off x="1343550" y="4029700"/>
            <a:ext cx="519300" cy="42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t>+</a:t>
            </a:r>
            <a:endParaRPr sz="2400"/>
          </a:p>
        </p:txBody>
      </p:sp>
      <p:sp>
        <p:nvSpPr>
          <p:cNvPr id="10115" name="Google Shape;10115;p118"/>
          <p:cNvSpPr txBox="1"/>
          <p:nvPr/>
        </p:nvSpPr>
        <p:spPr>
          <a:xfrm>
            <a:off x="1343550" y="3430800"/>
            <a:ext cx="431700" cy="42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2400"/>
              <a:t>+</a:t>
            </a:r>
            <a:endParaRPr sz="2400"/>
          </a:p>
        </p:txBody>
      </p:sp>
      <p:pic>
        <p:nvPicPr>
          <p:cNvPr id="10116" name="Google Shape;10116;p118"/>
          <p:cNvPicPr preferRelativeResize="0"/>
          <p:nvPr/>
        </p:nvPicPr>
        <p:blipFill>
          <a:blip r:embed="rId4">
            <a:alphaModFix/>
          </a:blip>
          <a:stretch>
            <a:fillRect/>
          </a:stretch>
        </p:blipFill>
        <p:spPr>
          <a:xfrm>
            <a:off x="152400" y="3194350"/>
            <a:ext cx="3547100" cy="343700"/>
          </a:xfrm>
          <a:prstGeom prst="rect">
            <a:avLst/>
          </a:prstGeom>
          <a:noFill/>
          <a:ln>
            <a:noFill/>
          </a:ln>
        </p:spPr>
      </p:pic>
      <p:sp>
        <p:nvSpPr>
          <p:cNvPr id="10117" name="Google Shape;10117;p118"/>
          <p:cNvSpPr txBox="1"/>
          <p:nvPr/>
        </p:nvSpPr>
        <p:spPr>
          <a:xfrm>
            <a:off x="2505763" y="3178913"/>
            <a:ext cx="713100" cy="35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€72.8</a:t>
            </a:r>
            <a:endParaRPr b="1">
              <a:highlight>
                <a:schemeClr val="lt1"/>
              </a:highlight>
            </a:endParaRPr>
          </a:p>
        </p:txBody>
      </p:sp>
      <p:sp>
        <p:nvSpPr>
          <p:cNvPr id="10118" name="Google Shape;10118;p118"/>
          <p:cNvSpPr txBox="1"/>
          <p:nvPr/>
        </p:nvSpPr>
        <p:spPr>
          <a:xfrm>
            <a:off x="960325" y="3191800"/>
            <a:ext cx="654600" cy="34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highlight>
                  <a:schemeClr val="lt1"/>
                </a:highlight>
              </a:rPr>
              <a:t>€100</a:t>
            </a:r>
            <a:endParaRPr/>
          </a:p>
        </p:txBody>
      </p:sp>
      <p:sp>
        <p:nvSpPr>
          <p:cNvPr id="10119" name="Google Shape;10119;p118"/>
          <p:cNvSpPr txBox="1"/>
          <p:nvPr/>
        </p:nvSpPr>
        <p:spPr>
          <a:xfrm>
            <a:off x="86200" y="2866625"/>
            <a:ext cx="11829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one</a:t>
            </a:r>
            <a:endParaRPr/>
          </a:p>
        </p:txBody>
      </p:sp>
      <p:sp>
        <p:nvSpPr>
          <p:cNvPr id="10120" name="Google Shape;10120;p118"/>
          <p:cNvSpPr txBox="1"/>
          <p:nvPr/>
        </p:nvSpPr>
        <p:spPr>
          <a:xfrm>
            <a:off x="86200" y="3504950"/>
            <a:ext cx="11829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two</a:t>
            </a:r>
            <a:endParaRPr/>
          </a:p>
        </p:txBody>
      </p:sp>
      <p:sp>
        <p:nvSpPr>
          <p:cNvPr id="10121" name="Google Shape;10121;p118"/>
          <p:cNvSpPr txBox="1"/>
          <p:nvPr/>
        </p:nvSpPr>
        <p:spPr>
          <a:xfrm>
            <a:off x="86200" y="4143275"/>
            <a:ext cx="1315500" cy="163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t>Deposit three</a:t>
            </a:r>
            <a:endParaRPr/>
          </a:p>
        </p:txBody>
      </p:sp>
      <p:pic>
        <p:nvPicPr>
          <p:cNvPr id="10122" name="Google Shape;10122;p118"/>
          <p:cNvPicPr preferRelativeResize="0"/>
          <p:nvPr/>
        </p:nvPicPr>
        <p:blipFill>
          <a:blip r:embed="rId6">
            <a:alphaModFix/>
          </a:blip>
          <a:stretch>
            <a:fillRect/>
          </a:stretch>
        </p:blipFill>
        <p:spPr>
          <a:xfrm>
            <a:off x="459413" y="589838"/>
            <a:ext cx="1819275" cy="409575"/>
          </a:xfrm>
          <a:prstGeom prst="rect">
            <a:avLst/>
          </a:prstGeom>
          <a:noFill/>
          <a:ln>
            <a:noFill/>
          </a:ln>
        </p:spPr>
      </p:pic>
      <p:pic>
        <p:nvPicPr>
          <p:cNvPr id="10123" name="Google Shape;10123;p118"/>
          <p:cNvPicPr preferRelativeResize="0"/>
          <p:nvPr/>
        </p:nvPicPr>
        <p:blipFill>
          <a:blip r:embed="rId7">
            <a:alphaModFix/>
          </a:blip>
          <a:stretch>
            <a:fillRect/>
          </a:stretch>
        </p:blipFill>
        <p:spPr>
          <a:xfrm>
            <a:off x="3578800" y="1224050"/>
            <a:ext cx="1790700" cy="476250"/>
          </a:xfrm>
          <a:prstGeom prst="rect">
            <a:avLst/>
          </a:prstGeom>
          <a:noFill/>
          <a:ln>
            <a:noFill/>
          </a:ln>
        </p:spPr>
      </p:pic>
      <p:pic>
        <p:nvPicPr>
          <p:cNvPr id="10124" name="Google Shape;10124;p118"/>
          <p:cNvPicPr preferRelativeResize="0"/>
          <p:nvPr/>
        </p:nvPicPr>
        <p:blipFill>
          <a:blip r:embed="rId8">
            <a:alphaModFix/>
          </a:blip>
          <a:stretch>
            <a:fillRect/>
          </a:stretch>
        </p:blipFill>
        <p:spPr>
          <a:xfrm>
            <a:off x="6425713" y="1874763"/>
            <a:ext cx="2181225" cy="371475"/>
          </a:xfrm>
          <a:prstGeom prst="rect">
            <a:avLst/>
          </a:prstGeom>
          <a:noFill/>
          <a:ln>
            <a:noFill/>
          </a:ln>
        </p:spPr>
      </p:pic>
      <p:pic>
        <p:nvPicPr>
          <p:cNvPr id="10125" name="Google Shape;10125;p118"/>
          <p:cNvPicPr preferRelativeResize="0"/>
          <p:nvPr/>
        </p:nvPicPr>
        <p:blipFill>
          <a:blip r:embed="rId9">
            <a:alphaModFix/>
          </a:blip>
          <a:stretch>
            <a:fillRect/>
          </a:stretch>
        </p:blipFill>
        <p:spPr>
          <a:xfrm>
            <a:off x="3827825" y="3157625"/>
            <a:ext cx="2257425" cy="1724025"/>
          </a:xfrm>
          <a:prstGeom prst="rect">
            <a:avLst/>
          </a:prstGeom>
          <a:noFill/>
          <a:ln>
            <a:noFill/>
          </a:ln>
        </p:spPr>
      </p:pic>
      <p:pic>
        <p:nvPicPr>
          <p:cNvPr id="10126" name="Google Shape;10126;p118"/>
          <p:cNvPicPr preferRelativeResize="0"/>
          <p:nvPr/>
        </p:nvPicPr>
        <p:blipFill>
          <a:blip r:embed="rId10">
            <a:alphaModFix/>
          </a:blip>
          <a:stretch>
            <a:fillRect/>
          </a:stretch>
        </p:blipFill>
        <p:spPr>
          <a:xfrm>
            <a:off x="5021775" y="4602088"/>
            <a:ext cx="914400" cy="485775"/>
          </a:xfrm>
          <a:prstGeom prst="rect">
            <a:avLst/>
          </a:prstGeom>
          <a:noFill/>
          <a:ln>
            <a:noFill/>
          </a:ln>
        </p:spPr>
      </p:pic>
      <p:cxnSp>
        <p:nvCxnSpPr>
          <p:cNvPr id="10127" name="Google Shape;10127;p118"/>
          <p:cNvCxnSpPr/>
          <p:nvPr/>
        </p:nvCxnSpPr>
        <p:spPr>
          <a:xfrm rot="10800000" flipH="1">
            <a:off x="5190075" y="4608425"/>
            <a:ext cx="577800" cy="9300"/>
          </a:xfrm>
          <a:prstGeom prst="straightConnector1">
            <a:avLst/>
          </a:prstGeom>
          <a:noFill/>
          <a:ln w="9525" cap="flat" cmpd="sng">
            <a:solidFill>
              <a:schemeClr val="dk2"/>
            </a:solidFill>
            <a:prstDash val="solid"/>
            <a:round/>
            <a:headEnd type="none" w="med" len="med"/>
            <a:tailEnd type="none" w="med" len="med"/>
          </a:ln>
        </p:spPr>
      </p:cxnSp>
    </p:spTree>
    <p:extLst>
      <p:ext uri="{BB962C8B-B14F-4D97-AF65-F5344CB8AC3E}">
        <p14:creationId xmlns:p14="http://schemas.microsoft.com/office/powerpoint/2010/main" val="658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04"/>
                                        </p:tgtEl>
                                        <p:attrNameLst>
                                          <p:attrName>style.visibility</p:attrName>
                                        </p:attrNameLst>
                                      </p:cBhvr>
                                      <p:to>
                                        <p:strVal val="visible"/>
                                      </p:to>
                                    </p:set>
                                    <p:animEffect transition="in" filter="fade">
                                      <p:cBhvr>
                                        <p:cTn id="7" dur="1000"/>
                                        <p:tgtEl>
                                          <p:spTgt spid="10104"/>
                                        </p:tgtEl>
                                      </p:cBhvr>
                                    </p:animEffect>
                                  </p:childTnLst>
                                </p:cTn>
                              </p:par>
                              <p:par>
                                <p:cTn id="8" presetID="10" presetClass="entr" presetSubtype="0" fill="hold" nodeType="withEffect">
                                  <p:stCondLst>
                                    <p:cond delay="0"/>
                                  </p:stCondLst>
                                  <p:childTnLst>
                                    <p:set>
                                      <p:cBhvr>
                                        <p:cTn id="9" dur="1" fill="hold">
                                          <p:stCondLst>
                                            <p:cond delay="0"/>
                                          </p:stCondLst>
                                        </p:cTn>
                                        <p:tgtEl>
                                          <p:spTgt spid="10105"/>
                                        </p:tgtEl>
                                        <p:attrNameLst>
                                          <p:attrName>style.visibility</p:attrName>
                                        </p:attrNameLst>
                                      </p:cBhvr>
                                      <p:to>
                                        <p:strVal val="visible"/>
                                      </p:to>
                                    </p:set>
                                    <p:animEffect transition="in" filter="fade">
                                      <p:cBhvr>
                                        <p:cTn id="10" dur="1000"/>
                                        <p:tgtEl>
                                          <p:spTgt spid="10105"/>
                                        </p:tgtEl>
                                      </p:cBhvr>
                                    </p:animEffect>
                                  </p:childTnLst>
                                </p:cTn>
                              </p:par>
                              <p:par>
                                <p:cTn id="11" presetID="10" presetClass="entr" presetSubtype="0" fill="hold" nodeType="withEffect">
                                  <p:stCondLst>
                                    <p:cond delay="0"/>
                                  </p:stCondLst>
                                  <p:childTnLst>
                                    <p:set>
                                      <p:cBhvr>
                                        <p:cTn id="12" dur="1" fill="hold">
                                          <p:stCondLst>
                                            <p:cond delay="0"/>
                                          </p:stCondLst>
                                        </p:cTn>
                                        <p:tgtEl>
                                          <p:spTgt spid="10106"/>
                                        </p:tgtEl>
                                        <p:attrNameLst>
                                          <p:attrName>style.visibility</p:attrName>
                                        </p:attrNameLst>
                                      </p:cBhvr>
                                      <p:to>
                                        <p:strVal val="visible"/>
                                      </p:to>
                                    </p:set>
                                    <p:animEffect transition="in" filter="fade">
                                      <p:cBhvr>
                                        <p:cTn id="13" dur="1000"/>
                                        <p:tgtEl>
                                          <p:spTgt spid="1010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0122"/>
                                        </p:tgtEl>
                                        <p:attrNameLst>
                                          <p:attrName>style.visibility</p:attrName>
                                        </p:attrNameLst>
                                      </p:cBhvr>
                                      <p:to>
                                        <p:strVal val="visible"/>
                                      </p:to>
                                    </p:set>
                                    <p:animEffect transition="in" filter="fade">
                                      <p:cBhvr>
                                        <p:cTn id="18" dur="1000"/>
                                        <p:tgtEl>
                                          <p:spTgt spid="1012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nodeType="clickEffect">
                                  <p:stCondLst>
                                    <p:cond delay="0"/>
                                  </p:stCondLst>
                                  <p:childTnLst>
                                    <p:animEffect transition="out" filter="fade">
                                      <p:cBhvr>
                                        <p:cTn id="22" dur="1000"/>
                                        <p:tgtEl>
                                          <p:spTgt spid="10104"/>
                                        </p:tgtEl>
                                      </p:cBhvr>
                                    </p:animEffect>
                                    <p:set>
                                      <p:cBhvr>
                                        <p:cTn id="23" dur="1" fill="hold">
                                          <p:stCondLst>
                                            <p:cond delay="1000"/>
                                          </p:stCondLst>
                                        </p:cTn>
                                        <p:tgtEl>
                                          <p:spTgt spid="10104"/>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10105"/>
                                        </p:tgtEl>
                                      </p:cBhvr>
                                    </p:animEffect>
                                    <p:set>
                                      <p:cBhvr>
                                        <p:cTn id="26" dur="1" fill="hold">
                                          <p:stCondLst>
                                            <p:cond delay="1000"/>
                                          </p:stCondLst>
                                        </p:cTn>
                                        <p:tgtEl>
                                          <p:spTgt spid="10105"/>
                                        </p:tgtEl>
                                        <p:attrNameLst>
                                          <p:attrName>style.visibility</p:attrName>
                                        </p:attrNameLst>
                                      </p:cBhvr>
                                      <p:to>
                                        <p:strVal val="hidden"/>
                                      </p:to>
                                    </p:set>
                                  </p:childTnLst>
                                </p:cTn>
                              </p:par>
                              <p:par>
                                <p:cTn id="27" presetID="10" presetClass="exit" presetSubtype="0" fill="hold" nodeType="withEffect">
                                  <p:stCondLst>
                                    <p:cond delay="0"/>
                                  </p:stCondLst>
                                  <p:childTnLst>
                                    <p:animEffect transition="out" filter="fade">
                                      <p:cBhvr>
                                        <p:cTn id="28" dur="1000"/>
                                        <p:tgtEl>
                                          <p:spTgt spid="10106"/>
                                        </p:tgtEl>
                                      </p:cBhvr>
                                    </p:animEffect>
                                    <p:set>
                                      <p:cBhvr>
                                        <p:cTn id="29" dur="1" fill="hold">
                                          <p:stCondLst>
                                            <p:cond delay="1000"/>
                                          </p:stCondLst>
                                        </p:cTn>
                                        <p:tgtEl>
                                          <p:spTgt spid="10106"/>
                                        </p:tgtEl>
                                        <p:attrNameLst>
                                          <p:attrName>style.visibility</p:attrName>
                                        </p:attrNameLst>
                                      </p:cBhvr>
                                      <p:to>
                                        <p:strVal val="hidden"/>
                                      </p:to>
                                    </p:set>
                                  </p:childTnLst>
                                </p:cTn>
                              </p:par>
                              <p:par>
                                <p:cTn id="30" presetID="10" presetClass="exit" presetSubtype="0" fill="hold" nodeType="withEffect">
                                  <p:stCondLst>
                                    <p:cond delay="0"/>
                                  </p:stCondLst>
                                  <p:childTnLst>
                                    <p:animEffect transition="out" filter="fade">
                                      <p:cBhvr>
                                        <p:cTn id="31" dur="1000"/>
                                        <p:tgtEl>
                                          <p:spTgt spid="10122"/>
                                        </p:tgtEl>
                                      </p:cBhvr>
                                    </p:animEffect>
                                    <p:set>
                                      <p:cBhvr>
                                        <p:cTn id="32" dur="1" fill="hold">
                                          <p:stCondLst>
                                            <p:cond delay="1000"/>
                                          </p:stCondLst>
                                        </p:cTn>
                                        <p:tgtEl>
                                          <p:spTgt spid="10122"/>
                                        </p:tgtEl>
                                        <p:attrNameLst>
                                          <p:attrName>style.visibility</p:attrName>
                                        </p:attrNameLst>
                                      </p:cBhvr>
                                      <p:to>
                                        <p:strVal val="hidden"/>
                                      </p:to>
                                    </p:set>
                                  </p:childTnLst>
                                </p:cTn>
                              </p:par>
                              <p:par>
                                <p:cTn id="33" presetID="10" presetClass="entr" presetSubtype="0" fill="hold" nodeType="withEffect">
                                  <p:stCondLst>
                                    <p:cond delay="0"/>
                                  </p:stCondLst>
                                  <p:childTnLst>
                                    <p:set>
                                      <p:cBhvr>
                                        <p:cTn id="34" dur="1" fill="hold">
                                          <p:stCondLst>
                                            <p:cond delay="0"/>
                                          </p:stCondLst>
                                        </p:cTn>
                                        <p:tgtEl>
                                          <p:spTgt spid="10089"/>
                                        </p:tgtEl>
                                        <p:attrNameLst>
                                          <p:attrName>style.visibility</p:attrName>
                                        </p:attrNameLst>
                                      </p:cBhvr>
                                      <p:to>
                                        <p:strVal val="visible"/>
                                      </p:to>
                                    </p:set>
                                    <p:animEffect transition="in" filter="fade">
                                      <p:cBhvr>
                                        <p:cTn id="35" dur="1000"/>
                                        <p:tgtEl>
                                          <p:spTgt spid="10089"/>
                                        </p:tgtEl>
                                      </p:cBhvr>
                                    </p:animEffect>
                                  </p:childTnLst>
                                </p:cTn>
                              </p:par>
                              <p:par>
                                <p:cTn id="36" presetID="10" presetClass="entr" presetSubtype="0" fill="hold" nodeType="withEffect">
                                  <p:stCondLst>
                                    <p:cond delay="0"/>
                                  </p:stCondLst>
                                  <p:childTnLst>
                                    <p:set>
                                      <p:cBhvr>
                                        <p:cTn id="37" dur="1" fill="hold">
                                          <p:stCondLst>
                                            <p:cond delay="0"/>
                                          </p:stCondLst>
                                        </p:cTn>
                                        <p:tgtEl>
                                          <p:spTgt spid="10091"/>
                                        </p:tgtEl>
                                        <p:attrNameLst>
                                          <p:attrName>style.visibility</p:attrName>
                                        </p:attrNameLst>
                                      </p:cBhvr>
                                      <p:to>
                                        <p:strVal val="visible"/>
                                      </p:to>
                                    </p:set>
                                    <p:animEffect transition="in" filter="fade">
                                      <p:cBhvr>
                                        <p:cTn id="38" dur="1000"/>
                                        <p:tgtEl>
                                          <p:spTgt spid="10091"/>
                                        </p:tgtEl>
                                      </p:cBhvr>
                                    </p:animEffect>
                                  </p:childTnLst>
                                </p:cTn>
                              </p:par>
                              <p:par>
                                <p:cTn id="39" presetID="10" presetClass="entr" presetSubtype="0" fill="hold" nodeType="withEffect">
                                  <p:stCondLst>
                                    <p:cond delay="0"/>
                                  </p:stCondLst>
                                  <p:childTnLst>
                                    <p:set>
                                      <p:cBhvr>
                                        <p:cTn id="40" dur="1" fill="hold">
                                          <p:stCondLst>
                                            <p:cond delay="0"/>
                                          </p:stCondLst>
                                        </p:cTn>
                                        <p:tgtEl>
                                          <p:spTgt spid="10092"/>
                                        </p:tgtEl>
                                        <p:attrNameLst>
                                          <p:attrName>style.visibility</p:attrName>
                                        </p:attrNameLst>
                                      </p:cBhvr>
                                      <p:to>
                                        <p:strVal val="visible"/>
                                      </p:to>
                                    </p:set>
                                    <p:animEffect transition="in" filter="fade">
                                      <p:cBhvr>
                                        <p:cTn id="41" dur="1000"/>
                                        <p:tgtEl>
                                          <p:spTgt spid="10092"/>
                                        </p:tgtEl>
                                      </p:cBhvr>
                                    </p:animEffect>
                                  </p:childTnLst>
                                </p:cTn>
                              </p:par>
                              <p:par>
                                <p:cTn id="42" presetID="10" presetClass="entr" presetSubtype="0" fill="hold" nodeType="withEffect">
                                  <p:stCondLst>
                                    <p:cond delay="0"/>
                                  </p:stCondLst>
                                  <p:childTnLst>
                                    <p:set>
                                      <p:cBhvr>
                                        <p:cTn id="43" dur="1" fill="hold">
                                          <p:stCondLst>
                                            <p:cond delay="0"/>
                                          </p:stCondLst>
                                        </p:cTn>
                                        <p:tgtEl>
                                          <p:spTgt spid="10093"/>
                                        </p:tgtEl>
                                        <p:attrNameLst>
                                          <p:attrName>style.visibility</p:attrName>
                                        </p:attrNameLst>
                                      </p:cBhvr>
                                      <p:to>
                                        <p:strVal val="visible"/>
                                      </p:to>
                                    </p:set>
                                    <p:animEffect transition="in" filter="fade">
                                      <p:cBhvr>
                                        <p:cTn id="44" dur="1000"/>
                                        <p:tgtEl>
                                          <p:spTgt spid="10093"/>
                                        </p:tgtEl>
                                      </p:cBhvr>
                                    </p:animEffect>
                                  </p:childTnLst>
                                </p:cTn>
                              </p:par>
                              <p:par>
                                <p:cTn id="45" presetID="10" presetClass="entr" presetSubtype="0" fill="hold" nodeType="withEffect">
                                  <p:stCondLst>
                                    <p:cond delay="0"/>
                                  </p:stCondLst>
                                  <p:childTnLst>
                                    <p:set>
                                      <p:cBhvr>
                                        <p:cTn id="46" dur="1" fill="hold">
                                          <p:stCondLst>
                                            <p:cond delay="0"/>
                                          </p:stCondLst>
                                        </p:cTn>
                                        <p:tgtEl>
                                          <p:spTgt spid="10094"/>
                                        </p:tgtEl>
                                        <p:attrNameLst>
                                          <p:attrName>style.visibility</p:attrName>
                                        </p:attrNameLst>
                                      </p:cBhvr>
                                      <p:to>
                                        <p:strVal val="visible"/>
                                      </p:to>
                                    </p:set>
                                    <p:animEffect transition="in" filter="fade">
                                      <p:cBhvr>
                                        <p:cTn id="47" dur="1000"/>
                                        <p:tgtEl>
                                          <p:spTgt spid="10094"/>
                                        </p:tgtEl>
                                      </p:cBhvr>
                                    </p:animEffect>
                                  </p:childTnLst>
                                </p:cTn>
                              </p:par>
                              <p:par>
                                <p:cTn id="48" presetID="10" presetClass="entr" presetSubtype="0" fill="hold" nodeType="withEffect">
                                  <p:stCondLst>
                                    <p:cond delay="0"/>
                                  </p:stCondLst>
                                  <p:childTnLst>
                                    <p:set>
                                      <p:cBhvr>
                                        <p:cTn id="49" dur="1" fill="hold">
                                          <p:stCondLst>
                                            <p:cond delay="0"/>
                                          </p:stCondLst>
                                        </p:cTn>
                                        <p:tgtEl>
                                          <p:spTgt spid="10095"/>
                                        </p:tgtEl>
                                        <p:attrNameLst>
                                          <p:attrName>style.visibility</p:attrName>
                                        </p:attrNameLst>
                                      </p:cBhvr>
                                      <p:to>
                                        <p:strVal val="visible"/>
                                      </p:to>
                                    </p:set>
                                    <p:animEffect transition="in" filter="fade">
                                      <p:cBhvr>
                                        <p:cTn id="50" dur="1000"/>
                                        <p:tgtEl>
                                          <p:spTgt spid="10095"/>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10123"/>
                                        </p:tgtEl>
                                        <p:attrNameLst>
                                          <p:attrName>style.visibility</p:attrName>
                                        </p:attrNameLst>
                                      </p:cBhvr>
                                      <p:to>
                                        <p:strVal val="visible"/>
                                      </p:to>
                                    </p:set>
                                    <p:animEffect transition="in" filter="fade">
                                      <p:cBhvr>
                                        <p:cTn id="55" dur="1000"/>
                                        <p:tgtEl>
                                          <p:spTgt spid="10123"/>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0090"/>
                                        </p:tgtEl>
                                        <p:attrNameLst>
                                          <p:attrName>style.visibility</p:attrName>
                                        </p:attrNameLst>
                                      </p:cBhvr>
                                      <p:to>
                                        <p:strVal val="visible"/>
                                      </p:to>
                                    </p:set>
                                    <p:animEffect transition="in" filter="fade">
                                      <p:cBhvr>
                                        <p:cTn id="60" dur="1000"/>
                                        <p:tgtEl>
                                          <p:spTgt spid="10090"/>
                                        </p:tgtEl>
                                      </p:cBhvr>
                                    </p:animEffect>
                                  </p:childTnLst>
                                </p:cTn>
                              </p:par>
                              <p:par>
                                <p:cTn id="61" presetID="10" presetClass="entr" presetSubtype="0" fill="hold" nodeType="withEffect">
                                  <p:stCondLst>
                                    <p:cond delay="0"/>
                                  </p:stCondLst>
                                  <p:childTnLst>
                                    <p:set>
                                      <p:cBhvr>
                                        <p:cTn id="62" dur="1" fill="hold">
                                          <p:stCondLst>
                                            <p:cond delay="0"/>
                                          </p:stCondLst>
                                        </p:cTn>
                                        <p:tgtEl>
                                          <p:spTgt spid="10096"/>
                                        </p:tgtEl>
                                        <p:attrNameLst>
                                          <p:attrName>style.visibility</p:attrName>
                                        </p:attrNameLst>
                                      </p:cBhvr>
                                      <p:to>
                                        <p:strVal val="visible"/>
                                      </p:to>
                                    </p:set>
                                    <p:animEffect transition="in" filter="fade">
                                      <p:cBhvr>
                                        <p:cTn id="63" dur="1000"/>
                                        <p:tgtEl>
                                          <p:spTgt spid="10096"/>
                                        </p:tgtEl>
                                      </p:cBhvr>
                                    </p:animEffect>
                                  </p:childTnLst>
                                </p:cTn>
                              </p:par>
                              <p:par>
                                <p:cTn id="64" presetID="10" presetClass="entr" presetSubtype="0" fill="hold" nodeType="withEffect">
                                  <p:stCondLst>
                                    <p:cond delay="0"/>
                                  </p:stCondLst>
                                  <p:childTnLst>
                                    <p:set>
                                      <p:cBhvr>
                                        <p:cTn id="65" dur="1" fill="hold">
                                          <p:stCondLst>
                                            <p:cond delay="0"/>
                                          </p:stCondLst>
                                        </p:cTn>
                                        <p:tgtEl>
                                          <p:spTgt spid="10098"/>
                                        </p:tgtEl>
                                        <p:attrNameLst>
                                          <p:attrName>style.visibility</p:attrName>
                                        </p:attrNameLst>
                                      </p:cBhvr>
                                      <p:to>
                                        <p:strVal val="visible"/>
                                      </p:to>
                                    </p:set>
                                    <p:animEffect transition="in" filter="fade">
                                      <p:cBhvr>
                                        <p:cTn id="66" dur="1000"/>
                                        <p:tgtEl>
                                          <p:spTgt spid="10098"/>
                                        </p:tgtEl>
                                      </p:cBhvr>
                                    </p:animEffect>
                                  </p:childTnLst>
                                </p:cTn>
                              </p:par>
                              <p:par>
                                <p:cTn id="67" presetID="10" presetClass="entr" presetSubtype="0" fill="hold" nodeType="withEffect">
                                  <p:stCondLst>
                                    <p:cond delay="0"/>
                                  </p:stCondLst>
                                  <p:childTnLst>
                                    <p:set>
                                      <p:cBhvr>
                                        <p:cTn id="68" dur="1" fill="hold">
                                          <p:stCondLst>
                                            <p:cond delay="0"/>
                                          </p:stCondLst>
                                        </p:cTn>
                                        <p:tgtEl>
                                          <p:spTgt spid="10099"/>
                                        </p:tgtEl>
                                        <p:attrNameLst>
                                          <p:attrName>style.visibility</p:attrName>
                                        </p:attrNameLst>
                                      </p:cBhvr>
                                      <p:to>
                                        <p:strVal val="visible"/>
                                      </p:to>
                                    </p:set>
                                    <p:animEffect transition="in" filter="fade">
                                      <p:cBhvr>
                                        <p:cTn id="69" dur="1000"/>
                                        <p:tgtEl>
                                          <p:spTgt spid="10099"/>
                                        </p:tgtEl>
                                      </p:cBhvr>
                                    </p:animEffect>
                                  </p:childTnLst>
                                </p:cTn>
                              </p:par>
                              <p:par>
                                <p:cTn id="70" presetID="10" presetClass="entr" presetSubtype="0" fill="hold" nodeType="withEffect">
                                  <p:stCondLst>
                                    <p:cond delay="0"/>
                                  </p:stCondLst>
                                  <p:childTnLst>
                                    <p:set>
                                      <p:cBhvr>
                                        <p:cTn id="71" dur="1" fill="hold">
                                          <p:stCondLst>
                                            <p:cond delay="0"/>
                                          </p:stCondLst>
                                        </p:cTn>
                                        <p:tgtEl>
                                          <p:spTgt spid="10100"/>
                                        </p:tgtEl>
                                        <p:attrNameLst>
                                          <p:attrName>style.visibility</p:attrName>
                                        </p:attrNameLst>
                                      </p:cBhvr>
                                      <p:to>
                                        <p:strVal val="visible"/>
                                      </p:to>
                                    </p:set>
                                    <p:animEffect transition="in" filter="fade">
                                      <p:cBhvr>
                                        <p:cTn id="72" dur="1000"/>
                                        <p:tgtEl>
                                          <p:spTgt spid="10100"/>
                                        </p:tgtEl>
                                      </p:cBhvr>
                                    </p:animEffect>
                                  </p:childTnLst>
                                </p:cTn>
                              </p:par>
                              <p:par>
                                <p:cTn id="73" presetID="10" presetClass="entr" presetSubtype="0" fill="hold" nodeType="withEffect">
                                  <p:stCondLst>
                                    <p:cond delay="0"/>
                                  </p:stCondLst>
                                  <p:childTnLst>
                                    <p:set>
                                      <p:cBhvr>
                                        <p:cTn id="74" dur="1" fill="hold">
                                          <p:stCondLst>
                                            <p:cond delay="0"/>
                                          </p:stCondLst>
                                        </p:cTn>
                                        <p:tgtEl>
                                          <p:spTgt spid="10101"/>
                                        </p:tgtEl>
                                        <p:attrNameLst>
                                          <p:attrName>style.visibility</p:attrName>
                                        </p:attrNameLst>
                                      </p:cBhvr>
                                      <p:to>
                                        <p:strVal val="visible"/>
                                      </p:to>
                                    </p:set>
                                    <p:animEffect transition="in" filter="fade">
                                      <p:cBhvr>
                                        <p:cTn id="75" dur="1000"/>
                                        <p:tgtEl>
                                          <p:spTgt spid="10101"/>
                                        </p:tgtEl>
                                      </p:cBhvr>
                                    </p:animEffect>
                                  </p:childTnLst>
                                </p:cTn>
                              </p:par>
                              <p:par>
                                <p:cTn id="76" presetID="10" presetClass="entr" presetSubtype="0" fill="hold" nodeType="withEffect">
                                  <p:stCondLst>
                                    <p:cond delay="0"/>
                                  </p:stCondLst>
                                  <p:childTnLst>
                                    <p:set>
                                      <p:cBhvr>
                                        <p:cTn id="77" dur="1" fill="hold">
                                          <p:stCondLst>
                                            <p:cond delay="0"/>
                                          </p:stCondLst>
                                        </p:cTn>
                                        <p:tgtEl>
                                          <p:spTgt spid="10102"/>
                                        </p:tgtEl>
                                        <p:attrNameLst>
                                          <p:attrName>style.visibility</p:attrName>
                                        </p:attrNameLst>
                                      </p:cBhvr>
                                      <p:to>
                                        <p:strVal val="visible"/>
                                      </p:to>
                                    </p:set>
                                    <p:animEffect transition="in" filter="fade">
                                      <p:cBhvr>
                                        <p:cTn id="78" dur="1000"/>
                                        <p:tgtEl>
                                          <p:spTgt spid="10102"/>
                                        </p:tgtEl>
                                      </p:cBhvr>
                                    </p:animEffect>
                                  </p:childTnLst>
                                </p:cTn>
                              </p:par>
                              <p:par>
                                <p:cTn id="79" presetID="10" presetClass="entr" presetSubtype="0" fill="hold" nodeType="withEffect">
                                  <p:stCondLst>
                                    <p:cond delay="0"/>
                                  </p:stCondLst>
                                  <p:childTnLst>
                                    <p:set>
                                      <p:cBhvr>
                                        <p:cTn id="80" dur="1" fill="hold">
                                          <p:stCondLst>
                                            <p:cond delay="0"/>
                                          </p:stCondLst>
                                        </p:cTn>
                                        <p:tgtEl>
                                          <p:spTgt spid="10103"/>
                                        </p:tgtEl>
                                        <p:attrNameLst>
                                          <p:attrName>style.visibility</p:attrName>
                                        </p:attrNameLst>
                                      </p:cBhvr>
                                      <p:to>
                                        <p:strVal val="visible"/>
                                      </p:to>
                                    </p:set>
                                    <p:animEffect transition="in" filter="fade">
                                      <p:cBhvr>
                                        <p:cTn id="81" dur="1000"/>
                                        <p:tgtEl>
                                          <p:spTgt spid="10103"/>
                                        </p:tgtEl>
                                      </p:cBhvr>
                                    </p:animEffect>
                                  </p:childTnLst>
                                </p:cTn>
                              </p:par>
                              <p:par>
                                <p:cTn id="82" presetID="10" presetClass="entr" presetSubtype="0" fill="hold" nodeType="withEffect">
                                  <p:stCondLst>
                                    <p:cond delay="0"/>
                                  </p:stCondLst>
                                  <p:childTnLst>
                                    <p:set>
                                      <p:cBhvr>
                                        <p:cTn id="83" dur="1" fill="hold">
                                          <p:stCondLst>
                                            <p:cond delay="0"/>
                                          </p:stCondLst>
                                        </p:cTn>
                                        <p:tgtEl>
                                          <p:spTgt spid="10113"/>
                                        </p:tgtEl>
                                        <p:attrNameLst>
                                          <p:attrName>style.visibility</p:attrName>
                                        </p:attrNameLst>
                                      </p:cBhvr>
                                      <p:to>
                                        <p:strVal val="visible"/>
                                      </p:to>
                                    </p:set>
                                    <p:animEffect transition="in" filter="fade">
                                      <p:cBhvr>
                                        <p:cTn id="84" dur="1000"/>
                                        <p:tgtEl>
                                          <p:spTgt spid="10113"/>
                                        </p:tgtEl>
                                      </p:cBhvr>
                                    </p:animEffect>
                                  </p:childTnLst>
                                </p:cTn>
                              </p:par>
                            </p:childTnLst>
                          </p:cTn>
                        </p:par>
                        <p:par>
                          <p:cTn id="85" fill="hold">
                            <p:stCondLst>
                              <p:cond delay="1000"/>
                            </p:stCondLst>
                            <p:childTnLst>
                              <p:par>
                                <p:cTn id="86" presetID="10" presetClass="entr" presetSubtype="0" fill="hold" nodeType="afterEffect">
                                  <p:stCondLst>
                                    <p:cond delay="0"/>
                                  </p:stCondLst>
                                  <p:childTnLst>
                                    <p:set>
                                      <p:cBhvr>
                                        <p:cTn id="87" dur="1" fill="hold">
                                          <p:stCondLst>
                                            <p:cond delay="0"/>
                                          </p:stCondLst>
                                        </p:cTn>
                                        <p:tgtEl>
                                          <p:spTgt spid="10124"/>
                                        </p:tgtEl>
                                        <p:attrNameLst>
                                          <p:attrName>style.visibility</p:attrName>
                                        </p:attrNameLst>
                                      </p:cBhvr>
                                      <p:to>
                                        <p:strVal val="visible"/>
                                      </p:to>
                                    </p:set>
                                    <p:animEffect transition="in" filter="fade">
                                      <p:cBhvr>
                                        <p:cTn id="88" dur="1000"/>
                                        <p:tgtEl>
                                          <p:spTgt spid="10124"/>
                                        </p:tgtEl>
                                      </p:cBhvr>
                                    </p:animEffect>
                                  </p:childTnLst>
                                </p:cTn>
                              </p:par>
                              <p:par>
                                <p:cTn id="89" presetID="10" presetClass="exit" presetSubtype="0" fill="hold" nodeType="withEffect">
                                  <p:stCondLst>
                                    <p:cond delay="0"/>
                                  </p:stCondLst>
                                  <p:childTnLst>
                                    <p:animEffect transition="out" filter="fade">
                                      <p:cBhvr>
                                        <p:cTn id="90" dur="1"/>
                                        <p:tgtEl>
                                          <p:spTgt spid="10091"/>
                                        </p:tgtEl>
                                      </p:cBhvr>
                                    </p:animEffect>
                                    <p:set>
                                      <p:cBhvr>
                                        <p:cTn id="91" dur="1" fill="hold">
                                          <p:stCondLst>
                                            <p:cond delay="0"/>
                                          </p:stCondLst>
                                        </p:cTn>
                                        <p:tgtEl>
                                          <p:spTgt spid="10091"/>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
                                        <p:tgtEl>
                                          <p:spTgt spid="10093"/>
                                        </p:tgtEl>
                                      </p:cBhvr>
                                    </p:animEffect>
                                    <p:set>
                                      <p:cBhvr>
                                        <p:cTn id="94" dur="1" fill="hold">
                                          <p:stCondLst>
                                            <p:cond delay="0"/>
                                          </p:stCondLst>
                                        </p:cTn>
                                        <p:tgtEl>
                                          <p:spTgt spid="10093"/>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1"/>
                                        <p:tgtEl>
                                          <p:spTgt spid="10094"/>
                                        </p:tgtEl>
                                      </p:cBhvr>
                                    </p:animEffect>
                                    <p:set>
                                      <p:cBhvr>
                                        <p:cTn id="97" dur="1" fill="hold">
                                          <p:stCondLst>
                                            <p:cond delay="0"/>
                                          </p:stCondLst>
                                        </p:cTn>
                                        <p:tgtEl>
                                          <p:spTgt spid="10094"/>
                                        </p:tgtEl>
                                        <p:attrNameLst>
                                          <p:attrName>style.visibility</p:attrName>
                                        </p:attrNameLst>
                                      </p:cBhvr>
                                      <p:to>
                                        <p:strVal val="hidden"/>
                                      </p:to>
                                    </p:set>
                                  </p:childTnLst>
                                </p:cTn>
                              </p:par>
                              <p:par>
                                <p:cTn id="98" presetID="10" presetClass="exit" presetSubtype="0" fill="hold" nodeType="withEffect">
                                  <p:stCondLst>
                                    <p:cond delay="0"/>
                                  </p:stCondLst>
                                  <p:childTnLst>
                                    <p:animEffect transition="out" filter="fade">
                                      <p:cBhvr>
                                        <p:cTn id="99" dur="1"/>
                                        <p:tgtEl>
                                          <p:spTgt spid="10089"/>
                                        </p:tgtEl>
                                      </p:cBhvr>
                                    </p:animEffect>
                                    <p:set>
                                      <p:cBhvr>
                                        <p:cTn id="100" dur="1" fill="hold">
                                          <p:stCondLst>
                                            <p:cond delay="0"/>
                                          </p:stCondLst>
                                        </p:cTn>
                                        <p:tgtEl>
                                          <p:spTgt spid="10089"/>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1"/>
                                        <p:tgtEl>
                                          <p:spTgt spid="10095"/>
                                        </p:tgtEl>
                                      </p:cBhvr>
                                    </p:animEffect>
                                    <p:set>
                                      <p:cBhvr>
                                        <p:cTn id="103" dur="1" fill="hold">
                                          <p:stCondLst>
                                            <p:cond delay="0"/>
                                          </p:stCondLst>
                                        </p:cTn>
                                        <p:tgtEl>
                                          <p:spTgt spid="10095"/>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1"/>
                                        <p:tgtEl>
                                          <p:spTgt spid="10092"/>
                                        </p:tgtEl>
                                      </p:cBhvr>
                                    </p:animEffect>
                                    <p:set>
                                      <p:cBhvr>
                                        <p:cTn id="106" dur="1" fill="hold">
                                          <p:stCondLst>
                                            <p:cond delay="0"/>
                                          </p:stCondLst>
                                        </p:cTn>
                                        <p:tgtEl>
                                          <p:spTgt spid="10092"/>
                                        </p:tgtEl>
                                        <p:attrNameLst>
                                          <p:attrName>style.visibility</p:attrName>
                                        </p:attrNameLst>
                                      </p:cBhvr>
                                      <p:to>
                                        <p:strVal val="hidden"/>
                                      </p:to>
                                    </p:set>
                                  </p:childTnLst>
                                </p:cTn>
                              </p:par>
                            </p:childTnLst>
                          </p:cTn>
                        </p:par>
                        <p:par>
                          <p:cTn id="107" fill="hold">
                            <p:stCondLst>
                              <p:cond delay="2000"/>
                            </p:stCondLst>
                            <p:childTnLst>
                              <p:par>
                                <p:cTn id="108" presetID="10" presetClass="exit" presetSubtype="0" fill="hold" nodeType="afterEffect">
                                  <p:stCondLst>
                                    <p:cond delay="0"/>
                                  </p:stCondLst>
                                  <p:childTnLst>
                                    <p:animEffect transition="out" filter="fade">
                                      <p:cBhvr>
                                        <p:cTn id="109" dur="1"/>
                                        <p:tgtEl>
                                          <p:spTgt spid="10123"/>
                                        </p:tgtEl>
                                      </p:cBhvr>
                                    </p:animEffect>
                                    <p:set>
                                      <p:cBhvr>
                                        <p:cTn id="110" dur="1" fill="hold">
                                          <p:stCondLst>
                                            <p:cond delay="0"/>
                                          </p:stCondLst>
                                        </p:cTn>
                                        <p:tgtEl>
                                          <p:spTgt spid="10123"/>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nodeType="clickEffect">
                                  <p:stCondLst>
                                    <p:cond delay="0"/>
                                  </p:stCondLst>
                                  <p:childTnLst>
                                    <p:set>
                                      <p:cBhvr>
                                        <p:cTn id="114" dur="1" fill="hold">
                                          <p:stCondLst>
                                            <p:cond delay="0"/>
                                          </p:stCondLst>
                                        </p:cTn>
                                        <p:tgtEl>
                                          <p:spTgt spid="10116"/>
                                        </p:tgtEl>
                                        <p:attrNameLst>
                                          <p:attrName>style.visibility</p:attrName>
                                        </p:attrNameLst>
                                      </p:cBhvr>
                                      <p:to>
                                        <p:strVal val="visible"/>
                                      </p:to>
                                    </p:set>
                                    <p:animEffect transition="in" filter="fade">
                                      <p:cBhvr>
                                        <p:cTn id="115" dur="1000"/>
                                        <p:tgtEl>
                                          <p:spTgt spid="10116"/>
                                        </p:tgtEl>
                                      </p:cBhvr>
                                    </p:animEffect>
                                  </p:childTnLst>
                                </p:cTn>
                              </p:par>
                              <p:par>
                                <p:cTn id="116" presetID="10" presetClass="entr" presetSubtype="0" fill="hold" nodeType="withEffect">
                                  <p:stCondLst>
                                    <p:cond delay="0"/>
                                  </p:stCondLst>
                                  <p:childTnLst>
                                    <p:set>
                                      <p:cBhvr>
                                        <p:cTn id="117" dur="1" fill="hold">
                                          <p:stCondLst>
                                            <p:cond delay="0"/>
                                          </p:stCondLst>
                                        </p:cTn>
                                        <p:tgtEl>
                                          <p:spTgt spid="10107"/>
                                        </p:tgtEl>
                                        <p:attrNameLst>
                                          <p:attrName>style.visibility</p:attrName>
                                        </p:attrNameLst>
                                      </p:cBhvr>
                                      <p:to>
                                        <p:strVal val="visible"/>
                                      </p:to>
                                    </p:set>
                                    <p:animEffect transition="in" filter="fade">
                                      <p:cBhvr>
                                        <p:cTn id="118" dur="1000"/>
                                        <p:tgtEl>
                                          <p:spTgt spid="10107"/>
                                        </p:tgtEl>
                                      </p:cBhvr>
                                    </p:animEffect>
                                  </p:childTnLst>
                                </p:cTn>
                              </p:par>
                              <p:par>
                                <p:cTn id="119" presetID="10" presetClass="entr" presetSubtype="0" fill="hold" nodeType="withEffect">
                                  <p:stCondLst>
                                    <p:cond delay="0"/>
                                  </p:stCondLst>
                                  <p:childTnLst>
                                    <p:set>
                                      <p:cBhvr>
                                        <p:cTn id="120" dur="1" fill="hold">
                                          <p:stCondLst>
                                            <p:cond delay="0"/>
                                          </p:stCondLst>
                                        </p:cTn>
                                        <p:tgtEl>
                                          <p:spTgt spid="10108"/>
                                        </p:tgtEl>
                                        <p:attrNameLst>
                                          <p:attrName>style.visibility</p:attrName>
                                        </p:attrNameLst>
                                      </p:cBhvr>
                                      <p:to>
                                        <p:strVal val="visible"/>
                                      </p:to>
                                    </p:set>
                                    <p:animEffect transition="in" filter="fade">
                                      <p:cBhvr>
                                        <p:cTn id="121" dur="1000"/>
                                        <p:tgtEl>
                                          <p:spTgt spid="10108"/>
                                        </p:tgtEl>
                                      </p:cBhvr>
                                    </p:animEffect>
                                  </p:childTnLst>
                                </p:cTn>
                              </p:par>
                              <p:par>
                                <p:cTn id="122" presetID="10" presetClass="entr" presetSubtype="0" fill="hold" nodeType="withEffect">
                                  <p:stCondLst>
                                    <p:cond delay="0"/>
                                  </p:stCondLst>
                                  <p:childTnLst>
                                    <p:set>
                                      <p:cBhvr>
                                        <p:cTn id="123" dur="1" fill="hold">
                                          <p:stCondLst>
                                            <p:cond delay="0"/>
                                          </p:stCondLst>
                                        </p:cTn>
                                        <p:tgtEl>
                                          <p:spTgt spid="10109"/>
                                        </p:tgtEl>
                                        <p:attrNameLst>
                                          <p:attrName>style.visibility</p:attrName>
                                        </p:attrNameLst>
                                      </p:cBhvr>
                                      <p:to>
                                        <p:strVal val="visible"/>
                                      </p:to>
                                    </p:set>
                                    <p:animEffect transition="in" filter="fade">
                                      <p:cBhvr>
                                        <p:cTn id="124" dur="1000"/>
                                        <p:tgtEl>
                                          <p:spTgt spid="10109"/>
                                        </p:tgtEl>
                                      </p:cBhvr>
                                    </p:animEffect>
                                  </p:childTnLst>
                                </p:cTn>
                              </p:par>
                              <p:par>
                                <p:cTn id="125" presetID="10" presetClass="entr" presetSubtype="0" fill="hold" nodeType="withEffect">
                                  <p:stCondLst>
                                    <p:cond delay="0"/>
                                  </p:stCondLst>
                                  <p:childTnLst>
                                    <p:set>
                                      <p:cBhvr>
                                        <p:cTn id="126" dur="1" fill="hold">
                                          <p:stCondLst>
                                            <p:cond delay="0"/>
                                          </p:stCondLst>
                                        </p:cTn>
                                        <p:tgtEl>
                                          <p:spTgt spid="10110"/>
                                        </p:tgtEl>
                                        <p:attrNameLst>
                                          <p:attrName>style.visibility</p:attrName>
                                        </p:attrNameLst>
                                      </p:cBhvr>
                                      <p:to>
                                        <p:strVal val="visible"/>
                                      </p:to>
                                    </p:set>
                                    <p:animEffect transition="in" filter="fade">
                                      <p:cBhvr>
                                        <p:cTn id="127" dur="1000"/>
                                        <p:tgtEl>
                                          <p:spTgt spid="10110"/>
                                        </p:tgtEl>
                                      </p:cBhvr>
                                    </p:animEffect>
                                  </p:childTnLst>
                                </p:cTn>
                              </p:par>
                              <p:par>
                                <p:cTn id="128" presetID="10" presetClass="entr" presetSubtype="0" fill="hold" nodeType="withEffect">
                                  <p:stCondLst>
                                    <p:cond delay="0"/>
                                  </p:stCondLst>
                                  <p:childTnLst>
                                    <p:set>
                                      <p:cBhvr>
                                        <p:cTn id="129" dur="1" fill="hold">
                                          <p:stCondLst>
                                            <p:cond delay="0"/>
                                          </p:stCondLst>
                                        </p:cTn>
                                        <p:tgtEl>
                                          <p:spTgt spid="10111"/>
                                        </p:tgtEl>
                                        <p:attrNameLst>
                                          <p:attrName>style.visibility</p:attrName>
                                        </p:attrNameLst>
                                      </p:cBhvr>
                                      <p:to>
                                        <p:strVal val="visible"/>
                                      </p:to>
                                    </p:set>
                                    <p:animEffect transition="in" filter="fade">
                                      <p:cBhvr>
                                        <p:cTn id="130" dur="1000"/>
                                        <p:tgtEl>
                                          <p:spTgt spid="10111"/>
                                        </p:tgtEl>
                                      </p:cBhvr>
                                    </p:animEffect>
                                  </p:childTnLst>
                                </p:cTn>
                              </p:par>
                              <p:par>
                                <p:cTn id="131" presetID="10" presetClass="entr" presetSubtype="0" fill="hold" nodeType="withEffect">
                                  <p:stCondLst>
                                    <p:cond delay="0"/>
                                  </p:stCondLst>
                                  <p:childTnLst>
                                    <p:set>
                                      <p:cBhvr>
                                        <p:cTn id="132" dur="1" fill="hold">
                                          <p:stCondLst>
                                            <p:cond delay="0"/>
                                          </p:stCondLst>
                                        </p:cTn>
                                        <p:tgtEl>
                                          <p:spTgt spid="10112"/>
                                        </p:tgtEl>
                                        <p:attrNameLst>
                                          <p:attrName>style.visibility</p:attrName>
                                        </p:attrNameLst>
                                      </p:cBhvr>
                                      <p:to>
                                        <p:strVal val="visible"/>
                                      </p:to>
                                    </p:set>
                                    <p:animEffect transition="in" filter="fade">
                                      <p:cBhvr>
                                        <p:cTn id="133" dur="1000"/>
                                        <p:tgtEl>
                                          <p:spTgt spid="10112"/>
                                        </p:tgtEl>
                                      </p:cBhvr>
                                    </p:animEffect>
                                  </p:childTnLst>
                                </p:cTn>
                              </p:par>
                              <p:par>
                                <p:cTn id="134" presetID="10" presetClass="entr" presetSubtype="0" fill="hold" nodeType="withEffect">
                                  <p:stCondLst>
                                    <p:cond delay="0"/>
                                  </p:stCondLst>
                                  <p:childTnLst>
                                    <p:set>
                                      <p:cBhvr>
                                        <p:cTn id="135" dur="1" fill="hold">
                                          <p:stCondLst>
                                            <p:cond delay="0"/>
                                          </p:stCondLst>
                                        </p:cTn>
                                        <p:tgtEl>
                                          <p:spTgt spid="10114"/>
                                        </p:tgtEl>
                                        <p:attrNameLst>
                                          <p:attrName>style.visibility</p:attrName>
                                        </p:attrNameLst>
                                      </p:cBhvr>
                                      <p:to>
                                        <p:strVal val="visible"/>
                                      </p:to>
                                    </p:set>
                                    <p:animEffect transition="in" filter="fade">
                                      <p:cBhvr>
                                        <p:cTn id="136" dur="1000"/>
                                        <p:tgtEl>
                                          <p:spTgt spid="10114"/>
                                        </p:tgtEl>
                                      </p:cBhvr>
                                    </p:animEffect>
                                  </p:childTnLst>
                                </p:cTn>
                              </p:par>
                              <p:par>
                                <p:cTn id="137" presetID="10" presetClass="entr" presetSubtype="0" fill="hold" nodeType="withEffect">
                                  <p:stCondLst>
                                    <p:cond delay="0"/>
                                  </p:stCondLst>
                                  <p:childTnLst>
                                    <p:set>
                                      <p:cBhvr>
                                        <p:cTn id="138" dur="1" fill="hold">
                                          <p:stCondLst>
                                            <p:cond delay="0"/>
                                          </p:stCondLst>
                                        </p:cTn>
                                        <p:tgtEl>
                                          <p:spTgt spid="10115"/>
                                        </p:tgtEl>
                                        <p:attrNameLst>
                                          <p:attrName>style.visibility</p:attrName>
                                        </p:attrNameLst>
                                      </p:cBhvr>
                                      <p:to>
                                        <p:strVal val="visible"/>
                                      </p:to>
                                    </p:set>
                                    <p:animEffect transition="in" filter="fade">
                                      <p:cBhvr>
                                        <p:cTn id="139" dur="1000"/>
                                        <p:tgtEl>
                                          <p:spTgt spid="10115"/>
                                        </p:tgtEl>
                                      </p:cBhvr>
                                    </p:animEffect>
                                  </p:childTnLst>
                                </p:cTn>
                              </p:par>
                              <p:par>
                                <p:cTn id="140" presetID="10" presetClass="entr" presetSubtype="0" fill="hold" nodeType="withEffect">
                                  <p:stCondLst>
                                    <p:cond delay="0"/>
                                  </p:stCondLst>
                                  <p:childTnLst>
                                    <p:set>
                                      <p:cBhvr>
                                        <p:cTn id="141" dur="1" fill="hold">
                                          <p:stCondLst>
                                            <p:cond delay="0"/>
                                          </p:stCondLst>
                                        </p:cTn>
                                        <p:tgtEl>
                                          <p:spTgt spid="10117"/>
                                        </p:tgtEl>
                                        <p:attrNameLst>
                                          <p:attrName>style.visibility</p:attrName>
                                        </p:attrNameLst>
                                      </p:cBhvr>
                                      <p:to>
                                        <p:strVal val="visible"/>
                                      </p:to>
                                    </p:set>
                                    <p:animEffect transition="in" filter="fade">
                                      <p:cBhvr>
                                        <p:cTn id="142" dur="1000"/>
                                        <p:tgtEl>
                                          <p:spTgt spid="10117"/>
                                        </p:tgtEl>
                                      </p:cBhvr>
                                    </p:animEffect>
                                  </p:childTnLst>
                                </p:cTn>
                              </p:par>
                              <p:par>
                                <p:cTn id="143" presetID="10" presetClass="entr" presetSubtype="0" fill="hold" nodeType="withEffect">
                                  <p:stCondLst>
                                    <p:cond delay="0"/>
                                  </p:stCondLst>
                                  <p:childTnLst>
                                    <p:set>
                                      <p:cBhvr>
                                        <p:cTn id="144" dur="1" fill="hold">
                                          <p:stCondLst>
                                            <p:cond delay="0"/>
                                          </p:stCondLst>
                                        </p:cTn>
                                        <p:tgtEl>
                                          <p:spTgt spid="10118"/>
                                        </p:tgtEl>
                                        <p:attrNameLst>
                                          <p:attrName>style.visibility</p:attrName>
                                        </p:attrNameLst>
                                      </p:cBhvr>
                                      <p:to>
                                        <p:strVal val="visible"/>
                                      </p:to>
                                    </p:set>
                                    <p:animEffect transition="in" filter="fade">
                                      <p:cBhvr>
                                        <p:cTn id="145" dur="1000"/>
                                        <p:tgtEl>
                                          <p:spTgt spid="10118"/>
                                        </p:tgtEl>
                                      </p:cBhvr>
                                    </p:animEffect>
                                  </p:childTnLst>
                                </p:cTn>
                              </p:par>
                              <p:par>
                                <p:cTn id="146" presetID="10" presetClass="entr" presetSubtype="0" fill="hold" nodeType="withEffect">
                                  <p:stCondLst>
                                    <p:cond delay="0"/>
                                  </p:stCondLst>
                                  <p:childTnLst>
                                    <p:set>
                                      <p:cBhvr>
                                        <p:cTn id="147" dur="1" fill="hold">
                                          <p:stCondLst>
                                            <p:cond delay="0"/>
                                          </p:stCondLst>
                                        </p:cTn>
                                        <p:tgtEl>
                                          <p:spTgt spid="10119"/>
                                        </p:tgtEl>
                                        <p:attrNameLst>
                                          <p:attrName>style.visibility</p:attrName>
                                        </p:attrNameLst>
                                      </p:cBhvr>
                                      <p:to>
                                        <p:strVal val="visible"/>
                                      </p:to>
                                    </p:set>
                                    <p:animEffect transition="in" filter="fade">
                                      <p:cBhvr>
                                        <p:cTn id="148" dur="1000"/>
                                        <p:tgtEl>
                                          <p:spTgt spid="10119"/>
                                        </p:tgtEl>
                                      </p:cBhvr>
                                    </p:animEffect>
                                  </p:childTnLst>
                                </p:cTn>
                              </p:par>
                              <p:par>
                                <p:cTn id="149" presetID="10" presetClass="entr" presetSubtype="0" fill="hold" nodeType="withEffect">
                                  <p:stCondLst>
                                    <p:cond delay="0"/>
                                  </p:stCondLst>
                                  <p:childTnLst>
                                    <p:set>
                                      <p:cBhvr>
                                        <p:cTn id="150" dur="1" fill="hold">
                                          <p:stCondLst>
                                            <p:cond delay="0"/>
                                          </p:stCondLst>
                                        </p:cTn>
                                        <p:tgtEl>
                                          <p:spTgt spid="10120"/>
                                        </p:tgtEl>
                                        <p:attrNameLst>
                                          <p:attrName>style.visibility</p:attrName>
                                        </p:attrNameLst>
                                      </p:cBhvr>
                                      <p:to>
                                        <p:strVal val="visible"/>
                                      </p:to>
                                    </p:set>
                                    <p:animEffect transition="in" filter="fade">
                                      <p:cBhvr>
                                        <p:cTn id="151" dur="1000"/>
                                        <p:tgtEl>
                                          <p:spTgt spid="10120"/>
                                        </p:tgtEl>
                                      </p:cBhvr>
                                    </p:animEffect>
                                  </p:childTnLst>
                                </p:cTn>
                              </p:par>
                              <p:par>
                                <p:cTn id="152" presetID="10" presetClass="entr" presetSubtype="0" fill="hold" nodeType="withEffect">
                                  <p:stCondLst>
                                    <p:cond delay="0"/>
                                  </p:stCondLst>
                                  <p:childTnLst>
                                    <p:set>
                                      <p:cBhvr>
                                        <p:cTn id="153" dur="1" fill="hold">
                                          <p:stCondLst>
                                            <p:cond delay="0"/>
                                          </p:stCondLst>
                                        </p:cTn>
                                        <p:tgtEl>
                                          <p:spTgt spid="10121"/>
                                        </p:tgtEl>
                                        <p:attrNameLst>
                                          <p:attrName>style.visibility</p:attrName>
                                        </p:attrNameLst>
                                      </p:cBhvr>
                                      <p:to>
                                        <p:strVal val="visible"/>
                                      </p:to>
                                    </p:set>
                                    <p:animEffect transition="in" filter="fade">
                                      <p:cBhvr>
                                        <p:cTn id="154" dur="1000"/>
                                        <p:tgtEl>
                                          <p:spTgt spid="10121"/>
                                        </p:tgtEl>
                                      </p:cBhvr>
                                    </p:animEffect>
                                  </p:childTnLst>
                                </p:cTn>
                              </p:par>
                            </p:childTnLst>
                          </p:cTn>
                        </p:par>
                      </p:childTnLst>
                    </p:cTn>
                  </p:par>
                  <p:par>
                    <p:cTn id="155" fill="hold">
                      <p:stCondLst>
                        <p:cond delay="indefinite"/>
                      </p:stCondLst>
                      <p:childTnLst>
                        <p:par>
                          <p:cTn id="156" fill="hold">
                            <p:stCondLst>
                              <p:cond delay="0"/>
                            </p:stCondLst>
                            <p:childTnLst>
                              <p:par>
                                <p:cTn id="157" presetID="10" presetClass="entr" presetSubtype="0" fill="hold" nodeType="clickEffect">
                                  <p:stCondLst>
                                    <p:cond delay="0"/>
                                  </p:stCondLst>
                                  <p:childTnLst>
                                    <p:set>
                                      <p:cBhvr>
                                        <p:cTn id="158" dur="1" fill="hold">
                                          <p:stCondLst>
                                            <p:cond delay="0"/>
                                          </p:stCondLst>
                                        </p:cTn>
                                        <p:tgtEl>
                                          <p:spTgt spid="10125"/>
                                        </p:tgtEl>
                                        <p:attrNameLst>
                                          <p:attrName>style.visibility</p:attrName>
                                        </p:attrNameLst>
                                      </p:cBhvr>
                                      <p:to>
                                        <p:strVal val="visible"/>
                                      </p:to>
                                    </p:set>
                                    <p:animEffect transition="in" filter="fade">
                                      <p:cBhvr>
                                        <p:cTn id="159" dur="1000"/>
                                        <p:tgtEl>
                                          <p:spTgt spid="10125"/>
                                        </p:tgtEl>
                                      </p:cBhvr>
                                    </p:animEffect>
                                  </p:childTnLst>
                                </p:cTn>
                              </p:par>
                              <p:par>
                                <p:cTn id="160" presetID="10" presetClass="entr" presetSubtype="0" fill="hold" nodeType="withEffect">
                                  <p:stCondLst>
                                    <p:cond delay="0"/>
                                  </p:stCondLst>
                                  <p:childTnLst>
                                    <p:set>
                                      <p:cBhvr>
                                        <p:cTn id="161" dur="1" fill="hold">
                                          <p:stCondLst>
                                            <p:cond delay="0"/>
                                          </p:stCondLst>
                                        </p:cTn>
                                        <p:tgtEl>
                                          <p:spTgt spid="10127"/>
                                        </p:tgtEl>
                                        <p:attrNameLst>
                                          <p:attrName>style.visibility</p:attrName>
                                        </p:attrNameLst>
                                      </p:cBhvr>
                                      <p:to>
                                        <p:strVal val="visible"/>
                                      </p:to>
                                    </p:set>
                                    <p:animEffect transition="in" filter="fade">
                                      <p:cBhvr>
                                        <p:cTn id="162" dur="1000"/>
                                        <p:tgtEl>
                                          <p:spTgt spid="10127"/>
                                        </p:tgtEl>
                                      </p:cBhvr>
                                    </p:animEffect>
                                  </p:childTnLst>
                                </p:cTn>
                              </p:par>
                              <p:par>
                                <p:cTn id="163" presetID="10" presetClass="entr" presetSubtype="0" fill="hold" nodeType="withEffect">
                                  <p:stCondLst>
                                    <p:cond delay="0"/>
                                  </p:stCondLst>
                                  <p:childTnLst>
                                    <p:set>
                                      <p:cBhvr>
                                        <p:cTn id="164" dur="1" fill="hold">
                                          <p:stCondLst>
                                            <p:cond delay="0"/>
                                          </p:stCondLst>
                                        </p:cTn>
                                        <p:tgtEl>
                                          <p:spTgt spid="10126"/>
                                        </p:tgtEl>
                                        <p:attrNameLst>
                                          <p:attrName>style.visibility</p:attrName>
                                        </p:attrNameLst>
                                      </p:cBhvr>
                                      <p:to>
                                        <p:strVal val="visible"/>
                                      </p:to>
                                    </p:set>
                                    <p:animEffect transition="in" filter="fade">
                                      <p:cBhvr>
                                        <p:cTn id="165" dur="1000"/>
                                        <p:tgtEl>
                                          <p:spTgt spid="10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131"/>
        <p:cNvGrpSpPr/>
        <p:nvPr/>
      </p:nvGrpSpPr>
      <p:grpSpPr>
        <a:xfrm>
          <a:off x="0" y="0"/>
          <a:ext cx="0" cy="0"/>
          <a:chOff x="0" y="0"/>
          <a:chExt cx="0" cy="0"/>
        </a:xfrm>
      </p:grpSpPr>
      <p:sp>
        <p:nvSpPr>
          <p:cNvPr id="10132" name="Google Shape;10132;p119"/>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Discussion</a:t>
            </a:r>
            <a:endParaRPr sz="2400"/>
          </a:p>
        </p:txBody>
      </p:sp>
      <p:sp>
        <p:nvSpPr>
          <p:cNvPr id="10133" name="Google Shape;10133;p119"/>
          <p:cNvSpPr txBox="1">
            <a:spLocks noGrp="1"/>
          </p:cNvSpPr>
          <p:nvPr>
            <p:ph type="body" idx="1"/>
          </p:nvPr>
        </p:nvSpPr>
        <p:spPr>
          <a:xfrm>
            <a:off x="213125" y="1667999"/>
            <a:ext cx="7507800" cy="3475500"/>
          </a:xfrm>
          <a:prstGeom prst="rect">
            <a:avLst/>
          </a:prstGeom>
        </p:spPr>
        <p:txBody>
          <a:bodyPr spcFirstLastPara="1" wrap="square" lIns="0" tIns="0" rIns="0" bIns="0" anchor="t" anchorCtr="0">
            <a:noAutofit/>
          </a:bodyPr>
          <a:lstStyle/>
          <a:p>
            <a:pPr marL="0" lvl="0" indent="0" algn="l" rtl="0">
              <a:lnSpc>
                <a:spcPct val="115000"/>
              </a:lnSpc>
              <a:spcBef>
                <a:spcPts val="0"/>
              </a:spcBef>
              <a:spcAft>
                <a:spcPts val="0"/>
              </a:spcAft>
              <a:buNone/>
            </a:pP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endParaRPr sz="1800">
              <a:solidFill>
                <a:srgbClr val="12436F"/>
              </a:solidFill>
              <a:highlight>
                <a:srgbClr val="FFFF00"/>
              </a:highlight>
              <a:latin typeface="Arial"/>
              <a:ea typeface="Arial"/>
              <a:cs typeface="Arial"/>
              <a:sym typeface="Arial"/>
            </a:endParaRPr>
          </a:p>
          <a:p>
            <a:pPr marL="457200" lvl="0" indent="-342900" algn="l" rtl="0">
              <a:lnSpc>
                <a:spcPct val="115000"/>
              </a:lnSpc>
              <a:spcBef>
                <a:spcPts val="0"/>
              </a:spcBef>
              <a:spcAft>
                <a:spcPts val="0"/>
              </a:spcAft>
              <a:buClr>
                <a:srgbClr val="12436F"/>
              </a:buClr>
              <a:buSzPts val="1800"/>
              <a:buFont typeface="Arial"/>
              <a:buChar char="●"/>
            </a:pPr>
            <a:r>
              <a:rPr lang="en-GB" sz="1800">
                <a:solidFill>
                  <a:srgbClr val="12436F"/>
                </a:solidFill>
                <a:latin typeface="Arial"/>
                <a:ea typeface="Arial"/>
                <a:cs typeface="Arial"/>
                <a:sym typeface="Arial"/>
              </a:rPr>
              <a:t>How would using models alleviate the problems</a:t>
            </a: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r>
              <a:rPr lang="en-GB" sz="1800">
                <a:solidFill>
                  <a:srgbClr val="12436F"/>
                </a:solidFill>
                <a:latin typeface="Arial"/>
                <a:ea typeface="Arial"/>
                <a:cs typeface="Arial"/>
                <a:sym typeface="Arial"/>
              </a:rPr>
              <a:t>        for students when dealing with investments?</a:t>
            </a:r>
            <a:endParaRPr sz="1800">
              <a:solidFill>
                <a:srgbClr val="12436F"/>
              </a:solidFill>
              <a:latin typeface="Arial"/>
              <a:ea typeface="Arial"/>
              <a:cs typeface="Arial"/>
              <a:sym typeface="Arial"/>
            </a:endParaRPr>
          </a:p>
          <a:p>
            <a:pPr marL="0" lvl="0" indent="0" algn="l" rtl="0">
              <a:lnSpc>
                <a:spcPct val="115000"/>
              </a:lnSpc>
              <a:spcBef>
                <a:spcPts val="0"/>
              </a:spcBef>
              <a:spcAft>
                <a:spcPts val="0"/>
              </a:spcAft>
              <a:buNone/>
            </a:pPr>
            <a:endParaRPr sz="1800">
              <a:solidFill>
                <a:srgbClr val="12436F"/>
              </a:solidFill>
              <a:latin typeface="Arial"/>
              <a:ea typeface="Arial"/>
              <a:cs typeface="Arial"/>
              <a:sym typeface="Arial"/>
            </a:endParaRPr>
          </a:p>
          <a:p>
            <a:pPr marL="0" lvl="0" indent="0" algn="l" rtl="0">
              <a:spcBef>
                <a:spcPts val="300"/>
              </a:spcBef>
              <a:spcAft>
                <a:spcPts val="300"/>
              </a:spcAft>
              <a:buNone/>
            </a:pPr>
            <a:endParaRPr sz="1800">
              <a:solidFill>
                <a:srgbClr val="20406F"/>
              </a:solidFill>
            </a:endParaRPr>
          </a:p>
        </p:txBody>
      </p:sp>
      <p:pic>
        <p:nvPicPr>
          <p:cNvPr id="10134" name="Google Shape;10134;p119"/>
          <p:cNvPicPr preferRelativeResize="0"/>
          <p:nvPr/>
        </p:nvPicPr>
        <p:blipFill>
          <a:blip r:embed="rId3">
            <a:alphaModFix/>
          </a:blip>
          <a:stretch>
            <a:fillRect/>
          </a:stretch>
        </p:blipFill>
        <p:spPr>
          <a:xfrm>
            <a:off x="5909375" y="999625"/>
            <a:ext cx="3102500" cy="1905525"/>
          </a:xfrm>
          <a:prstGeom prst="rect">
            <a:avLst/>
          </a:prstGeom>
          <a:noFill/>
          <a:ln>
            <a:noFill/>
          </a:ln>
        </p:spPr>
      </p:pic>
    </p:spTree>
    <p:extLst>
      <p:ext uri="{BB962C8B-B14F-4D97-AF65-F5344CB8AC3E}">
        <p14:creationId xmlns:p14="http://schemas.microsoft.com/office/powerpoint/2010/main" val="200851012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138"/>
        <p:cNvGrpSpPr/>
        <p:nvPr/>
      </p:nvGrpSpPr>
      <p:grpSpPr>
        <a:xfrm>
          <a:off x="0" y="0"/>
          <a:ext cx="0" cy="0"/>
          <a:chOff x="0" y="0"/>
          <a:chExt cx="0" cy="0"/>
        </a:xfrm>
      </p:grpSpPr>
      <p:sp>
        <p:nvSpPr>
          <p:cNvPr id="10139" name="Google Shape;10139;p120"/>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1.2 Investments</a:t>
            </a:r>
            <a:endParaRPr sz="2400"/>
          </a:p>
        </p:txBody>
      </p:sp>
      <p:sp>
        <p:nvSpPr>
          <p:cNvPr id="10140" name="Google Shape;10140;p120"/>
          <p:cNvSpPr txBox="1">
            <a:spLocks noGrp="1"/>
          </p:cNvSpPr>
          <p:nvPr>
            <p:ph type="body" idx="1"/>
          </p:nvPr>
        </p:nvSpPr>
        <p:spPr>
          <a:xfrm>
            <a:off x="484950" y="1451450"/>
            <a:ext cx="7507800" cy="1061400"/>
          </a:xfrm>
          <a:prstGeom prst="rect">
            <a:avLst/>
          </a:prstGeom>
        </p:spPr>
        <p:txBody>
          <a:bodyPr spcFirstLastPara="1" wrap="square" lIns="0" tIns="0" rIns="0" bIns="0" anchor="t" anchorCtr="0">
            <a:noAutofit/>
          </a:bodyPr>
          <a:lstStyle/>
          <a:p>
            <a:pPr marL="0" lvl="0" indent="0" algn="l" rtl="0">
              <a:lnSpc>
                <a:spcPct val="115000"/>
              </a:lnSpc>
              <a:spcBef>
                <a:spcPts val="800"/>
              </a:spcBef>
              <a:spcAft>
                <a:spcPts val="0"/>
              </a:spcAft>
              <a:buNone/>
            </a:pPr>
            <a:r>
              <a:rPr lang="en-GB" sz="1800" dirty="0"/>
              <a:t>Jenny wishes to invest some money. She invests €20 at the start of each month for five months, in a savings account which offers a monthly rate of 0.5%. </a:t>
            </a:r>
            <a:r>
              <a:rPr lang="en-GB" sz="1800" dirty="0">
                <a:solidFill>
                  <a:schemeClr val="accent1"/>
                </a:solidFill>
              </a:rPr>
              <a:t>How much is in the account at the end of five months?</a:t>
            </a:r>
            <a:endParaRPr sz="1800" dirty="0">
              <a:solidFill>
                <a:schemeClr val="accent1"/>
              </a:solidFill>
            </a:endParaRPr>
          </a:p>
          <a:p>
            <a:pPr marL="0" lvl="0" indent="0" algn="l" rtl="0">
              <a:lnSpc>
                <a:spcPct val="115000"/>
              </a:lnSpc>
              <a:spcBef>
                <a:spcPts val="800"/>
              </a:spcBef>
              <a:spcAft>
                <a:spcPts val="0"/>
              </a:spcAft>
              <a:buNone/>
            </a:pPr>
            <a:endParaRPr sz="1800" dirty="0"/>
          </a:p>
          <a:p>
            <a:pPr marL="0" lvl="0" indent="0" algn="l" rtl="0">
              <a:spcBef>
                <a:spcPts val="300"/>
              </a:spcBef>
              <a:spcAft>
                <a:spcPts val="300"/>
              </a:spcAft>
              <a:buNone/>
            </a:pPr>
            <a:endParaRPr sz="1800" dirty="0">
              <a:solidFill>
                <a:srgbClr val="20406F"/>
              </a:solidFill>
            </a:endParaRPr>
          </a:p>
        </p:txBody>
      </p:sp>
      <p:pic>
        <p:nvPicPr>
          <p:cNvPr id="10141" name="Google Shape;10141;p120"/>
          <p:cNvPicPr preferRelativeResize="0"/>
          <p:nvPr/>
        </p:nvPicPr>
        <p:blipFill rotWithShape="1">
          <a:blip r:embed="rId3">
            <a:alphaModFix/>
          </a:blip>
          <a:srcRect/>
          <a:stretch/>
        </p:blipFill>
        <p:spPr>
          <a:xfrm>
            <a:off x="3717849" y="847451"/>
            <a:ext cx="1249150" cy="695925"/>
          </a:xfrm>
          <a:prstGeom prst="rect">
            <a:avLst/>
          </a:prstGeom>
          <a:noFill/>
          <a:ln>
            <a:noFill/>
          </a:ln>
        </p:spPr>
      </p:pic>
      <p:pic>
        <p:nvPicPr>
          <p:cNvPr id="10142" name="Google Shape;10142;p120"/>
          <p:cNvPicPr preferRelativeResize="0"/>
          <p:nvPr/>
        </p:nvPicPr>
        <p:blipFill rotWithShape="1">
          <a:blip r:embed="rId4">
            <a:alphaModFix/>
          </a:blip>
          <a:srcRect l="-75660" t="89970" r="75660" b="-89970"/>
          <a:stretch/>
        </p:blipFill>
        <p:spPr>
          <a:xfrm>
            <a:off x="4033838" y="2612488"/>
            <a:ext cx="1314450" cy="371475"/>
          </a:xfrm>
          <a:prstGeom prst="rect">
            <a:avLst/>
          </a:prstGeom>
          <a:noFill/>
          <a:ln>
            <a:noFill/>
          </a:ln>
        </p:spPr>
      </p:pic>
      <p:sp>
        <p:nvSpPr>
          <p:cNvPr id="10143" name="Google Shape;10143;p120"/>
          <p:cNvSpPr txBox="1">
            <a:spLocks noGrp="1"/>
          </p:cNvSpPr>
          <p:nvPr>
            <p:ph type="title"/>
          </p:nvPr>
        </p:nvSpPr>
        <p:spPr>
          <a:xfrm>
            <a:off x="2055600" y="2714400"/>
            <a:ext cx="357600" cy="279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44" name="Google Shape;10144;p120"/>
          <p:cNvCxnSpPr>
            <a:stCxn id="10142" idx="1"/>
          </p:cNvCxnSpPr>
          <p:nvPr/>
        </p:nvCxnSpPr>
        <p:spPr>
          <a:xfrm flipH="1">
            <a:off x="4020638" y="2798225"/>
            <a:ext cx="13200" cy="1329300"/>
          </a:xfrm>
          <a:prstGeom prst="straightConnector1">
            <a:avLst/>
          </a:prstGeom>
          <a:noFill/>
          <a:ln w="38100" cap="flat" cmpd="sng">
            <a:solidFill>
              <a:schemeClr val="dk2"/>
            </a:solidFill>
            <a:prstDash val="solid"/>
            <a:round/>
            <a:headEnd type="none" w="med" len="med"/>
            <a:tailEnd type="none" w="med" len="med"/>
          </a:ln>
        </p:spPr>
      </p:cxnSp>
      <p:cxnSp>
        <p:nvCxnSpPr>
          <p:cNvPr id="10145" name="Google Shape;10145;p120"/>
          <p:cNvCxnSpPr/>
          <p:nvPr/>
        </p:nvCxnSpPr>
        <p:spPr>
          <a:xfrm rot="10800000" flipH="1">
            <a:off x="2482242" y="2861908"/>
            <a:ext cx="1504200" cy="8400"/>
          </a:xfrm>
          <a:prstGeom prst="straightConnector1">
            <a:avLst/>
          </a:prstGeom>
          <a:noFill/>
          <a:ln w="9525" cap="flat" cmpd="sng">
            <a:solidFill>
              <a:schemeClr val="dk2"/>
            </a:solidFill>
            <a:prstDash val="solid"/>
            <a:round/>
            <a:headEnd type="oval" w="med" len="med"/>
            <a:tailEnd type="triangle" w="med" len="med"/>
          </a:ln>
        </p:spPr>
      </p:cxnSp>
      <p:sp>
        <p:nvSpPr>
          <p:cNvPr id="10146" name="Google Shape;10146;p120"/>
          <p:cNvSpPr txBox="1">
            <a:spLocks noGrp="1"/>
          </p:cNvSpPr>
          <p:nvPr>
            <p:ph type="title"/>
          </p:nvPr>
        </p:nvSpPr>
        <p:spPr>
          <a:xfrm>
            <a:off x="2335181" y="29376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47" name="Google Shape;10147;p120"/>
          <p:cNvCxnSpPr/>
          <p:nvPr/>
        </p:nvCxnSpPr>
        <p:spPr>
          <a:xfrm rot="10800000" flipH="1">
            <a:off x="2774899" y="3139426"/>
            <a:ext cx="1220400" cy="7200"/>
          </a:xfrm>
          <a:prstGeom prst="straightConnector1">
            <a:avLst/>
          </a:prstGeom>
          <a:noFill/>
          <a:ln w="9525" cap="flat" cmpd="sng">
            <a:solidFill>
              <a:schemeClr val="dk2"/>
            </a:solidFill>
            <a:prstDash val="solid"/>
            <a:round/>
            <a:headEnd type="oval" w="med" len="med"/>
            <a:tailEnd type="triangle" w="med" len="med"/>
          </a:ln>
        </p:spPr>
      </p:cxnSp>
      <p:cxnSp>
        <p:nvCxnSpPr>
          <p:cNvPr id="10148" name="Google Shape;10148;p120"/>
          <p:cNvCxnSpPr/>
          <p:nvPr/>
        </p:nvCxnSpPr>
        <p:spPr>
          <a:xfrm rot="10800000" flipH="1">
            <a:off x="3067557" y="3419204"/>
            <a:ext cx="927600" cy="5400"/>
          </a:xfrm>
          <a:prstGeom prst="straightConnector1">
            <a:avLst/>
          </a:prstGeom>
          <a:noFill/>
          <a:ln w="9525" cap="flat" cmpd="sng">
            <a:solidFill>
              <a:schemeClr val="dk2"/>
            </a:solidFill>
            <a:prstDash val="solid"/>
            <a:round/>
            <a:headEnd type="oval" w="med" len="med"/>
            <a:tailEnd type="triangle" w="med" len="med"/>
          </a:ln>
        </p:spPr>
      </p:cxnSp>
      <p:sp>
        <p:nvSpPr>
          <p:cNvPr id="10149" name="Google Shape;10149;p120"/>
          <p:cNvSpPr txBox="1">
            <a:spLocks noGrp="1"/>
          </p:cNvSpPr>
          <p:nvPr>
            <p:ph type="title"/>
          </p:nvPr>
        </p:nvSpPr>
        <p:spPr>
          <a:xfrm>
            <a:off x="2620800" y="31968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50" name="Google Shape;10150;p120"/>
          <p:cNvCxnSpPr/>
          <p:nvPr/>
        </p:nvCxnSpPr>
        <p:spPr>
          <a:xfrm>
            <a:off x="3360215" y="3699252"/>
            <a:ext cx="635100" cy="600"/>
          </a:xfrm>
          <a:prstGeom prst="straightConnector1">
            <a:avLst/>
          </a:prstGeom>
          <a:noFill/>
          <a:ln w="9525" cap="flat" cmpd="sng">
            <a:solidFill>
              <a:schemeClr val="dk2"/>
            </a:solidFill>
            <a:prstDash val="solid"/>
            <a:round/>
            <a:headEnd type="oval" w="med" len="med"/>
            <a:tailEnd type="triangle" w="med" len="med"/>
          </a:ln>
        </p:spPr>
      </p:cxnSp>
      <p:sp>
        <p:nvSpPr>
          <p:cNvPr id="10151" name="Google Shape;10151;p120"/>
          <p:cNvSpPr txBox="1">
            <a:spLocks noGrp="1"/>
          </p:cNvSpPr>
          <p:nvPr>
            <p:ph type="title"/>
          </p:nvPr>
        </p:nvSpPr>
        <p:spPr>
          <a:xfrm flipH="1">
            <a:off x="2880000" y="3560802"/>
            <a:ext cx="403500" cy="279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sp>
        <p:nvSpPr>
          <p:cNvPr id="10152" name="Google Shape;10152;p120"/>
          <p:cNvSpPr txBox="1">
            <a:spLocks noGrp="1"/>
          </p:cNvSpPr>
          <p:nvPr>
            <p:ph type="title"/>
          </p:nvPr>
        </p:nvSpPr>
        <p:spPr>
          <a:xfrm>
            <a:off x="3160800" y="3780000"/>
            <a:ext cx="403500" cy="3477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sz="1800">
                <a:solidFill>
                  <a:srgbClr val="0B5394"/>
                </a:solidFill>
              </a:rPr>
              <a:t>20</a:t>
            </a:r>
            <a:endParaRPr>
              <a:solidFill>
                <a:srgbClr val="0B5394"/>
              </a:solidFill>
            </a:endParaRPr>
          </a:p>
        </p:txBody>
      </p:sp>
      <p:cxnSp>
        <p:nvCxnSpPr>
          <p:cNvPr id="10153" name="Google Shape;10153;p120"/>
          <p:cNvCxnSpPr/>
          <p:nvPr/>
        </p:nvCxnSpPr>
        <p:spPr>
          <a:xfrm>
            <a:off x="3649946" y="3983739"/>
            <a:ext cx="351300" cy="600"/>
          </a:xfrm>
          <a:prstGeom prst="straightConnector1">
            <a:avLst/>
          </a:prstGeom>
          <a:noFill/>
          <a:ln w="9525" cap="flat" cmpd="sng">
            <a:solidFill>
              <a:schemeClr val="dk2"/>
            </a:solidFill>
            <a:prstDash val="solid"/>
            <a:round/>
            <a:headEnd type="oval" w="med" len="med"/>
            <a:tailEnd type="triangle" w="med" len="med"/>
          </a:ln>
        </p:spPr>
      </p:cxnSp>
      <p:pic>
        <p:nvPicPr>
          <p:cNvPr id="10154" name="Google Shape;10154;p120"/>
          <p:cNvPicPr preferRelativeResize="0"/>
          <p:nvPr/>
        </p:nvPicPr>
        <p:blipFill rotWithShape="1">
          <a:blip r:embed="rId5">
            <a:alphaModFix/>
          </a:blip>
          <a:srcRect t="13325" b="60454"/>
          <a:stretch/>
        </p:blipFill>
        <p:spPr>
          <a:xfrm>
            <a:off x="-11800" y="4268250"/>
            <a:ext cx="9143999" cy="347700"/>
          </a:xfrm>
          <a:prstGeom prst="rect">
            <a:avLst/>
          </a:prstGeom>
          <a:noFill/>
          <a:ln>
            <a:noFill/>
          </a:ln>
        </p:spPr>
      </p:pic>
      <p:pic>
        <p:nvPicPr>
          <p:cNvPr id="10155" name="Google Shape;10155;p120"/>
          <p:cNvPicPr preferRelativeResize="0"/>
          <p:nvPr/>
        </p:nvPicPr>
        <p:blipFill rotWithShape="1">
          <a:blip r:embed="rId5">
            <a:alphaModFix/>
          </a:blip>
          <a:srcRect l="31623" t="45759" b="23941"/>
          <a:stretch/>
        </p:blipFill>
        <p:spPr>
          <a:xfrm>
            <a:off x="2880000" y="4543500"/>
            <a:ext cx="6252199" cy="401775"/>
          </a:xfrm>
          <a:prstGeom prst="rect">
            <a:avLst/>
          </a:prstGeom>
          <a:noFill/>
          <a:ln>
            <a:noFill/>
          </a:ln>
        </p:spPr>
      </p:pic>
      <p:pic>
        <p:nvPicPr>
          <p:cNvPr id="2" name="Picture 1"/>
          <p:cNvPicPr>
            <a:picLocks noChangeAspect="1"/>
          </p:cNvPicPr>
          <p:nvPr/>
        </p:nvPicPr>
        <p:blipFill>
          <a:blip r:embed="rId6"/>
          <a:stretch>
            <a:fillRect/>
          </a:stretch>
        </p:blipFill>
        <p:spPr>
          <a:xfrm>
            <a:off x="4119563" y="3846350"/>
            <a:ext cx="1143000" cy="304800"/>
          </a:xfrm>
          <a:prstGeom prst="rect">
            <a:avLst/>
          </a:prstGeom>
        </p:spPr>
      </p:pic>
      <p:pic>
        <p:nvPicPr>
          <p:cNvPr id="3" name="Picture 2"/>
          <p:cNvPicPr>
            <a:picLocks noChangeAspect="1"/>
          </p:cNvPicPr>
          <p:nvPr/>
        </p:nvPicPr>
        <p:blipFill>
          <a:blip r:embed="rId7"/>
          <a:stretch>
            <a:fillRect/>
          </a:stretch>
        </p:blipFill>
        <p:spPr>
          <a:xfrm>
            <a:off x="4143797" y="3543710"/>
            <a:ext cx="1133475" cy="323850"/>
          </a:xfrm>
          <a:prstGeom prst="rect">
            <a:avLst/>
          </a:prstGeom>
        </p:spPr>
      </p:pic>
      <p:pic>
        <p:nvPicPr>
          <p:cNvPr id="4" name="Picture 3"/>
          <p:cNvPicPr>
            <a:picLocks noChangeAspect="1"/>
          </p:cNvPicPr>
          <p:nvPr/>
        </p:nvPicPr>
        <p:blipFill>
          <a:blip r:embed="rId8"/>
          <a:stretch>
            <a:fillRect/>
          </a:stretch>
        </p:blipFill>
        <p:spPr>
          <a:xfrm>
            <a:off x="4146507" y="3267365"/>
            <a:ext cx="1171575" cy="314325"/>
          </a:xfrm>
          <a:prstGeom prst="rect">
            <a:avLst/>
          </a:prstGeom>
        </p:spPr>
      </p:pic>
      <p:pic>
        <p:nvPicPr>
          <p:cNvPr id="6" name="Picture 5"/>
          <p:cNvPicPr>
            <a:picLocks noChangeAspect="1"/>
          </p:cNvPicPr>
          <p:nvPr/>
        </p:nvPicPr>
        <p:blipFill>
          <a:blip r:embed="rId9"/>
          <a:stretch>
            <a:fillRect/>
          </a:stretch>
        </p:blipFill>
        <p:spPr>
          <a:xfrm>
            <a:off x="4159522" y="2701016"/>
            <a:ext cx="1095375" cy="352425"/>
          </a:xfrm>
          <a:prstGeom prst="rect">
            <a:avLst/>
          </a:prstGeom>
        </p:spPr>
      </p:pic>
      <p:pic>
        <p:nvPicPr>
          <p:cNvPr id="5" name="Picture 4"/>
          <p:cNvPicPr>
            <a:picLocks noChangeAspect="1"/>
          </p:cNvPicPr>
          <p:nvPr/>
        </p:nvPicPr>
        <p:blipFill>
          <a:blip r:embed="rId10"/>
          <a:stretch>
            <a:fillRect/>
          </a:stretch>
        </p:blipFill>
        <p:spPr>
          <a:xfrm>
            <a:off x="4165556" y="3000988"/>
            <a:ext cx="1133475" cy="295275"/>
          </a:xfrm>
          <a:prstGeom prst="rect">
            <a:avLst/>
          </a:prstGeom>
        </p:spPr>
      </p:pic>
    </p:spTree>
    <p:extLst>
      <p:ext uri="{BB962C8B-B14F-4D97-AF65-F5344CB8AC3E}">
        <p14:creationId xmlns:p14="http://schemas.microsoft.com/office/powerpoint/2010/main" val="303981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143"/>
                                        </p:tgtEl>
                                        <p:attrNameLst>
                                          <p:attrName>style.visibility</p:attrName>
                                        </p:attrNameLst>
                                      </p:cBhvr>
                                      <p:to>
                                        <p:strVal val="visible"/>
                                      </p:to>
                                    </p:set>
                                    <p:animEffect transition="in" filter="fade">
                                      <p:cBhvr>
                                        <p:cTn id="7" dur="1000"/>
                                        <p:tgtEl>
                                          <p:spTgt spid="10143"/>
                                        </p:tgtEl>
                                      </p:cBhvr>
                                    </p:animEffect>
                                  </p:childTnLst>
                                </p:cTn>
                              </p:par>
                              <p:par>
                                <p:cTn id="8" presetID="10" presetClass="entr" presetSubtype="0" fill="hold" nodeType="withEffect">
                                  <p:stCondLst>
                                    <p:cond delay="0"/>
                                  </p:stCondLst>
                                  <p:childTnLst>
                                    <p:set>
                                      <p:cBhvr>
                                        <p:cTn id="9" dur="1" fill="hold">
                                          <p:stCondLst>
                                            <p:cond delay="0"/>
                                          </p:stCondLst>
                                        </p:cTn>
                                        <p:tgtEl>
                                          <p:spTgt spid="10145"/>
                                        </p:tgtEl>
                                        <p:attrNameLst>
                                          <p:attrName>style.visibility</p:attrName>
                                        </p:attrNameLst>
                                      </p:cBhvr>
                                      <p:to>
                                        <p:strVal val="visible"/>
                                      </p:to>
                                    </p:set>
                                    <p:animEffect transition="in" filter="fade">
                                      <p:cBhvr>
                                        <p:cTn id="10" dur="1000"/>
                                        <p:tgtEl>
                                          <p:spTgt spid="10145"/>
                                        </p:tgtEl>
                                      </p:cBhvr>
                                    </p:animEffect>
                                  </p:childTnLst>
                                </p:cTn>
                              </p:par>
                              <p:par>
                                <p:cTn id="11" presetID="10" presetClass="entr" presetSubtype="0" fill="hold" nodeType="withEffect">
                                  <p:stCondLst>
                                    <p:cond delay="0"/>
                                  </p:stCondLst>
                                  <p:childTnLst>
                                    <p:set>
                                      <p:cBhvr>
                                        <p:cTn id="12" dur="1" fill="hold">
                                          <p:stCondLst>
                                            <p:cond delay="0"/>
                                          </p:stCondLst>
                                        </p:cTn>
                                        <p:tgtEl>
                                          <p:spTgt spid="10146"/>
                                        </p:tgtEl>
                                        <p:attrNameLst>
                                          <p:attrName>style.visibility</p:attrName>
                                        </p:attrNameLst>
                                      </p:cBhvr>
                                      <p:to>
                                        <p:strVal val="visible"/>
                                      </p:to>
                                    </p:set>
                                    <p:animEffect transition="in" filter="fade">
                                      <p:cBhvr>
                                        <p:cTn id="13" dur="1000"/>
                                        <p:tgtEl>
                                          <p:spTgt spid="10146"/>
                                        </p:tgtEl>
                                      </p:cBhvr>
                                    </p:animEffect>
                                  </p:childTnLst>
                                </p:cTn>
                              </p:par>
                              <p:par>
                                <p:cTn id="14" presetID="10" presetClass="entr" presetSubtype="0" fill="hold" nodeType="withEffect">
                                  <p:stCondLst>
                                    <p:cond delay="0"/>
                                  </p:stCondLst>
                                  <p:childTnLst>
                                    <p:set>
                                      <p:cBhvr>
                                        <p:cTn id="15" dur="1" fill="hold">
                                          <p:stCondLst>
                                            <p:cond delay="0"/>
                                          </p:stCondLst>
                                        </p:cTn>
                                        <p:tgtEl>
                                          <p:spTgt spid="10147"/>
                                        </p:tgtEl>
                                        <p:attrNameLst>
                                          <p:attrName>style.visibility</p:attrName>
                                        </p:attrNameLst>
                                      </p:cBhvr>
                                      <p:to>
                                        <p:strVal val="visible"/>
                                      </p:to>
                                    </p:set>
                                    <p:animEffect transition="in" filter="fade">
                                      <p:cBhvr>
                                        <p:cTn id="16" dur="1000"/>
                                        <p:tgtEl>
                                          <p:spTgt spid="10147"/>
                                        </p:tgtEl>
                                      </p:cBhvr>
                                    </p:animEffect>
                                  </p:childTnLst>
                                </p:cTn>
                              </p:par>
                              <p:par>
                                <p:cTn id="17" presetID="10" presetClass="entr" presetSubtype="0" fill="hold" nodeType="withEffect">
                                  <p:stCondLst>
                                    <p:cond delay="0"/>
                                  </p:stCondLst>
                                  <p:childTnLst>
                                    <p:set>
                                      <p:cBhvr>
                                        <p:cTn id="18" dur="1" fill="hold">
                                          <p:stCondLst>
                                            <p:cond delay="0"/>
                                          </p:stCondLst>
                                        </p:cTn>
                                        <p:tgtEl>
                                          <p:spTgt spid="10149"/>
                                        </p:tgtEl>
                                        <p:attrNameLst>
                                          <p:attrName>style.visibility</p:attrName>
                                        </p:attrNameLst>
                                      </p:cBhvr>
                                      <p:to>
                                        <p:strVal val="visible"/>
                                      </p:to>
                                    </p:set>
                                    <p:animEffect transition="in" filter="fade">
                                      <p:cBhvr>
                                        <p:cTn id="19" dur="1000"/>
                                        <p:tgtEl>
                                          <p:spTgt spid="10149"/>
                                        </p:tgtEl>
                                      </p:cBhvr>
                                    </p:animEffect>
                                  </p:childTnLst>
                                </p:cTn>
                              </p:par>
                              <p:par>
                                <p:cTn id="20" presetID="10" presetClass="entr" presetSubtype="0" fill="hold" nodeType="withEffect">
                                  <p:stCondLst>
                                    <p:cond delay="0"/>
                                  </p:stCondLst>
                                  <p:childTnLst>
                                    <p:set>
                                      <p:cBhvr>
                                        <p:cTn id="21" dur="1" fill="hold">
                                          <p:stCondLst>
                                            <p:cond delay="0"/>
                                          </p:stCondLst>
                                        </p:cTn>
                                        <p:tgtEl>
                                          <p:spTgt spid="10148"/>
                                        </p:tgtEl>
                                        <p:attrNameLst>
                                          <p:attrName>style.visibility</p:attrName>
                                        </p:attrNameLst>
                                      </p:cBhvr>
                                      <p:to>
                                        <p:strVal val="visible"/>
                                      </p:to>
                                    </p:set>
                                    <p:animEffect transition="in" filter="fade">
                                      <p:cBhvr>
                                        <p:cTn id="22" dur="1000"/>
                                        <p:tgtEl>
                                          <p:spTgt spid="10148"/>
                                        </p:tgtEl>
                                      </p:cBhvr>
                                    </p:animEffect>
                                  </p:childTnLst>
                                </p:cTn>
                              </p:par>
                              <p:par>
                                <p:cTn id="23" presetID="10" presetClass="entr" presetSubtype="0" fill="hold" nodeType="withEffect">
                                  <p:stCondLst>
                                    <p:cond delay="0"/>
                                  </p:stCondLst>
                                  <p:childTnLst>
                                    <p:set>
                                      <p:cBhvr>
                                        <p:cTn id="24" dur="1" fill="hold">
                                          <p:stCondLst>
                                            <p:cond delay="0"/>
                                          </p:stCondLst>
                                        </p:cTn>
                                        <p:tgtEl>
                                          <p:spTgt spid="10151"/>
                                        </p:tgtEl>
                                        <p:attrNameLst>
                                          <p:attrName>style.visibility</p:attrName>
                                        </p:attrNameLst>
                                      </p:cBhvr>
                                      <p:to>
                                        <p:strVal val="visible"/>
                                      </p:to>
                                    </p:set>
                                    <p:animEffect transition="in" filter="fade">
                                      <p:cBhvr>
                                        <p:cTn id="25" dur="1000"/>
                                        <p:tgtEl>
                                          <p:spTgt spid="10151"/>
                                        </p:tgtEl>
                                      </p:cBhvr>
                                    </p:animEffect>
                                  </p:childTnLst>
                                </p:cTn>
                              </p:par>
                              <p:par>
                                <p:cTn id="26" presetID="10" presetClass="entr" presetSubtype="0" fill="hold" nodeType="withEffect">
                                  <p:stCondLst>
                                    <p:cond delay="0"/>
                                  </p:stCondLst>
                                  <p:childTnLst>
                                    <p:set>
                                      <p:cBhvr>
                                        <p:cTn id="27" dur="1" fill="hold">
                                          <p:stCondLst>
                                            <p:cond delay="0"/>
                                          </p:stCondLst>
                                        </p:cTn>
                                        <p:tgtEl>
                                          <p:spTgt spid="10150"/>
                                        </p:tgtEl>
                                        <p:attrNameLst>
                                          <p:attrName>style.visibility</p:attrName>
                                        </p:attrNameLst>
                                      </p:cBhvr>
                                      <p:to>
                                        <p:strVal val="visible"/>
                                      </p:to>
                                    </p:set>
                                    <p:animEffect transition="in" filter="fade">
                                      <p:cBhvr>
                                        <p:cTn id="28" dur="1000"/>
                                        <p:tgtEl>
                                          <p:spTgt spid="10150"/>
                                        </p:tgtEl>
                                      </p:cBhvr>
                                    </p:animEffect>
                                  </p:childTnLst>
                                </p:cTn>
                              </p:par>
                              <p:par>
                                <p:cTn id="29" presetID="10" presetClass="entr" presetSubtype="0" fill="hold" nodeType="withEffect">
                                  <p:stCondLst>
                                    <p:cond delay="0"/>
                                  </p:stCondLst>
                                  <p:childTnLst>
                                    <p:set>
                                      <p:cBhvr>
                                        <p:cTn id="30" dur="1" fill="hold">
                                          <p:stCondLst>
                                            <p:cond delay="0"/>
                                          </p:stCondLst>
                                        </p:cTn>
                                        <p:tgtEl>
                                          <p:spTgt spid="10152"/>
                                        </p:tgtEl>
                                        <p:attrNameLst>
                                          <p:attrName>style.visibility</p:attrName>
                                        </p:attrNameLst>
                                      </p:cBhvr>
                                      <p:to>
                                        <p:strVal val="visible"/>
                                      </p:to>
                                    </p:set>
                                    <p:animEffect transition="in" filter="fade">
                                      <p:cBhvr>
                                        <p:cTn id="31" dur="1000"/>
                                        <p:tgtEl>
                                          <p:spTgt spid="10152"/>
                                        </p:tgtEl>
                                      </p:cBhvr>
                                    </p:animEffect>
                                  </p:childTnLst>
                                </p:cTn>
                              </p:par>
                              <p:par>
                                <p:cTn id="32" presetID="10" presetClass="entr" presetSubtype="0" fill="hold" nodeType="withEffect">
                                  <p:stCondLst>
                                    <p:cond delay="0"/>
                                  </p:stCondLst>
                                  <p:childTnLst>
                                    <p:set>
                                      <p:cBhvr>
                                        <p:cTn id="33" dur="1" fill="hold">
                                          <p:stCondLst>
                                            <p:cond delay="0"/>
                                          </p:stCondLst>
                                        </p:cTn>
                                        <p:tgtEl>
                                          <p:spTgt spid="10153"/>
                                        </p:tgtEl>
                                        <p:attrNameLst>
                                          <p:attrName>style.visibility</p:attrName>
                                        </p:attrNameLst>
                                      </p:cBhvr>
                                      <p:to>
                                        <p:strVal val="visible"/>
                                      </p:to>
                                    </p:set>
                                    <p:animEffect transition="in" filter="fade">
                                      <p:cBhvr>
                                        <p:cTn id="34" dur="1000"/>
                                        <p:tgtEl>
                                          <p:spTgt spid="10153"/>
                                        </p:tgtEl>
                                      </p:cBhvr>
                                    </p:animEffect>
                                  </p:childTnLst>
                                </p:cTn>
                              </p:par>
                              <p:par>
                                <p:cTn id="35" presetID="10" presetClass="entr" presetSubtype="0" fill="hold" nodeType="withEffect">
                                  <p:stCondLst>
                                    <p:cond delay="0"/>
                                  </p:stCondLst>
                                  <p:childTnLst>
                                    <p:set>
                                      <p:cBhvr>
                                        <p:cTn id="36" dur="1" fill="hold">
                                          <p:stCondLst>
                                            <p:cond delay="0"/>
                                          </p:stCondLst>
                                        </p:cTn>
                                        <p:tgtEl>
                                          <p:spTgt spid="10144"/>
                                        </p:tgtEl>
                                        <p:attrNameLst>
                                          <p:attrName>style.visibility</p:attrName>
                                        </p:attrNameLst>
                                      </p:cBhvr>
                                      <p:to>
                                        <p:strVal val="visible"/>
                                      </p:to>
                                    </p:set>
                                    <p:animEffect transition="in" filter="fade">
                                      <p:cBhvr>
                                        <p:cTn id="37" dur="1000"/>
                                        <p:tgtEl>
                                          <p:spTgt spid="10144"/>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6"/>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5"/>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3"/>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0154"/>
                                        </p:tgtEl>
                                        <p:attrNameLst>
                                          <p:attrName>style.visibility</p:attrName>
                                        </p:attrNameLst>
                                      </p:cBhvr>
                                      <p:to>
                                        <p:strVal val="visible"/>
                                      </p:to>
                                    </p:set>
                                    <p:animEffect transition="in" filter="fade">
                                      <p:cBhvr>
                                        <p:cTn id="54" dur="1000"/>
                                        <p:tgtEl>
                                          <p:spTgt spid="10154"/>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0155"/>
                                        </p:tgtEl>
                                        <p:attrNameLst>
                                          <p:attrName>style.visibility</p:attrName>
                                        </p:attrNameLst>
                                      </p:cBhvr>
                                      <p:to>
                                        <p:strVal val="visible"/>
                                      </p:to>
                                    </p:set>
                                    <p:animEffect transition="in" filter="fade">
                                      <p:cBhvr>
                                        <p:cTn id="59" dur="1000"/>
                                        <p:tgtEl>
                                          <p:spTgt spid="10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164"/>
        <p:cNvGrpSpPr/>
        <p:nvPr/>
      </p:nvGrpSpPr>
      <p:grpSpPr>
        <a:xfrm>
          <a:off x="0" y="0"/>
          <a:ext cx="0" cy="0"/>
          <a:chOff x="0" y="0"/>
          <a:chExt cx="0" cy="0"/>
        </a:xfrm>
      </p:grpSpPr>
      <p:sp>
        <p:nvSpPr>
          <p:cNvPr id="10165" name="Google Shape;10165;p121"/>
          <p:cNvSpPr txBox="1">
            <a:spLocks noGrp="1"/>
          </p:cNvSpPr>
          <p:nvPr>
            <p:ph type="title"/>
          </p:nvPr>
        </p:nvSpPr>
        <p:spPr>
          <a:xfrm>
            <a:off x="386100" y="673200"/>
            <a:ext cx="77328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a:t>Task 1.3 Modelling </a:t>
            </a:r>
            <a:endParaRPr sz="2400"/>
          </a:p>
        </p:txBody>
      </p:sp>
      <p:sp>
        <p:nvSpPr>
          <p:cNvPr id="10166" name="Google Shape;10166;p121"/>
          <p:cNvSpPr txBox="1">
            <a:spLocks noGrp="1"/>
          </p:cNvSpPr>
          <p:nvPr>
            <p:ph type="body" idx="1"/>
          </p:nvPr>
        </p:nvSpPr>
        <p:spPr>
          <a:xfrm>
            <a:off x="386100" y="1503525"/>
            <a:ext cx="3831000" cy="3365700"/>
          </a:xfrm>
          <a:prstGeom prst="rect">
            <a:avLst/>
          </a:prstGeom>
        </p:spPr>
        <p:txBody>
          <a:bodyPr spcFirstLastPara="1" wrap="square" lIns="0" tIns="0" rIns="0" bIns="0" anchor="t" anchorCtr="0">
            <a:noAutofit/>
          </a:bodyPr>
          <a:lstStyle/>
          <a:p>
            <a:pPr marL="0" lvl="0" indent="0" algn="l" rtl="0">
              <a:lnSpc>
                <a:spcPct val="115000"/>
              </a:lnSpc>
              <a:spcBef>
                <a:spcPts val="800"/>
              </a:spcBef>
              <a:spcAft>
                <a:spcPts val="0"/>
              </a:spcAft>
              <a:buClr>
                <a:srgbClr val="000000"/>
              </a:buClr>
              <a:buSzPts val="1100"/>
              <a:buFont typeface="Arial"/>
              <a:buNone/>
            </a:pPr>
            <a:r>
              <a:rPr lang="en-GB" sz="1800"/>
              <a:t>Jenny wishes instead to invest her money for 5 years. She invests €20 at the start of each month for five years, into a savings account which offers a monthly rate of 0.5%. Model this investment as a group of individual deposits.</a:t>
            </a:r>
            <a:endParaRPr sz="1800">
              <a:solidFill>
                <a:srgbClr val="20406F"/>
              </a:solidFill>
            </a:endParaRPr>
          </a:p>
        </p:txBody>
      </p:sp>
    </p:spTree>
    <p:extLst>
      <p:ext uri="{BB962C8B-B14F-4D97-AF65-F5344CB8AC3E}">
        <p14:creationId xmlns:p14="http://schemas.microsoft.com/office/powerpoint/2010/main" val="314587050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11"/>
        <p:cNvGrpSpPr/>
        <p:nvPr/>
      </p:nvGrpSpPr>
      <p:grpSpPr>
        <a:xfrm>
          <a:off x="0" y="0"/>
          <a:ext cx="0" cy="0"/>
          <a:chOff x="0" y="0"/>
          <a:chExt cx="0" cy="0"/>
        </a:xfrm>
      </p:grpSpPr>
      <p:sp>
        <p:nvSpPr>
          <p:cNvPr id="5012" name="Google Shape;5012;p54"/>
          <p:cNvSpPr txBox="1"/>
          <p:nvPr/>
        </p:nvSpPr>
        <p:spPr>
          <a:xfrm>
            <a:off x="212988" y="3409950"/>
            <a:ext cx="8718000" cy="959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100"/>
              <a:buFont typeface="Arial"/>
              <a:buNone/>
            </a:pPr>
            <a:r>
              <a:rPr lang="en-GB" sz="1800">
                <a:solidFill>
                  <a:srgbClr val="12436F"/>
                </a:solidFill>
                <a:latin typeface="Calibri"/>
                <a:ea typeface="Calibri"/>
                <a:cs typeface="Calibri"/>
                <a:sym typeface="Calibri"/>
              </a:rPr>
              <a:t>If we model the investment for 60 periods we see the following sum:</a:t>
            </a:r>
            <a:endParaRPr sz="180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r>
              <a:rPr lang="en-GB" sz="1800">
                <a:solidFill>
                  <a:srgbClr val="3C78D8"/>
                </a:solidFill>
                <a:latin typeface="Calibri"/>
                <a:ea typeface="Calibri"/>
                <a:cs typeface="Calibri"/>
                <a:sym typeface="Calibri"/>
              </a:rPr>
              <a:t>20 x 1.005</a:t>
            </a:r>
            <a:r>
              <a:rPr lang="en-GB" sz="1800" baseline="30000">
                <a:solidFill>
                  <a:srgbClr val="3C78D8"/>
                </a:solidFill>
                <a:latin typeface="Calibri"/>
                <a:ea typeface="Calibri"/>
                <a:cs typeface="Calibri"/>
                <a:sym typeface="Calibri"/>
              </a:rPr>
              <a:t>25</a:t>
            </a:r>
            <a:r>
              <a:rPr lang="en-GB" sz="1800">
                <a:solidFill>
                  <a:srgbClr val="3C78D8"/>
                </a:solidFill>
                <a:latin typeface="Calibri"/>
                <a:ea typeface="Calibri"/>
                <a:cs typeface="Calibri"/>
                <a:sym typeface="Calibri"/>
              </a:rPr>
              <a:t> + 20 x 1.005</a:t>
            </a:r>
            <a:r>
              <a:rPr lang="en-GB" sz="1800" baseline="30000">
                <a:solidFill>
                  <a:srgbClr val="3C78D8"/>
                </a:solidFill>
                <a:latin typeface="Calibri"/>
                <a:ea typeface="Calibri"/>
                <a:cs typeface="Calibri"/>
                <a:sym typeface="Calibri"/>
              </a:rPr>
              <a:t>26</a:t>
            </a:r>
            <a:r>
              <a:rPr lang="en-GB" sz="1800">
                <a:solidFill>
                  <a:srgbClr val="3C78D8"/>
                </a:solidFill>
                <a:latin typeface="Calibri"/>
                <a:ea typeface="Calibri"/>
                <a:cs typeface="Calibri"/>
                <a:sym typeface="Calibri"/>
              </a:rPr>
              <a:t> + ... + 20 x 1.005</a:t>
            </a:r>
            <a:r>
              <a:rPr lang="en-GB" sz="1800" baseline="30000">
                <a:solidFill>
                  <a:srgbClr val="3C78D8"/>
                </a:solidFill>
                <a:latin typeface="Calibri"/>
                <a:ea typeface="Calibri"/>
                <a:cs typeface="Calibri"/>
                <a:sym typeface="Calibri"/>
              </a:rPr>
              <a:t>60</a:t>
            </a:r>
            <a:r>
              <a:rPr lang="en-GB" sz="1800">
                <a:solidFill>
                  <a:srgbClr val="3C78D8"/>
                </a:solidFill>
                <a:latin typeface="Calibri"/>
                <a:ea typeface="Calibri"/>
                <a:cs typeface="Calibri"/>
                <a:sym typeface="Calibri"/>
              </a:rPr>
              <a:t> </a:t>
            </a:r>
            <a:r>
              <a:rPr lang="en-GB" sz="1800">
                <a:solidFill>
                  <a:srgbClr val="12436F"/>
                </a:solidFill>
                <a:latin typeface="Calibri"/>
                <a:ea typeface="Calibri"/>
                <a:cs typeface="Calibri"/>
                <a:sym typeface="Calibri"/>
              </a:rPr>
              <a:t>+ </a:t>
            </a:r>
            <a:r>
              <a:rPr lang="en-GB" sz="1800">
                <a:solidFill>
                  <a:srgbClr val="CC0000"/>
                </a:solidFill>
                <a:latin typeface="Calibri"/>
                <a:ea typeface="Calibri"/>
                <a:cs typeface="Calibri"/>
                <a:sym typeface="Calibri"/>
              </a:rPr>
              <a:t>15 x 1.005</a:t>
            </a:r>
            <a:r>
              <a:rPr lang="en-GB" sz="1800" baseline="30000">
                <a:solidFill>
                  <a:srgbClr val="CC0000"/>
                </a:solidFill>
                <a:latin typeface="Calibri"/>
                <a:ea typeface="Calibri"/>
                <a:cs typeface="Calibri"/>
                <a:sym typeface="Calibri"/>
              </a:rPr>
              <a:t>1</a:t>
            </a:r>
            <a:r>
              <a:rPr lang="en-GB" sz="1800">
                <a:solidFill>
                  <a:srgbClr val="CC0000"/>
                </a:solidFill>
                <a:latin typeface="Calibri"/>
                <a:ea typeface="Calibri"/>
                <a:cs typeface="Calibri"/>
                <a:sym typeface="Calibri"/>
              </a:rPr>
              <a:t> + 15 x 1.005</a:t>
            </a:r>
            <a:r>
              <a:rPr lang="en-GB" sz="1800" baseline="30000">
                <a:solidFill>
                  <a:srgbClr val="CC0000"/>
                </a:solidFill>
                <a:latin typeface="Calibri"/>
                <a:ea typeface="Calibri"/>
                <a:cs typeface="Calibri"/>
                <a:sym typeface="Calibri"/>
              </a:rPr>
              <a:t>2</a:t>
            </a:r>
            <a:r>
              <a:rPr lang="en-GB" sz="1800">
                <a:solidFill>
                  <a:srgbClr val="CC0000"/>
                </a:solidFill>
                <a:latin typeface="Calibri"/>
                <a:ea typeface="Calibri"/>
                <a:cs typeface="Calibri"/>
                <a:sym typeface="Calibri"/>
              </a:rPr>
              <a:t> +...+ 15 x 1.005</a:t>
            </a:r>
            <a:r>
              <a:rPr lang="en-GB" sz="1800" baseline="30000">
                <a:solidFill>
                  <a:srgbClr val="CC0000"/>
                </a:solidFill>
                <a:latin typeface="Calibri"/>
                <a:ea typeface="Calibri"/>
                <a:cs typeface="Calibri"/>
                <a:sym typeface="Calibri"/>
              </a:rPr>
              <a:t>24</a:t>
            </a:r>
            <a:endParaRPr sz="1800">
              <a:solidFill>
                <a:srgbClr val="CC0000"/>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a:solidFill>
                <a:srgbClr val="12436F"/>
              </a:solidFill>
              <a:latin typeface="Calibri"/>
              <a:ea typeface="Calibri"/>
              <a:cs typeface="Calibri"/>
              <a:sym typeface="Calibri"/>
            </a:endParaRPr>
          </a:p>
          <a:p>
            <a:pPr marL="0" lvl="0" indent="0" algn="l" rtl="0">
              <a:spcBef>
                <a:spcPts val="0"/>
              </a:spcBef>
              <a:spcAft>
                <a:spcPts val="0"/>
              </a:spcAft>
              <a:buNone/>
            </a:pPr>
            <a:endParaRPr/>
          </a:p>
        </p:txBody>
      </p:sp>
      <p:sp>
        <p:nvSpPr>
          <p:cNvPr id="5013" name="Google Shape;5013;p54"/>
          <p:cNvSpPr txBox="1">
            <a:spLocks noGrp="1"/>
          </p:cNvSpPr>
          <p:nvPr>
            <p:ph type="title"/>
          </p:nvPr>
        </p:nvSpPr>
        <p:spPr>
          <a:xfrm>
            <a:off x="213000" y="90700"/>
            <a:ext cx="77598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a:t>Solution</a:t>
            </a:r>
            <a:endParaRPr sz="2400"/>
          </a:p>
        </p:txBody>
      </p:sp>
      <p:sp>
        <p:nvSpPr>
          <p:cNvPr id="5014" name="Google Shape;5014;p54"/>
          <p:cNvSpPr txBox="1"/>
          <p:nvPr/>
        </p:nvSpPr>
        <p:spPr>
          <a:xfrm>
            <a:off x="5217875" y="784363"/>
            <a:ext cx="1797000" cy="2234700"/>
          </a:xfrm>
          <a:prstGeom prst="rect">
            <a:avLst/>
          </a:prstGeom>
          <a:noFill/>
          <a:ln>
            <a:noFill/>
          </a:ln>
        </p:spPr>
        <p:txBody>
          <a:bodyPr spcFirstLastPara="1" wrap="square" lIns="91425" tIns="91425" rIns="91425" bIns="91425" anchor="t" anchorCtr="0">
            <a:noAutofit/>
          </a:bodyPr>
          <a:lstStyle/>
          <a:p>
            <a:pPr marL="0" lvl="0" indent="457200" algn="l" rtl="0">
              <a:lnSpc>
                <a:spcPct val="110000"/>
              </a:lnSpc>
              <a:spcBef>
                <a:spcPts val="0"/>
              </a:spcBef>
              <a:spcAft>
                <a:spcPts val="0"/>
              </a:spcAft>
              <a:buNone/>
            </a:pPr>
            <a:r>
              <a:rPr lang="en-GB" sz="1200">
                <a:solidFill>
                  <a:srgbClr val="3C78D8"/>
                </a:solidFill>
              </a:rPr>
              <a:t>20 x 1.005</a:t>
            </a:r>
            <a:r>
              <a:rPr lang="en-GB" sz="1200" baseline="30000">
                <a:solidFill>
                  <a:srgbClr val="3C78D8"/>
                </a:solidFill>
              </a:rPr>
              <a:t>60</a:t>
            </a:r>
            <a:endParaRPr sz="1200">
              <a:solidFill>
                <a:srgbClr val="3C78D8"/>
              </a:solidFill>
            </a:endParaRPr>
          </a:p>
          <a:p>
            <a:pPr marL="457200" lvl="0" indent="-304800" algn="l" rtl="0">
              <a:lnSpc>
                <a:spcPct val="110000"/>
              </a:lnSpc>
              <a:spcBef>
                <a:spcPts val="0"/>
              </a:spcBef>
              <a:spcAft>
                <a:spcPts val="0"/>
              </a:spcAft>
              <a:buClr>
                <a:srgbClr val="3C78D8"/>
              </a:buClr>
              <a:buSzPts val="1200"/>
              <a:buChar char="+"/>
            </a:pPr>
            <a:r>
              <a:rPr lang="en-GB" sz="1200">
                <a:solidFill>
                  <a:srgbClr val="3C78D8"/>
                </a:solidFill>
              </a:rPr>
              <a:t>20 x 1.005</a:t>
            </a:r>
            <a:r>
              <a:rPr lang="en-GB" sz="1200" baseline="30000">
                <a:solidFill>
                  <a:srgbClr val="3C78D8"/>
                </a:solidFill>
              </a:rPr>
              <a:t>59</a:t>
            </a:r>
            <a:endParaRPr sz="1200">
              <a:solidFill>
                <a:srgbClr val="3C78D8"/>
              </a:solidFill>
            </a:endParaRPr>
          </a:p>
          <a:p>
            <a:pPr marL="457200" lvl="0" indent="-304800" algn="l" rtl="0">
              <a:lnSpc>
                <a:spcPct val="110000"/>
              </a:lnSpc>
              <a:spcBef>
                <a:spcPts val="0"/>
              </a:spcBef>
              <a:spcAft>
                <a:spcPts val="0"/>
              </a:spcAft>
              <a:buClr>
                <a:srgbClr val="3C78D8"/>
              </a:buClr>
              <a:buSzPts val="1200"/>
              <a:buChar char="+"/>
            </a:pPr>
            <a:r>
              <a:rPr lang="en-GB" sz="1200">
                <a:solidFill>
                  <a:srgbClr val="3C78D8"/>
                </a:solidFill>
              </a:rPr>
              <a:t>…</a:t>
            </a:r>
            <a:endParaRPr sz="1200">
              <a:solidFill>
                <a:srgbClr val="3C78D8"/>
              </a:solidFill>
            </a:endParaRPr>
          </a:p>
          <a:p>
            <a:pPr marL="457200" lvl="0" indent="-304800" algn="l" rtl="0">
              <a:lnSpc>
                <a:spcPct val="110000"/>
              </a:lnSpc>
              <a:spcBef>
                <a:spcPts val="0"/>
              </a:spcBef>
              <a:spcAft>
                <a:spcPts val="0"/>
              </a:spcAft>
              <a:buClr>
                <a:srgbClr val="3C78D8"/>
              </a:buClr>
              <a:buSzPts val="1200"/>
              <a:buChar char="+"/>
            </a:pPr>
            <a:r>
              <a:rPr lang="en-GB" sz="1200">
                <a:solidFill>
                  <a:srgbClr val="3C78D8"/>
                </a:solidFill>
              </a:rPr>
              <a:t>…</a:t>
            </a:r>
            <a:endParaRPr sz="1200">
              <a:solidFill>
                <a:srgbClr val="3C78D8"/>
              </a:solidFill>
            </a:endParaRPr>
          </a:p>
          <a:p>
            <a:pPr marL="457200" lvl="0" indent="-304800" algn="l" rtl="0">
              <a:lnSpc>
                <a:spcPct val="110000"/>
              </a:lnSpc>
              <a:spcBef>
                <a:spcPts val="0"/>
              </a:spcBef>
              <a:spcAft>
                <a:spcPts val="0"/>
              </a:spcAft>
              <a:buClr>
                <a:srgbClr val="3C78D8"/>
              </a:buClr>
              <a:buSzPts val="1200"/>
              <a:buChar char="+"/>
            </a:pPr>
            <a:r>
              <a:rPr lang="en-GB" sz="1200">
                <a:solidFill>
                  <a:srgbClr val="3C78D8"/>
                </a:solidFill>
              </a:rPr>
              <a:t>20 x 1.005</a:t>
            </a:r>
            <a:r>
              <a:rPr lang="en-GB" sz="1200" baseline="30000">
                <a:solidFill>
                  <a:srgbClr val="3C78D8"/>
                </a:solidFill>
              </a:rPr>
              <a:t>25</a:t>
            </a:r>
            <a:endParaRPr sz="1200">
              <a:solidFill>
                <a:srgbClr val="3C78D8"/>
              </a:solidFill>
            </a:endParaRPr>
          </a:p>
          <a:p>
            <a:pPr marL="457200" lvl="0" indent="-304800" algn="l" rtl="0">
              <a:lnSpc>
                <a:spcPct val="110000"/>
              </a:lnSpc>
              <a:spcBef>
                <a:spcPts val="0"/>
              </a:spcBef>
              <a:spcAft>
                <a:spcPts val="0"/>
              </a:spcAft>
              <a:buClr>
                <a:srgbClr val="CC0000"/>
              </a:buClr>
              <a:buSzPts val="1200"/>
              <a:buChar char="+"/>
            </a:pPr>
            <a:r>
              <a:rPr lang="en-GB" sz="1200">
                <a:solidFill>
                  <a:srgbClr val="CC0000"/>
                </a:solidFill>
              </a:rPr>
              <a:t>15 x 1.005</a:t>
            </a:r>
            <a:r>
              <a:rPr lang="en-GB" sz="1200" baseline="30000">
                <a:solidFill>
                  <a:srgbClr val="CC0000"/>
                </a:solidFill>
              </a:rPr>
              <a:t>24</a:t>
            </a:r>
            <a:endParaRPr sz="1200">
              <a:solidFill>
                <a:srgbClr val="CC0000"/>
              </a:solidFill>
            </a:endParaRPr>
          </a:p>
          <a:p>
            <a:pPr marL="457200" lvl="0" indent="-304800" algn="l" rtl="0">
              <a:lnSpc>
                <a:spcPct val="110000"/>
              </a:lnSpc>
              <a:spcBef>
                <a:spcPts val="0"/>
              </a:spcBef>
              <a:spcAft>
                <a:spcPts val="0"/>
              </a:spcAft>
              <a:buClr>
                <a:srgbClr val="CC0000"/>
              </a:buClr>
              <a:buSzPts val="1200"/>
              <a:buChar char="+"/>
            </a:pPr>
            <a:r>
              <a:rPr lang="en-GB" sz="1200">
                <a:solidFill>
                  <a:srgbClr val="CC0000"/>
                </a:solidFill>
              </a:rPr>
              <a:t>…</a:t>
            </a:r>
            <a:endParaRPr sz="1200">
              <a:solidFill>
                <a:srgbClr val="CC0000"/>
              </a:solidFill>
            </a:endParaRPr>
          </a:p>
          <a:p>
            <a:pPr marL="457200" lvl="0" indent="-304800" algn="l" rtl="0">
              <a:lnSpc>
                <a:spcPct val="110000"/>
              </a:lnSpc>
              <a:spcBef>
                <a:spcPts val="0"/>
              </a:spcBef>
              <a:spcAft>
                <a:spcPts val="0"/>
              </a:spcAft>
              <a:buClr>
                <a:srgbClr val="CC0000"/>
              </a:buClr>
              <a:buSzPts val="1200"/>
              <a:buChar char="+"/>
            </a:pPr>
            <a:r>
              <a:rPr lang="en-GB" sz="1200">
                <a:solidFill>
                  <a:srgbClr val="CC0000"/>
                </a:solidFill>
              </a:rPr>
              <a:t>…</a:t>
            </a:r>
            <a:endParaRPr sz="1200">
              <a:solidFill>
                <a:srgbClr val="CC0000"/>
              </a:solidFill>
            </a:endParaRPr>
          </a:p>
          <a:p>
            <a:pPr marL="457200" lvl="0" indent="-304800" algn="l" rtl="0">
              <a:lnSpc>
                <a:spcPct val="110000"/>
              </a:lnSpc>
              <a:spcBef>
                <a:spcPts val="0"/>
              </a:spcBef>
              <a:spcAft>
                <a:spcPts val="0"/>
              </a:spcAft>
              <a:buClr>
                <a:srgbClr val="CC0000"/>
              </a:buClr>
              <a:buSzPts val="1200"/>
              <a:buChar char="+"/>
            </a:pPr>
            <a:r>
              <a:rPr lang="en-GB" sz="1200">
                <a:solidFill>
                  <a:srgbClr val="CC0000"/>
                </a:solidFill>
              </a:rPr>
              <a:t>15 x 1.005</a:t>
            </a:r>
            <a:r>
              <a:rPr lang="en-GB" sz="1200" baseline="30000">
                <a:solidFill>
                  <a:srgbClr val="CC0000"/>
                </a:solidFill>
              </a:rPr>
              <a:t>2</a:t>
            </a:r>
            <a:endParaRPr sz="1200">
              <a:solidFill>
                <a:srgbClr val="CC0000"/>
              </a:solidFill>
            </a:endParaRPr>
          </a:p>
          <a:p>
            <a:pPr marL="457200" lvl="0" indent="-304800" algn="l" rtl="0">
              <a:lnSpc>
                <a:spcPct val="110000"/>
              </a:lnSpc>
              <a:spcBef>
                <a:spcPts val="0"/>
              </a:spcBef>
              <a:spcAft>
                <a:spcPts val="0"/>
              </a:spcAft>
              <a:buClr>
                <a:srgbClr val="CC0000"/>
              </a:buClr>
              <a:buSzPts val="1200"/>
              <a:buChar char="+"/>
            </a:pPr>
            <a:r>
              <a:rPr lang="en-GB" sz="1200">
                <a:solidFill>
                  <a:srgbClr val="CC0000"/>
                </a:solidFill>
              </a:rPr>
              <a:t>15 x 1.005</a:t>
            </a:r>
            <a:r>
              <a:rPr lang="en-GB" sz="1200" baseline="30000">
                <a:solidFill>
                  <a:srgbClr val="CC0000"/>
                </a:solidFill>
              </a:rPr>
              <a:t>1</a:t>
            </a:r>
            <a:endParaRPr sz="1200">
              <a:solidFill>
                <a:srgbClr val="CC0000"/>
              </a:solidFill>
            </a:endParaRPr>
          </a:p>
        </p:txBody>
      </p:sp>
      <p:grpSp>
        <p:nvGrpSpPr>
          <p:cNvPr id="5015" name="Google Shape;5015;p54"/>
          <p:cNvGrpSpPr/>
          <p:nvPr/>
        </p:nvGrpSpPr>
        <p:grpSpPr>
          <a:xfrm>
            <a:off x="410900" y="784375"/>
            <a:ext cx="4551375" cy="2105400"/>
            <a:chOff x="4676275" y="1566325"/>
            <a:chExt cx="4551375" cy="2105400"/>
          </a:xfrm>
        </p:grpSpPr>
        <p:cxnSp>
          <p:nvCxnSpPr>
            <p:cNvPr id="5016" name="Google Shape;5016;p54"/>
            <p:cNvCxnSpPr/>
            <p:nvPr/>
          </p:nvCxnSpPr>
          <p:spPr>
            <a:xfrm>
              <a:off x="5062075" y="1780650"/>
              <a:ext cx="3040800" cy="600"/>
            </a:xfrm>
            <a:prstGeom prst="straightConnector1">
              <a:avLst/>
            </a:prstGeom>
            <a:noFill/>
            <a:ln w="9525" cap="flat" cmpd="sng">
              <a:solidFill>
                <a:srgbClr val="3D85C6"/>
              </a:solidFill>
              <a:prstDash val="solid"/>
              <a:round/>
              <a:headEnd type="none" w="med" len="med"/>
              <a:tailEnd type="triangle" w="med" len="med"/>
            </a:ln>
          </p:spPr>
        </p:cxnSp>
        <p:sp>
          <p:nvSpPr>
            <p:cNvPr id="5017" name="Google Shape;5017;p54"/>
            <p:cNvSpPr txBox="1"/>
            <p:nvPr/>
          </p:nvSpPr>
          <p:spPr>
            <a:xfrm>
              <a:off x="4676275" y="1613525"/>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5018" name="Google Shape;5018;p54"/>
            <p:cNvSpPr/>
            <p:nvPr/>
          </p:nvSpPr>
          <p:spPr>
            <a:xfrm>
              <a:off x="4979700" y="1740300"/>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4"/>
            <p:cNvSpPr txBox="1"/>
            <p:nvPr/>
          </p:nvSpPr>
          <p:spPr>
            <a:xfrm>
              <a:off x="8100550" y="16135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60</a:t>
              </a:r>
              <a:endParaRPr sz="1200" baseline="30000"/>
            </a:p>
          </p:txBody>
        </p:sp>
        <p:cxnSp>
          <p:nvCxnSpPr>
            <p:cNvPr id="5020" name="Google Shape;5020;p54"/>
            <p:cNvCxnSpPr>
              <a:endCxn id="5021" idx="1"/>
            </p:cNvCxnSpPr>
            <p:nvPr/>
          </p:nvCxnSpPr>
          <p:spPr>
            <a:xfrm rot="10800000" flipH="1">
              <a:off x="5175250" y="2001425"/>
              <a:ext cx="2925300" cy="18900"/>
            </a:xfrm>
            <a:prstGeom prst="straightConnector1">
              <a:avLst/>
            </a:prstGeom>
            <a:noFill/>
            <a:ln w="9525" cap="flat" cmpd="sng">
              <a:solidFill>
                <a:srgbClr val="3D85C6"/>
              </a:solidFill>
              <a:prstDash val="solid"/>
              <a:round/>
              <a:headEnd type="none" w="med" len="med"/>
              <a:tailEnd type="triangle" w="med" len="med"/>
            </a:ln>
          </p:spPr>
        </p:cxnSp>
        <p:sp>
          <p:nvSpPr>
            <p:cNvPr id="5022" name="Google Shape;5022;p54"/>
            <p:cNvSpPr txBox="1"/>
            <p:nvPr/>
          </p:nvSpPr>
          <p:spPr>
            <a:xfrm>
              <a:off x="4846650" y="1821000"/>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5023" name="Google Shape;5023;p54"/>
            <p:cNvSpPr/>
            <p:nvPr/>
          </p:nvSpPr>
          <p:spPr>
            <a:xfrm>
              <a:off x="5124750" y="1980000"/>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4"/>
            <p:cNvSpPr txBox="1"/>
            <p:nvPr/>
          </p:nvSpPr>
          <p:spPr>
            <a:xfrm>
              <a:off x="8100550" y="18721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59</a:t>
              </a:r>
              <a:endParaRPr sz="1200" baseline="30000"/>
            </a:p>
          </p:txBody>
        </p:sp>
        <p:sp>
          <p:nvSpPr>
            <p:cNvPr id="5024" name="Google Shape;5024;p54"/>
            <p:cNvSpPr txBox="1"/>
            <p:nvPr/>
          </p:nvSpPr>
          <p:spPr>
            <a:xfrm>
              <a:off x="8082450" y="2330550"/>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20(1.005)</a:t>
              </a:r>
              <a:r>
                <a:rPr lang="en-GB" sz="1200" baseline="30000"/>
                <a:t>25</a:t>
              </a:r>
              <a:endParaRPr sz="1200" baseline="30000"/>
            </a:p>
          </p:txBody>
        </p:sp>
        <p:cxnSp>
          <p:nvCxnSpPr>
            <p:cNvPr id="5025" name="Google Shape;5025;p54"/>
            <p:cNvCxnSpPr/>
            <p:nvPr/>
          </p:nvCxnSpPr>
          <p:spPr>
            <a:xfrm rot="10800000" flipH="1">
              <a:off x="6275550" y="2513975"/>
              <a:ext cx="1819500" cy="2400"/>
            </a:xfrm>
            <a:prstGeom prst="straightConnector1">
              <a:avLst/>
            </a:prstGeom>
            <a:noFill/>
            <a:ln w="9525" cap="flat" cmpd="sng">
              <a:solidFill>
                <a:srgbClr val="3D85C6"/>
              </a:solidFill>
              <a:prstDash val="solid"/>
              <a:round/>
              <a:headEnd type="none" w="med" len="med"/>
              <a:tailEnd type="triangle" w="med" len="med"/>
            </a:ln>
          </p:spPr>
        </p:cxnSp>
        <p:sp>
          <p:nvSpPr>
            <p:cNvPr id="5026" name="Google Shape;5026;p54"/>
            <p:cNvSpPr txBox="1"/>
            <p:nvPr/>
          </p:nvSpPr>
          <p:spPr>
            <a:xfrm>
              <a:off x="5958275" y="2330550"/>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20</a:t>
              </a:r>
              <a:endParaRPr sz="1000"/>
            </a:p>
          </p:txBody>
        </p:sp>
        <p:sp>
          <p:nvSpPr>
            <p:cNvPr id="5027" name="Google Shape;5027;p54"/>
            <p:cNvSpPr/>
            <p:nvPr/>
          </p:nvSpPr>
          <p:spPr>
            <a:xfrm>
              <a:off x="6224375" y="2475875"/>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28" name="Google Shape;5028;p54"/>
            <p:cNvCxnSpPr/>
            <p:nvPr/>
          </p:nvCxnSpPr>
          <p:spPr>
            <a:xfrm>
              <a:off x="6441250" y="2721700"/>
              <a:ext cx="1659300" cy="6000"/>
            </a:xfrm>
            <a:prstGeom prst="straightConnector1">
              <a:avLst/>
            </a:prstGeom>
            <a:noFill/>
            <a:ln w="9525" cap="flat" cmpd="sng">
              <a:solidFill>
                <a:srgbClr val="FF0000"/>
              </a:solidFill>
              <a:prstDash val="solid"/>
              <a:round/>
              <a:headEnd type="none" w="med" len="med"/>
              <a:tailEnd type="triangle" w="med" len="med"/>
            </a:ln>
          </p:spPr>
        </p:cxnSp>
        <p:sp>
          <p:nvSpPr>
            <p:cNvPr id="5029" name="Google Shape;5029;p54"/>
            <p:cNvSpPr/>
            <p:nvPr/>
          </p:nvSpPr>
          <p:spPr>
            <a:xfrm>
              <a:off x="6394350" y="2684338"/>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4"/>
            <p:cNvSpPr txBox="1"/>
            <p:nvPr/>
          </p:nvSpPr>
          <p:spPr>
            <a:xfrm>
              <a:off x="8082450" y="2534450"/>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15(1.005)</a:t>
              </a:r>
              <a:r>
                <a:rPr lang="en-GB" sz="1200" baseline="30000"/>
                <a:t>24</a:t>
              </a:r>
              <a:endParaRPr sz="1200" baseline="30000"/>
            </a:p>
          </p:txBody>
        </p:sp>
        <p:sp>
          <p:nvSpPr>
            <p:cNvPr id="5031" name="Google Shape;5031;p54"/>
            <p:cNvSpPr txBox="1"/>
            <p:nvPr/>
          </p:nvSpPr>
          <p:spPr>
            <a:xfrm>
              <a:off x="8100550" y="3032425"/>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15(1.005)</a:t>
              </a:r>
              <a:r>
                <a:rPr lang="en-GB" sz="1200" baseline="30000"/>
                <a:t>2</a:t>
              </a:r>
              <a:endParaRPr sz="1200" baseline="30000"/>
            </a:p>
          </p:txBody>
        </p:sp>
        <p:sp>
          <p:nvSpPr>
            <p:cNvPr id="5032" name="Google Shape;5032;p54"/>
            <p:cNvSpPr txBox="1"/>
            <p:nvPr/>
          </p:nvSpPr>
          <p:spPr>
            <a:xfrm>
              <a:off x="8100550" y="3291038"/>
              <a:ext cx="11271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200"/>
                <a:t>15(1.005)</a:t>
              </a:r>
              <a:r>
                <a:rPr lang="en-GB" sz="1200" baseline="30000"/>
                <a:t>1</a:t>
              </a:r>
              <a:endParaRPr sz="1200" baseline="30000"/>
            </a:p>
          </p:txBody>
        </p:sp>
        <p:cxnSp>
          <p:nvCxnSpPr>
            <p:cNvPr id="5033" name="Google Shape;5033;p54"/>
            <p:cNvCxnSpPr/>
            <p:nvPr/>
          </p:nvCxnSpPr>
          <p:spPr>
            <a:xfrm>
              <a:off x="7741675" y="3227900"/>
              <a:ext cx="356400" cy="4800"/>
            </a:xfrm>
            <a:prstGeom prst="straightConnector1">
              <a:avLst/>
            </a:prstGeom>
            <a:noFill/>
            <a:ln w="9525" cap="flat" cmpd="sng">
              <a:solidFill>
                <a:srgbClr val="FF0000"/>
              </a:solidFill>
              <a:prstDash val="solid"/>
              <a:round/>
              <a:headEnd type="none" w="med" len="med"/>
              <a:tailEnd type="triangle" w="med" len="med"/>
            </a:ln>
          </p:spPr>
        </p:cxnSp>
        <p:sp>
          <p:nvSpPr>
            <p:cNvPr id="5034" name="Google Shape;5034;p54"/>
            <p:cNvSpPr/>
            <p:nvPr/>
          </p:nvSpPr>
          <p:spPr>
            <a:xfrm>
              <a:off x="7660975" y="3195513"/>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35" name="Google Shape;5035;p54"/>
            <p:cNvCxnSpPr/>
            <p:nvPr/>
          </p:nvCxnSpPr>
          <p:spPr>
            <a:xfrm>
              <a:off x="7828650" y="3462150"/>
              <a:ext cx="266400" cy="4800"/>
            </a:xfrm>
            <a:prstGeom prst="straightConnector1">
              <a:avLst/>
            </a:prstGeom>
            <a:noFill/>
            <a:ln w="9525" cap="flat" cmpd="sng">
              <a:solidFill>
                <a:srgbClr val="FF0000"/>
              </a:solidFill>
              <a:prstDash val="solid"/>
              <a:round/>
              <a:headEnd type="none" w="med" len="med"/>
              <a:tailEnd type="triangle" w="med" len="med"/>
            </a:ln>
          </p:spPr>
        </p:cxnSp>
        <p:sp>
          <p:nvSpPr>
            <p:cNvPr id="5036" name="Google Shape;5036;p54"/>
            <p:cNvSpPr/>
            <p:nvPr/>
          </p:nvSpPr>
          <p:spPr>
            <a:xfrm>
              <a:off x="7817875" y="3415038"/>
              <a:ext cx="80700" cy="80700"/>
            </a:xfrm>
            <a:prstGeom prst="ellipse">
              <a:avLst/>
            </a:prstGeom>
            <a:solidFill>
              <a:srgbClr val="E7E6E6"/>
            </a:solidFill>
            <a:ln w="9525" cap="flat" cmpd="sng">
              <a:solidFill>
                <a:srgbClr val="1243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4"/>
            <p:cNvSpPr txBox="1"/>
            <p:nvPr/>
          </p:nvSpPr>
          <p:spPr>
            <a:xfrm>
              <a:off x="6128250" y="2534450"/>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15</a:t>
              </a:r>
              <a:endParaRPr sz="1000"/>
            </a:p>
          </p:txBody>
        </p:sp>
        <p:sp>
          <p:nvSpPr>
            <p:cNvPr id="5038" name="Google Shape;5038;p54"/>
            <p:cNvSpPr txBox="1"/>
            <p:nvPr/>
          </p:nvSpPr>
          <p:spPr>
            <a:xfrm>
              <a:off x="7369550" y="3060075"/>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15</a:t>
              </a:r>
              <a:endParaRPr sz="1000"/>
            </a:p>
          </p:txBody>
        </p:sp>
        <p:sp>
          <p:nvSpPr>
            <p:cNvPr id="5039" name="Google Shape;5039;p54"/>
            <p:cNvSpPr txBox="1"/>
            <p:nvPr/>
          </p:nvSpPr>
          <p:spPr>
            <a:xfrm>
              <a:off x="7527925" y="3291038"/>
              <a:ext cx="346800" cy="25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sz="1000"/>
                <a:t>15</a:t>
              </a:r>
              <a:endParaRPr sz="1000"/>
            </a:p>
          </p:txBody>
        </p:sp>
        <p:cxnSp>
          <p:nvCxnSpPr>
            <p:cNvPr id="5040" name="Google Shape;5040;p54"/>
            <p:cNvCxnSpPr/>
            <p:nvPr/>
          </p:nvCxnSpPr>
          <p:spPr>
            <a:xfrm>
              <a:off x="8118900" y="1566325"/>
              <a:ext cx="0" cy="2105400"/>
            </a:xfrm>
            <a:prstGeom prst="straightConnector1">
              <a:avLst/>
            </a:prstGeom>
            <a:noFill/>
            <a:ln w="38100" cap="flat" cmpd="sng">
              <a:solidFill>
                <a:srgbClr val="12436F"/>
              </a:solidFill>
              <a:prstDash val="solid"/>
              <a:round/>
              <a:headEnd type="none" w="med" len="med"/>
              <a:tailEnd type="none" w="med" len="med"/>
            </a:ln>
          </p:spPr>
        </p:cxnSp>
      </p:grpSp>
      <p:cxnSp>
        <p:nvCxnSpPr>
          <p:cNvPr id="5041" name="Google Shape;5041;p54"/>
          <p:cNvCxnSpPr/>
          <p:nvPr/>
        </p:nvCxnSpPr>
        <p:spPr>
          <a:xfrm>
            <a:off x="4008175" y="2109625"/>
            <a:ext cx="3000" cy="185100"/>
          </a:xfrm>
          <a:prstGeom prst="straightConnector1">
            <a:avLst/>
          </a:prstGeom>
          <a:noFill/>
          <a:ln w="19050" cap="flat" cmpd="sng">
            <a:solidFill>
              <a:srgbClr val="000000"/>
            </a:solidFill>
            <a:prstDash val="dot"/>
            <a:round/>
            <a:headEnd type="none" w="med" len="med"/>
            <a:tailEnd type="none" w="med" len="med"/>
          </a:ln>
        </p:spPr>
      </p:cxnSp>
      <p:cxnSp>
        <p:nvCxnSpPr>
          <p:cNvPr id="5042" name="Google Shape;5042;p54"/>
          <p:cNvCxnSpPr/>
          <p:nvPr/>
        </p:nvCxnSpPr>
        <p:spPr>
          <a:xfrm>
            <a:off x="3675375" y="1383450"/>
            <a:ext cx="3000" cy="185100"/>
          </a:xfrm>
          <a:prstGeom prst="straightConnector1">
            <a:avLst/>
          </a:prstGeom>
          <a:noFill/>
          <a:ln w="19050" cap="flat" cmpd="sng">
            <a:solidFill>
              <a:srgbClr val="000000"/>
            </a:solidFill>
            <a:prstDash val="dot"/>
            <a:round/>
            <a:headEnd type="none" w="med" len="med"/>
            <a:tailEnd type="none" w="med" len="med"/>
          </a:ln>
        </p:spPr>
      </p:cxnSp>
      <p:cxnSp>
        <p:nvCxnSpPr>
          <p:cNvPr id="5043" name="Google Shape;5043;p54"/>
          <p:cNvCxnSpPr/>
          <p:nvPr/>
        </p:nvCxnSpPr>
        <p:spPr>
          <a:xfrm>
            <a:off x="3675375" y="2109625"/>
            <a:ext cx="3000" cy="185100"/>
          </a:xfrm>
          <a:prstGeom prst="straightConnector1">
            <a:avLst/>
          </a:prstGeom>
          <a:noFill/>
          <a:ln w="19050" cap="flat" cmpd="sng">
            <a:solidFill>
              <a:srgbClr val="FF0000"/>
            </a:solidFill>
            <a:prstDash val="dot"/>
            <a:round/>
            <a:headEnd type="none" w="med" len="med"/>
            <a:tailEnd type="none" w="med" len="med"/>
          </a:ln>
        </p:spPr>
      </p:cxnSp>
      <p:cxnSp>
        <p:nvCxnSpPr>
          <p:cNvPr id="5044" name="Google Shape;5044;p54"/>
          <p:cNvCxnSpPr/>
          <p:nvPr/>
        </p:nvCxnSpPr>
        <p:spPr>
          <a:xfrm>
            <a:off x="4011175" y="1383450"/>
            <a:ext cx="3000" cy="185100"/>
          </a:xfrm>
          <a:prstGeom prst="straightConnector1">
            <a:avLst/>
          </a:prstGeom>
          <a:noFill/>
          <a:ln w="19050" cap="flat" cmpd="sng">
            <a:solidFill>
              <a:srgbClr val="000000"/>
            </a:solidFill>
            <a:prstDash val="dot"/>
            <a:round/>
            <a:headEnd type="none" w="med" len="med"/>
            <a:tailEnd type="none" w="med" len="med"/>
          </a:ln>
        </p:spPr>
      </p:cxnSp>
      <p:sp>
        <p:nvSpPr>
          <p:cNvPr id="5045" name="Google Shape;5045;p54"/>
          <p:cNvSpPr/>
          <p:nvPr/>
        </p:nvSpPr>
        <p:spPr>
          <a:xfrm>
            <a:off x="6804300" y="879975"/>
            <a:ext cx="210600" cy="959400"/>
          </a:xfrm>
          <a:prstGeom prst="rightBrace">
            <a:avLst>
              <a:gd name="adj1" fmla="val 8333"/>
              <a:gd name="adj2" fmla="val 50000"/>
            </a:avLst>
          </a:prstGeom>
          <a:noFill/>
          <a:ln w="9525" cap="flat" cmpd="sng">
            <a:solidFill>
              <a:srgbClr val="3C78D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4"/>
          <p:cNvSpPr/>
          <p:nvPr/>
        </p:nvSpPr>
        <p:spPr>
          <a:xfrm>
            <a:off x="6804300" y="1839375"/>
            <a:ext cx="210600" cy="959400"/>
          </a:xfrm>
          <a:prstGeom prst="rightBrace">
            <a:avLst>
              <a:gd name="adj1" fmla="val 8333"/>
              <a:gd name="adj2" fmla="val 50000"/>
            </a:avLst>
          </a:prstGeom>
          <a:noFill/>
          <a:ln w="9525" cap="flat"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4"/>
          <p:cNvSpPr txBox="1"/>
          <p:nvPr/>
        </p:nvSpPr>
        <p:spPr>
          <a:xfrm>
            <a:off x="7121750" y="1173825"/>
            <a:ext cx="1388100" cy="37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rgbClr val="3C78D8"/>
                </a:solidFill>
                <a:latin typeface="Calibri"/>
                <a:ea typeface="Calibri"/>
                <a:cs typeface="Calibri"/>
                <a:sym typeface="Calibri"/>
              </a:rPr>
              <a:t>36 months</a:t>
            </a:r>
            <a:endParaRPr>
              <a:solidFill>
                <a:srgbClr val="3C78D8"/>
              </a:solidFill>
              <a:latin typeface="Calibri"/>
              <a:ea typeface="Calibri"/>
              <a:cs typeface="Calibri"/>
              <a:sym typeface="Calibri"/>
            </a:endParaRPr>
          </a:p>
        </p:txBody>
      </p:sp>
      <p:sp>
        <p:nvSpPr>
          <p:cNvPr id="5048" name="Google Shape;5048;p54"/>
          <p:cNvSpPr txBox="1"/>
          <p:nvPr/>
        </p:nvSpPr>
        <p:spPr>
          <a:xfrm>
            <a:off x="7121750" y="2081175"/>
            <a:ext cx="1388100" cy="37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rgbClr val="CC0000"/>
                </a:solidFill>
                <a:latin typeface="Calibri"/>
                <a:ea typeface="Calibri"/>
                <a:cs typeface="Calibri"/>
                <a:sym typeface="Calibri"/>
              </a:rPr>
              <a:t>24 months</a:t>
            </a:r>
            <a:endParaRPr>
              <a:solidFill>
                <a:srgbClr val="CC0000"/>
              </a:solidFill>
              <a:latin typeface="Calibri"/>
              <a:ea typeface="Calibri"/>
              <a:cs typeface="Calibri"/>
              <a:sym typeface="Calibri"/>
            </a:endParaRPr>
          </a:p>
        </p:txBody>
      </p:sp>
      <p:sp>
        <p:nvSpPr>
          <p:cNvPr id="5049" name="Google Shape;5049;p54"/>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14</a:t>
            </a:fld>
            <a:endParaRPr/>
          </a:p>
        </p:txBody>
      </p:sp>
    </p:spTree>
    <p:extLst>
      <p:ext uri="{BB962C8B-B14F-4D97-AF65-F5344CB8AC3E}">
        <p14:creationId xmlns:p14="http://schemas.microsoft.com/office/powerpoint/2010/main" val="3112228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14"/>
                                        </p:tgtEl>
                                        <p:attrNameLst>
                                          <p:attrName>style.visibility</p:attrName>
                                        </p:attrNameLst>
                                      </p:cBhvr>
                                      <p:to>
                                        <p:strVal val="visible"/>
                                      </p:to>
                                    </p:set>
                                    <p:animEffect transition="in" filter="fade">
                                      <p:cBhvr>
                                        <p:cTn id="7" dur="1000"/>
                                        <p:tgtEl>
                                          <p:spTgt spid="50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045"/>
                                        </p:tgtEl>
                                        <p:attrNameLst>
                                          <p:attrName>style.visibility</p:attrName>
                                        </p:attrNameLst>
                                      </p:cBhvr>
                                      <p:to>
                                        <p:strVal val="visible"/>
                                      </p:to>
                                    </p:set>
                                    <p:animEffect transition="in" filter="fade">
                                      <p:cBhvr>
                                        <p:cTn id="12" dur="1000"/>
                                        <p:tgtEl>
                                          <p:spTgt spid="5045"/>
                                        </p:tgtEl>
                                      </p:cBhvr>
                                    </p:animEffect>
                                  </p:childTnLst>
                                </p:cTn>
                              </p:par>
                              <p:par>
                                <p:cTn id="13" presetID="10" presetClass="entr" presetSubtype="0" fill="hold" nodeType="withEffect">
                                  <p:stCondLst>
                                    <p:cond delay="0"/>
                                  </p:stCondLst>
                                  <p:childTnLst>
                                    <p:set>
                                      <p:cBhvr>
                                        <p:cTn id="14" dur="1" fill="hold">
                                          <p:stCondLst>
                                            <p:cond delay="0"/>
                                          </p:stCondLst>
                                        </p:cTn>
                                        <p:tgtEl>
                                          <p:spTgt spid="5047"/>
                                        </p:tgtEl>
                                        <p:attrNameLst>
                                          <p:attrName>style.visibility</p:attrName>
                                        </p:attrNameLst>
                                      </p:cBhvr>
                                      <p:to>
                                        <p:strVal val="visible"/>
                                      </p:to>
                                    </p:set>
                                    <p:animEffect transition="in" filter="fade">
                                      <p:cBhvr>
                                        <p:cTn id="15" dur="1000"/>
                                        <p:tgtEl>
                                          <p:spTgt spid="504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046"/>
                                        </p:tgtEl>
                                        <p:attrNameLst>
                                          <p:attrName>style.visibility</p:attrName>
                                        </p:attrNameLst>
                                      </p:cBhvr>
                                      <p:to>
                                        <p:strVal val="visible"/>
                                      </p:to>
                                    </p:set>
                                    <p:animEffect transition="in" filter="fade">
                                      <p:cBhvr>
                                        <p:cTn id="20" dur="1000"/>
                                        <p:tgtEl>
                                          <p:spTgt spid="5046"/>
                                        </p:tgtEl>
                                      </p:cBhvr>
                                    </p:animEffect>
                                  </p:childTnLst>
                                </p:cTn>
                              </p:par>
                              <p:par>
                                <p:cTn id="21" presetID="10" presetClass="entr" presetSubtype="0" fill="hold" nodeType="withEffect">
                                  <p:stCondLst>
                                    <p:cond delay="0"/>
                                  </p:stCondLst>
                                  <p:childTnLst>
                                    <p:set>
                                      <p:cBhvr>
                                        <p:cTn id="22" dur="1" fill="hold">
                                          <p:stCondLst>
                                            <p:cond delay="0"/>
                                          </p:stCondLst>
                                        </p:cTn>
                                        <p:tgtEl>
                                          <p:spTgt spid="5048"/>
                                        </p:tgtEl>
                                        <p:attrNameLst>
                                          <p:attrName>style.visibility</p:attrName>
                                        </p:attrNameLst>
                                      </p:cBhvr>
                                      <p:to>
                                        <p:strVal val="visible"/>
                                      </p:to>
                                    </p:set>
                                    <p:animEffect transition="in" filter="fade">
                                      <p:cBhvr>
                                        <p:cTn id="23" dur="1000"/>
                                        <p:tgtEl>
                                          <p:spTgt spid="504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012"/>
                                        </p:tgtEl>
                                        <p:attrNameLst>
                                          <p:attrName>style.visibility</p:attrName>
                                        </p:attrNameLst>
                                      </p:cBhvr>
                                      <p:to>
                                        <p:strVal val="visible"/>
                                      </p:to>
                                    </p:set>
                                    <p:animEffect transition="in" filter="fade">
                                      <p:cBhvr>
                                        <p:cTn id="28" dur="1000"/>
                                        <p:tgtEl>
                                          <p:spTgt spid="5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53"/>
        <p:cNvGrpSpPr/>
        <p:nvPr/>
      </p:nvGrpSpPr>
      <p:grpSpPr>
        <a:xfrm>
          <a:off x="0" y="0"/>
          <a:ext cx="0" cy="0"/>
          <a:chOff x="0" y="0"/>
          <a:chExt cx="0" cy="0"/>
        </a:xfrm>
      </p:grpSpPr>
      <p:sp>
        <p:nvSpPr>
          <p:cNvPr id="5054" name="Google Shape;5054;p55"/>
          <p:cNvSpPr txBox="1">
            <a:spLocks noGrp="1"/>
          </p:cNvSpPr>
          <p:nvPr>
            <p:ph type="title"/>
          </p:nvPr>
        </p:nvSpPr>
        <p:spPr>
          <a:xfrm>
            <a:off x="386100" y="673200"/>
            <a:ext cx="6852000" cy="594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GB"/>
              <a:t>Using the Sum of a Geometric Series</a:t>
            </a:r>
            <a:endParaRPr/>
          </a:p>
        </p:txBody>
      </p:sp>
      <p:pic>
        <p:nvPicPr>
          <p:cNvPr id="5055" name="Google Shape;5055;p55"/>
          <p:cNvPicPr preferRelativeResize="0"/>
          <p:nvPr/>
        </p:nvPicPr>
        <p:blipFill>
          <a:blip r:embed="rId3">
            <a:alphaModFix/>
          </a:blip>
          <a:stretch>
            <a:fillRect/>
          </a:stretch>
        </p:blipFill>
        <p:spPr>
          <a:xfrm>
            <a:off x="4837800" y="315600"/>
            <a:ext cx="2400300" cy="952500"/>
          </a:xfrm>
          <a:prstGeom prst="rect">
            <a:avLst/>
          </a:prstGeom>
          <a:noFill/>
          <a:ln w="9525" cap="flat" cmpd="sng">
            <a:solidFill>
              <a:schemeClr val="dk2"/>
            </a:solidFill>
            <a:prstDash val="solid"/>
            <a:round/>
            <a:headEnd type="none" w="sm" len="sm"/>
            <a:tailEnd type="none" w="sm" len="sm"/>
          </a:ln>
        </p:spPr>
      </p:pic>
      <p:pic>
        <p:nvPicPr>
          <p:cNvPr id="5056" name="Google Shape;5056;p55"/>
          <p:cNvPicPr preferRelativeResize="0"/>
          <p:nvPr/>
        </p:nvPicPr>
        <p:blipFill>
          <a:blip r:embed="rId4">
            <a:alphaModFix/>
          </a:blip>
          <a:stretch>
            <a:fillRect/>
          </a:stretch>
        </p:blipFill>
        <p:spPr>
          <a:xfrm>
            <a:off x="1106750" y="3448450"/>
            <a:ext cx="3363006" cy="594900"/>
          </a:xfrm>
          <a:prstGeom prst="rect">
            <a:avLst/>
          </a:prstGeom>
          <a:noFill/>
          <a:ln>
            <a:noFill/>
          </a:ln>
        </p:spPr>
      </p:pic>
      <p:pic>
        <p:nvPicPr>
          <p:cNvPr id="5057" name="Google Shape;5057;p55"/>
          <p:cNvPicPr preferRelativeResize="0"/>
          <p:nvPr/>
        </p:nvPicPr>
        <p:blipFill>
          <a:blip r:embed="rId5">
            <a:alphaModFix/>
          </a:blip>
          <a:stretch>
            <a:fillRect/>
          </a:stretch>
        </p:blipFill>
        <p:spPr>
          <a:xfrm>
            <a:off x="1106750" y="4043350"/>
            <a:ext cx="2061397" cy="594900"/>
          </a:xfrm>
          <a:prstGeom prst="rect">
            <a:avLst/>
          </a:prstGeom>
          <a:noFill/>
          <a:ln>
            <a:noFill/>
          </a:ln>
        </p:spPr>
      </p:pic>
      <p:sp>
        <p:nvSpPr>
          <p:cNvPr id="5058" name="Google Shape;5058;p55"/>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15</a:t>
            </a:fld>
            <a:endParaRPr/>
          </a:p>
        </p:txBody>
      </p:sp>
      <p:grpSp>
        <p:nvGrpSpPr>
          <p:cNvPr id="5059" name="Google Shape;5059;p55"/>
          <p:cNvGrpSpPr/>
          <p:nvPr/>
        </p:nvGrpSpPr>
        <p:grpSpPr>
          <a:xfrm>
            <a:off x="542913" y="2381650"/>
            <a:ext cx="8058150" cy="914400"/>
            <a:chOff x="542913" y="2381650"/>
            <a:chExt cx="8058150" cy="914400"/>
          </a:xfrm>
        </p:grpSpPr>
        <p:pic>
          <p:nvPicPr>
            <p:cNvPr id="5060" name="Google Shape;5060;p55"/>
            <p:cNvPicPr preferRelativeResize="0"/>
            <p:nvPr/>
          </p:nvPicPr>
          <p:blipFill>
            <a:blip r:embed="rId6">
              <a:alphaModFix/>
            </a:blip>
            <a:stretch>
              <a:fillRect/>
            </a:stretch>
          </p:blipFill>
          <p:spPr>
            <a:xfrm>
              <a:off x="542913" y="2381650"/>
              <a:ext cx="8058150" cy="914400"/>
            </a:xfrm>
            <a:prstGeom prst="rect">
              <a:avLst/>
            </a:prstGeom>
            <a:noFill/>
            <a:ln>
              <a:noFill/>
            </a:ln>
          </p:spPr>
        </p:pic>
        <p:pic>
          <p:nvPicPr>
            <p:cNvPr id="5061" name="Google Shape;5061;p55"/>
            <p:cNvPicPr preferRelativeResize="0"/>
            <p:nvPr/>
          </p:nvPicPr>
          <p:blipFill>
            <a:blip r:embed="rId7">
              <a:alphaModFix/>
            </a:blip>
            <a:stretch>
              <a:fillRect/>
            </a:stretch>
          </p:blipFill>
          <p:spPr>
            <a:xfrm>
              <a:off x="1845147" y="2465430"/>
              <a:ext cx="260857" cy="273900"/>
            </a:xfrm>
            <a:prstGeom prst="rect">
              <a:avLst/>
            </a:prstGeom>
            <a:noFill/>
            <a:ln>
              <a:noFill/>
            </a:ln>
          </p:spPr>
        </p:pic>
        <p:pic>
          <p:nvPicPr>
            <p:cNvPr id="5062" name="Google Shape;5062;p55"/>
            <p:cNvPicPr preferRelativeResize="0"/>
            <p:nvPr/>
          </p:nvPicPr>
          <p:blipFill>
            <a:blip r:embed="rId7">
              <a:alphaModFix/>
            </a:blip>
            <a:stretch>
              <a:fillRect/>
            </a:stretch>
          </p:blipFill>
          <p:spPr>
            <a:xfrm>
              <a:off x="5615197" y="2465430"/>
              <a:ext cx="260857" cy="273900"/>
            </a:xfrm>
            <a:prstGeom prst="rect">
              <a:avLst/>
            </a:prstGeom>
            <a:noFill/>
            <a:ln>
              <a:noFill/>
            </a:ln>
          </p:spPr>
        </p:pic>
      </p:grpSp>
      <p:sp>
        <p:nvSpPr>
          <p:cNvPr id="5063" name="Google Shape;5063;p55"/>
          <p:cNvSpPr txBox="1"/>
          <p:nvPr/>
        </p:nvSpPr>
        <p:spPr>
          <a:xfrm>
            <a:off x="268575" y="1596875"/>
            <a:ext cx="8718000" cy="594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rgbClr val="000000"/>
              </a:buClr>
              <a:buSzPts val="1100"/>
              <a:buFont typeface="Arial"/>
              <a:buNone/>
            </a:pPr>
            <a:r>
              <a:rPr lang="en-GB" sz="1800" dirty="0">
                <a:solidFill>
                  <a:srgbClr val="3C78D8"/>
                </a:solidFill>
                <a:latin typeface="Calibri"/>
                <a:ea typeface="Calibri"/>
                <a:cs typeface="Calibri"/>
                <a:sym typeface="Calibri"/>
              </a:rPr>
              <a:t>20 x 1.005</a:t>
            </a:r>
            <a:r>
              <a:rPr lang="en-GB" sz="1800" baseline="30000" dirty="0">
                <a:solidFill>
                  <a:srgbClr val="3C78D8"/>
                </a:solidFill>
                <a:latin typeface="Calibri"/>
                <a:ea typeface="Calibri"/>
                <a:cs typeface="Calibri"/>
                <a:sym typeface="Calibri"/>
              </a:rPr>
              <a:t>25</a:t>
            </a:r>
            <a:r>
              <a:rPr lang="en-GB" sz="1800" dirty="0">
                <a:solidFill>
                  <a:srgbClr val="3C78D8"/>
                </a:solidFill>
                <a:latin typeface="Calibri"/>
                <a:ea typeface="Calibri"/>
                <a:cs typeface="Calibri"/>
                <a:sym typeface="Calibri"/>
              </a:rPr>
              <a:t> + 20 x 1.005</a:t>
            </a:r>
            <a:r>
              <a:rPr lang="en-GB" sz="1800" baseline="30000" dirty="0">
                <a:solidFill>
                  <a:srgbClr val="3C78D8"/>
                </a:solidFill>
                <a:latin typeface="Calibri"/>
                <a:ea typeface="Calibri"/>
                <a:cs typeface="Calibri"/>
                <a:sym typeface="Calibri"/>
              </a:rPr>
              <a:t>26</a:t>
            </a:r>
            <a:r>
              <a:rPr lang="en-GB" sz="1800" dirty="0">
                <a:solidFill>
                  <a:srgbClr val="3C78D8"/>
                </a:solidFill>
                <a:latin typeface="Calibri"/>
                <a:ea typeface="Calibri"/>
                <a:cs typeface="Calibri"/>
                <a:sym typeface="Calibri"/>
              </a:rPr>
              <a:t> + ... + 20 x 1.005</a:t>
            </a:r>
            <a:r>
              <a:rPr lang="en-GB" sz="1800" baseline="30000" dirty="0">
                <a:solidFill>
                  <a:srgbClr val="3C78D8"/>
                </a:solidFill>
                <a:latin typeface="Calibri"/>
                <a:ea typeface="Calibri"/>
                <a:cs typeface="Calibri"/>
                <a:sym typeface="Calibri"/>
              </a:rPr>
              <a:t>60</a:t>
            </a:r>
            <a:r>
              <a:rPr lang="en-GB" sz="1800" dirty="0">
                <a:solidFill>
                  <a:srgbClr val="3C78D8"/>
                </a:solidFill>
                <a:latin typeface="Calibri"/>
                <a:ea typeface="Calibri"/>
                <a:cs typeface="Calibri"/>
                <a:sym typeface="Calibri"/>
              </a:rPr>
              <a:t> </a:t>
            </a:r>
            <a:r>
              <a:rPr lang="en-GB" sz="1800" dirty="0">
                <a:solidFill>
                  <a:srgbClr val="12436F"/>
                </a:solidFill>
                <a:latin typeface="Calibri"/>
                <a:ea typeface="Calibri"/>
                <a:cs typeface="Calibri"/>
                <a:sym typeface="Calibri"/>
              </a:rPr>
              <a:t>+ </a:t>
            </a:r>
            <a:r>
              <a:rPr lang="en-GB" sz="1800" dirty="0">
                <a:solidFill>
                  <a:srgbClr val="CC0000"/>
                </a:solidFill>
                <a:latin typeface="Calibri"/>
                <a:ea typeface="Calibri"/>
                <a:cs typeface="Calibri"/>
                <a:sym typeface="Calibri"/>
              </a:rPr>
              <a:t>15 x 1.005</a:t>
            </a:r>
            <a:r>
              <a:rPr lang="en-GB" sz="1800" baseline="30000" dirty="0">
                <a:solidFill>
                  <a:srgbClr val="CC0000"/>
                </a:solidFill>
                <a:latin typeface="Calibri"/>
                <a:ea typeface="Calibri"/>
                <a:cs typeface="Calibri"/>
                <a:sym typeface="Calibri"/>
              </a:rPr>
              <a:t>1</a:t>
            </a:r>
            <a:r>
              <a:rPr lang="en-GB" sz="1800" dirty="0">
                <a:solidFill>
                  <a:srgbClr val="CC0000"/>
                </a:solidFill>
                <a:latin typeface="Calibri"/>
                <a:ea typeface="Calibri"/>
                <a:cs typeface="Calibri"/>
                <a:sym typeface="Calibri"/>
              </a:rPr>
              <a:t> + 15 x 1.005</a:t>
            </a:r>
            <a:r>
              <a:rPr lang="en-GB" sz="1800" baseline="30000" dirty="0">
                <a:solidFill>
                  <a:srgbClr val="CC0000"/>
                </a:solidFill>
                <a:latin typeface="Calibri"/>
                <a:ea typeface="Calibri"/>
                <a:cs typeface="Calibri"/>
                <a:sym typeface="Calibri"/>
              </a:rPr>
              <a:t>2</a:t>
            </a:r>
            <a:r>
              <a:rPr lang="en-GB" sz="1800" dirty="0">
                <a:solidFill>
                  <a:srgbClr val="CC0000"/>
                </a:solidFill>
                <a:latin typeface="Calibri"/>
                <a:ea typeface="Calibri"/>
                <a:cs typeface="Calibri"/>
                <a:sym typeface="Calibri"/>
              </a:rPr>
              <a:t> +...+ 15 x 1.005</a:t>
            </a:r>
            <a:r>
              <a:rPr lang="en-GB" sz="1800" baseline="30000" dirty="0">
                <a:solidFill>
                  <a:srgbClr val="CC0000"/>
                </a:solidFill>
                <a:latin typeface="Calibri"/>
                <a:ea typeface="Calibri"/>
                <a:cs typeface="Calibri"/>
                <a:sym typeface="Calibri"/>
              </a:rPr>
              <a:t>24</a:t>
            </a:r>
            <a:endParaRPr sz="1800" dirty="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dirty="0">
              <a:solidFill>
                <a:srgbClr val="12436F"/>
              </a:solidFill>
              <a:latin typeface="Calibri"/>
              <a:ea typeface="Calibri"/>
              <a:cs typeface="Calibri"/>
              <a:sym typeface="Calibri"/>
            </a:endParaRPr>
          </a:p>
          <a:p>
            <a:pPr marL="0" lvl="0" indent="0" algn="l" rtl="0">
              <a:lnSpc>
                <a:spcPct val="115000"/>
              </a:lnSpc>
              <a:spcBef>
                <a:spcPts val="0"/>
              </a:spcBef>
              <a:spcAft>
                <a:spcPts val="0"/>
              </a:spcAft>
              <a:buClr>
                <a:srgbClr val="000000"/>
              </a:buClr>
              <a:buSzPts val="1100"/>
              <a:buFont typeface="Arial"/>
              <a:buNone/>
            </a:pPr>
            <a:endParaRPr sz="1800" dirty="0">
              <a:solidFill>
                <a:srgbClr val="12436F"/>
              </a:solidFill>
              <a:latin typeface="Calibri"/>
              <a:ea typeface="Calibri"/>
              <a:cs typeface="Calibri"/>
              <a:sym typeface="Calibri"/>
            </a:endParaRPr>
          </a:p>
          <a:p>
            <a:pPr marL="0" lvl="0" indent="0" algn="l" rtl="0">
              <a:spcBef>
                <a:spcPts val="0"/>
              </a:spcBef>
              <a:spcAft>
                <a:spcPts val="0"/>
              </a:spcAft>
              <a:buNone/>
            </a:pPr>
            <a:endParaRPr dirty="0"/>
          </a:p>
        </p:txBody>
      </p:sp>
      <p:sp>
        <p:nvSpPr>
          <p:cNvPr id="2" name="Rectangle 1"/>
          <p:cNvSpPr/>
          <p:nvPr/>
        </p:nvSpPr>
        <p:spPr>
          <a:xfrm>
            <a:off x="542913" y="2465430"/>
            <a:ext cx="563837" cy="83062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IE"/>
          </a:p>
        </p:txBody>
      </p:sp>
    </p:spTree>
    <p:extLst>
      <p:ext uri="{BB962C8B-B14F-4D97-AF65-F5344CB8AC3E}">
        <p14:creationId xmlns:p14="http://schemas.microsoft.com/office/powerpoint/2010/main" val="3192187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54"/>
                                        </p:tgtEl>
                                        <p:attrNameLst>
                                          <p:attrName>style.visibility</p:attrName>
                                        </p:attrNameLst>
                                      </p:cBhvr>
                                      <p:to>
                                        <p:strVal val="visible"/>
                                      </p:to>
                                    </p:set>
                                    <p:animEffect transition="in" filter="fade">
                                      <p:cBhvr>
                                        <p:cTn id="7" dur="1000"/>
                                        <p:tgtEl>
                                          <p:spTgt spid="5054"/>
                                        </p:tgtEl>
                                      </p:cBhvr>
                                    </p:animEffect>
                                  </p:childTnLst>
                                </p:cTn>
                              </p:par>
                              <p:par>
                                <p:cTn id="8" presetID="10" presetClass="entr" presetSubtype="0" fill="hold" nodeType="withEffect">
                                  <p:stCondLst>
                                    <p:cond delay="0"/>
                                  </p:stCondLst>
                                  <p:childTnLst>
                                    <p:set>
                                      <p:cBhvr>
                                        <p:cTn id="9" dur="1" fill="hold">
                                          <p:stCondLst>
                                            <p:cond delay="0"/>
                                          </p:stCondLst>
                                        </p:cTn>
                                        <p:tgtEl>
                                          <p:spTgt spid="5055"/>
                                        </p:tgtEl>
                                        <p:attrNameLst>
                                          <p:attrName>style.visibility</p:attrName>
                                        </p:attrNameLst>
                                      </p:cBhvr>
                                      <p:to>
                                        <p:strVal val="visible"/>
                                      </p:to>
                                    </p:set>
                                    <p:animEffect transition="in" filter="fade">
                                      <p:cBhvr>
                                        <p:cTn id="10" dur="1000"/>
                                        <p:tgtEl>
                                          <p:spTgt spid="505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059"/>
                                        </p:tgtEl>
                                        <p:attrNameLst>
                                          <p:attrName>style.visibility</p:attrName>
                                        </p:attrNameLst>
                                      </p:cBhvr>
                                      <p:to>
                                        <p:strVal val="visible"/>
                                      </p:to>
                                    </p:set>
                                    <p:animEffect transition="in" filter="fade">
                                      <p:cBhvr>
                                        <p:cTn id="15" dur="1000"/>
                                        <p:tgtEl>
                                          <p:spTgt spid="505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056"/>
                                        </p:tgtEl>
                                        <p:attrNameLst>
                                          <p:attrName>style.visibility</p:attrName>
                                        </p:attrNameLst>
                                      </p:cBhvr>
                                      <p:to>
                                        <p:strVal val="visible"/>
                                      </p:to>
                                    </p:set>
                                    <p:animEffect transition="in" filter="fade">
                                      <p:cBhvr>
                                        <p:cTn id="20" dur="1000"/>
                                        <p:tgtEl>
                                          <p:spTgt spid="505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057"/>
                                        </p:tgtEl>
                                        <p:attrNameLst>
                                          <p:attrName>style.visibility</p:attrName>
                                        </p:attrNameLst>
                                      </p:cBhvr>
                                      <p:to>
                                        <p:strVal val="visible"/>
                                      </p:to>
                                    </p:set>
                                    <p:animEffect transition="in" filter="fade">
                                      <p:cBhvr>
                                        <p:cTn id="25" dur="1000"/>
                                        <p:tgtEl>
                                          <p:spTgt spid="50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205"/>
        <p:cNvGrpSpPr/>
        <p:nvPr/>
      </p:nvGrpSpPr>
      <p:grpSpPr>
        <a:xfrm>
          <a:off x="0" y="0"/>
          <a:ext cx="0" cy="0"/>
          <a:chOff x="0" y="0"/>
          <a:chExt cx="0" cy="0"/>
        </a:xfrm>
      </p:grpSpPr>
      <p:sp>
        <p:nvSpPr>
          <p:cNvPr id="10206" name="Google Shape;10206;p123"/>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lvl="0" indent="457200"/>
            <a:r>
              <a:rPr lang="en-GB" sz="2400"/>
              <a:t>Learning Outcomes</a:t>
            </a:r>
            <a:endParaRPr sz="2400" dirty="0"/>
          </a:p>
        </p:txBody>
      </p:sp>
      <p:sp>
        <p:nvSpPr>
          <p:cNvPr id="10207" name="Google Shape;10207;p123"/>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a:solidFill>
                  <a:srgbClr val="20406F"/>
                </a:solidFill>
              </a:rPr>
              <a:t>Recognise the importance of using students’ prior knowledge from Junior Cycle to extend their learning and make connections at Senior Cycle by exploring Compound Interest as exponential growth</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Investigate problems involving periodic investments of equal size.</a:t>
            </a:r>
            <a:endParaRPr sz="180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a:solidFill>
                  <a:srgbClr val="20406F"/>
                </a:solidFill>
              </a:rPr>
              <a:t>Understand that the series of periodic investments can be represented as a Geometric Series and the partial sum of the first n terms (S</a:t>
            </a:r>
            <a:r>
              <a:rPr lang="en-GB" sz="1800" baseline="-25000">
                <a:solidFill>
                  <a:srgbClr val="20406F"/>
                </a:solidFill>
              </a:rPr>
              <a:t>n</a:t>
            </a:r>
            <a:r>
              <a:rPr lang="en-GB" sz="1800">
                <a:solidFill>
                  <a:srgbClr val="20406F"/>
                </a:solidFill>
              </a:rPr>
              <a:t>) used to solve problems .</a:t>
            </a:r>
            <a:endParaRPr sz="1800">
              <a:solidFill>
                <a:srgbClr val="20406F"/>
              </a:solidFill>
            </a:endParaRPr>
          </a:p>
        </p:txBody>
      </p:sp>
      <p:sp>
        <p:nvSpPr>
          <p:cNvPr id="10208" name="Google Shape;10208;p123"/>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16</a:t>
            </a:fld>
            <a:endParaRPr/>
          </a:p>
        </p:txBody>
      </p:sp>
    </p:spTree>
    <p:extLst>
      <p:ext uri="{BB962C8B-B14F-4D97-AF65-F5344CB8AC3E}">
        <p14:creationId xmlns:p14="http://schemas.microsoft.com/office/powerpoint/2010/main" val="329600403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952"/>
        <p:cNvGrpSpPr/>
        <p:nvPr/>
      </p:nvGrpSpPr>
      <p:grpSpPr>
        <a:xfrm>
          <a:off x="0" y="0"/>
          <a:ext cx="0" cy="0"/>
          <a:chOff x="0" y="0"/>
          <a:chExt cx="0" cy="0"/>
        </a:xfrm>
      </p:grpSpPr>
      <p:sp>
        <p:nvSpPr>
          <p:cNvPr id="9953" name="Google Shape;9953;p100"/>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SzPts val="1200"/>
              <a:buNone/>
            </a:pPr>
            <a:fld id="{00000000-1234-1234-1234-123412341234}" type="slidenum">
              <a:rPr lang="en-GB" sz="1200" b="1">
                <a:solidFill>
                  <a:schemeClr val="accent2"/>
                </a:solidFill>
                <a:latin typeface="Calibri"/>
                <a:ea typeface="Calibri"/>
                <a:cs typeface="Calibri"/>
                <a:sym typeface="Calibri"/>
              </a:rPr>
              <a:t>17</a:t>
            </a:fld>
            <a:endParaRPr sz="1200" b="1">
              <a:solidFill>
                <a:schemeClr val="accent2"/>
              </a:solidFill>
              <a:latin typeface="Calibri"/>
              <a:ea typeface="Calibri"/>
              <a:cs typeface="Calibri"/>
              <a:sym typeface="Calibri"/>
            </a:endParaRPr>
          </a:p>
        </p:txBody>
      </p:sp>
      <p:pic>
        <p:nvPicPr>
          <p:cNvPr id="9954" name="Google Shape;9954;p100" descr="https://www.projectmaths.ie/wp-content/uploads/2018/09/SchoolVisitGraphic.png"/>
          <p:cNvPicPr preferRelativeResize="0"/>
          <p:nvPr/>
        </p:nvPicPr>
        <p:blipFill rotWithShape="1">
          <a:blip r:embed="rId3">
            <a:alphaModFix/>
          </a:blip>
          <a:srcRect/>
          <a:stretch/>
        </p:blipFill>
        <p:spPr>
          <a:xfrm>
            <a:off x="953600" y="751124"/>
            <a:ext cx="6673600" cy="3798724"/>
          </a:xfrm>
          <a:prstGeom prst="rect">
            <a:avLst/>
          </a:prstGeom>
          <a:noFill/>
          <a:ln>
            <a:noFill/>
          </a:ln>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345"/>
        <p:cNvGrpSpPr/>
        <p:nvPr/>
      </p:nvGrpSpPr>
      <p:grpSpPr>
        <a:xfrm>
          <a:off x="0" y="0"/>
          <a:ext cx="0" cy="0"/>
          <a:chOff x="0" y="0"/>
          <a:chExt cx="0" cy="0"/>
        </a:xfrm>
      </p:grpSpPr>
      <p:sp>
        <p:nvSpPr>
          <p:cNvPr id="10346" name="Google Shape;10346;p142"/>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GB" sz="1200" b="1" i="0" u="none" strike="noStrike" cap="none">
                <a:solidFill>
                  <a:schemeClr val="accent2"/>
                </a:solidFill>
                <a:latin typeface="Calibri"/>
                <a:ea typeface="Calibri"/>
                <a:cs typeface="Calibri"/>
                <a:sym typeface="Calibri"/>
              </a:rPr>
              <a:t>18</a:t>
            </a:fld>
            <a:endParaRPr sz="1200" b="1" i="0" u="none" strike="noStrike" cap="none">
              <a:solidFill>
                <a:schemeClr val="accent2"/>
              </a:solidFill>
              <a:latin typeface="Calibri"/>
              <a:ea typeface="Calibri"/>
              <a:cs typeface="Calibri"/>
              <a:sym typeface="Calibri"/>
            </a:endParaRPr>
          </a:p>
        </p:txBody>
      </p:sp>
      <p:pic>
        <p:nvPicPr>
          <p:cNvPr id="10347" name="Google Shape;10347;p142"/>
          <p:cNvPicPr preferRelativeResize="0"/>
          <p:nvPr/>
        </p:nvPicPr>
        <p:blipFill rotWithShape="1">
          <a:blip r:embed="rId3">
            <a:alphaModFix/>
          </a:blip>
          <a:srcRect/>
          <a:stretch/>
        </p:blipFill>
        <p:spPr>
          <a:xfrm>
            <a:off x="1169645" y="1341431"/>
            <a:ext cx="6480337" cy="2135700"/>
          </a:xfrm>
          <a:prstGeom prst="rect">
            <a:avLst/>
          </a:prstGeom>
          <a:noFill/>
          <a:ln>
            <a:noFill/>
          </a:ln>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076"/>
        <p:cNvGrpSpPr/>
        <p:nvPr/>
      </p:nvGrpSpPr>
      <p:grpSpPr>
        <a:xfrm>
          <a:off x="0" y="0"/>
          <a:ext cx="0" cy="0"/>
          <a:chOff x="0" y="0"/>
          <a:chExt cx="0" cy="0"/>
        </a:xfrm>
      </p:grpSpPr>
      <p:sp>
        <p:nvSpPr>
          <p:cNvPr id="10077" name="Google Shape;10077;p114"/>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2</a:t>
            </a:fld>
            <a:endParaRPr sz="1200" b="1">
              <a:solidFill>
                <a:schemeClr val="accent2"/>
              </a:solidFill>
              <a:latin typeface="Calibri"/>
              <a:ea typeface="Calibri"/>
              <a:cs typeface="Calibri"/>
              <a:sym typeface="Calibri"/>
            </a:endParaRPr>
          </a:p>
        </p:txBody>
      </p:sp>
      <p:pic>
        <p:nvPicPr>
          <p:cNvPr id="10078" name="Google Shape;10078;p114" descr="https://www.projectmaths.ie/wp-content/uploads/2018/09/Lesson-Study-2018-Ad-Image.png"/>
          <p:cNvPicPr preferRelativeResize="0"/>
          <p:nvPr/>
        </p:nvPicPr>
        <p:blipFill rotWithShape="1">
          <a:blip r:embed="rId3">
            <a:alphaModFix/>
          </a:blip>
          <a:srcRect/>
          <a:stretch/>
        </p:blipFill>
        <p:spPr>
          <a:xfrm>
            <a:off x="591789" y="386831"/>
            <a:ext cx="7195339" cy="4193735"/>
          </a:xfrm>
          <a:prstGeom prst="rect">
            <a:avLst/>
          </a:prstGeom>
          <a:noFill/>
          <a:ln>
            <a:noFill/>
          </a:ln>
        </p:spPr>
      </p:pic>
    </p:spTree>
    <p:extLst>
      <p:ext uri="{BB962C8B-B14F-4D97-AF65-F5344CB8AC3E}">
        <p14:creationId xmlns:p14="http://schemas.microsoft.com/office/powerpoint/2010/main" val="3463687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083"/>
        <p:cNvGrpSpPr/>
        <p:nvPr/>
      </p:nvGrpSpPr>
      <p:grpSpPr>
        <a:xfrm>
          <a:off x="0" y="0"/>
          <a:ext cx="0" cy="0"/>
          <a:chOff x="0" y="0"/>
          <a:chExt cx="0" cy="0"/>
        </a:xfrm>
      </p:grpSpPr>
      <p:sp>
        <p:nvSpPr>
          <p:cNvPr id="10084" name="Google Shape;10084;p115"/>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3</a:t>
            </a:fld>
            <a:endParaRPr sz="1200" b="1">
              <a:solidFill>
                <a:schemeClr val="accent2"/>
              </a:solidFill>
              <a:latin typeface="Calibri"/>
              <a:ea typeface="Calibri"/>
              <a:cs typeface="Calibri"/>
              <a:sym typeface="Calibri"/>
            </a:endParaRPr>
          </a:p>
        </p:txBody>
      </p:sp>
      <p:pic>
        <p:nvPicPr>
          <p:cNvPr id="10086" name="Google Shape;10086;p115"/>
          <p:cNvPicPr preferRelativeResize="0"/>
          <p:nvPr/>
        </p:nvPicPr>
        <p:blipFill rotWithShape="1">
          <a:blip r:embed="rId3">
            <a:alphaModFix/>
          </a:blip>
          <a:srcRect l="36614" t="20534" r="24988" b="8973"/>
          <a:stretch/>
        </p:blipFill>
        <p:spPr>
          <a:xfrm>
            <a:off x="1556950" y="735546"/>
            <a:ext cx="5147180" cy="4387897"/>
          </a:xfrm>
          <a:prstGeom prst="rect">
            <a:avLst/>
          </a:prstGeom>
          <a:noFill/>
          <a:ln w="9525" cap="flat" cmpd="sng">
            <a:solidFill>
              <a:srgbClr val="B7B7B7"/>
            </a:solidFill>
            <a:prstDash val="solid"/>
            <a:round/>
            <a:headEnd type="none" w="sm" len="sm"/>
            <a:tailEnd type="none" w="sm" len="sm"/>
          </a:ln>
        </p:spPr>
      </p:pic>
    </p:spTree>
    <p:extLst>
      <p:ext uri="{BB962C8B-B14F-4D97-AF65-F5344CB8AC3E}">
        <p14:creationId xmlns:p14="http://schemas.microsoft.com/office/powerpoint/2010/main" val="4251695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091"/>
        <p:cNvGrpSpPr/>
        <p:nvPr/>
      </p:nvGrpSpPr>
      <p:grpSpPr>
        <a:xfrm>
          <a:off x="0" y="0"/>
          <a:ext cx="0" cy="0"/>
          <a:chOff x="0" y="0"/>
          <a:chExt cx="0" cy="0"/>
        </a:xfrm>
      </p:grpSpPr>
      <p:sp>
        <p:nvSpPr>
          <p:cNvPr id="10092" name="Google Shape;10092;p116"/>
          <p:cNvSpPr txBox="1">
            <a:spLocks noGrp="1"/>
          </p:cNvSpPr>
          <p:nvPr>
            <p:ph type="sldNum" idx="12"/>
          </p:nvPr>
        </p:nvSpPr>
        <p:spPr>
          <a:xfrm>
            <a:off x="-9527" y="4767263"/>
            <a:ext cx="594900" cy="273900"/>
          </a:xfrm>
          <a:prstGeom prst="rect">
            <a:avLst/>
          </a:prstGeom>
          <a:noFill/>
          <a:ln>
            <a:noFill/>
          </a:ln>
        </p:spPr>
        <p:txBody>
          <a:bodyPr spcFirstLastPara="1" wrap="square" lIns="68575" tIns="34275" rIns="68575" bIns="34275" anchor="ctr" anchorCtr="0">
            <a:noAutofit/>
          </a:bodyPr>
          <a:lstStyle/>
          <a:p>
            <a:pPr marL="0" marR="0" lvl="0" indent="0" algn="r" rtl="0">
              <a:spcBef>
                <a:spcPts val="0"/>
              </a:spcBef>
              <a:spcAft>
                <a:spcPts val="0"/>
              </a:spcAft>
              <a:buNone/>
            </a:pPr>
            <a:fld id="{00000000-1234-1234-1234-123412341234}" type="slidenum">
              <a:rPr lang="en-GB" sz="1200" b="1">
                <a:solidFill>
                  <a:schemeClr val="accent2"/>
                </a:solidFill>
                <a:latin typeface="Calibri"/>
                <a:ea typeface="Calibri"/>
                <a:cs typeface="Calibri"/>
                <a:sym typeface="Calibri"/>
              </a:rPr>
              <a:t>4</a:t>
            </a:fld>
            <a:endParaRPr sz="1200" b="1">
              <a:solidFill>
                <a:schemeClr val="accent2"/>
              </a:solidFill>
              <a:latin typeface="Calibri"/>
              <a:ea typeface="Calibri"/>
              <a:cs typeface="Calibri"/>
              <a:sym typeface="Calibri"/>
            </a:endParaRPr>
          </a:p>
        </p:txBody>
      </p:sp>
      <p:pic>
        <p:nvPicPr>
          <p:cNvPr id="10094" name="Google Shape;10094;p116"/>
          <p:cNvPicPr preferRelativeResize="0"/>
          <p:nvPr/>
        </p:nvPicPr>
        <p:blipFill rotWithShape="1">
          <a:blip r:embed="rId3">
            <a:alphaModFix/>
          </a:blip>
          <a:srcRect l="7939" t="14560" r="23435" b="6693"/>
          <a:stretch/>
        </p:blipFill>
        <p:spPr>
          <a:xfrm>
            <a:off x="1236756" y="1579418"/>
            <a:ext cx="6005708" cy="3308080"/>
          </a:xfrm>
          <a:prstGeom prst="rect">
            <a:avLst/>
          </a:prstGeom>
          <a:noFill/>
          <a:ln w="9525" cap="flat" cmpd="sng">
            <a:solidFill>
              <a:srgbClr val="999999"/>
            </a:solidFill>
            <a:prstDash val="solid"/>
            <a:round/>
            <a:headEnd type="none" w="sm" len="sm"/>
            <a:tailEnd type="none" w="sm" len="sm"/>
          </a:ln>
        </p:spPr>
      </p:pic>
      <p:sp>
        <p:nvSpPr>
          <p:cNvPr id="5" name="Title 1"/>
          <p:cNvSpPr>
            <a:spLocks noGrp="1"/>
          </p:cNvSpPr>
          <p:nvPr>
            <p:ph type="title"/>
          </p:nvPr>
        </p:nvSpPr>
        <p:spPr>
          <a:xfrm>
            <a:off x="386100" y="673212"/>
            <a:ext cx="5347726" cy="594900"/>
          </a:xfrm>
        </p:spPr>
        <p:txBody>
          <a:bodyPr/>
          <a:lstStyle/>
          <a:p>
            <a:r>
              <a:rPr lang="en-IE" sz="2400" dirty="0" smtClean="0"/>
              <a:t>Project Maths Website</a:t>
            </a:r>
            <a:endParaRPr lang="en-IE" sz="2400" dirty="0"/>
          </a:p>
        </p:txBody>
      </p:sp>
    </p:spTree>
    <p:extLst>
      <p:ext uri="{BB962C8B-B14F-4D97-AF65-F5344CB8AC3E}">
        <p14:creationId xmlns:p14="http://schemas.microsoft.com/office/powerpoint/2010/main" val="1200826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996"/>
        <p:cNvGrpSpPr/>
        <p:nvPr/>
      </p:nvGrpSpPr>
      <p:grpSpPr>
        <a:xfrm>
          <a:off x="0" y="0"/>
          <a:ext cx="0" cy="0"/>
          <a:chOff x="0" y="0"/>
          <a:chExt cx="0" cy="0"/>
        </a:xfrm>
      </p:grpSpPr>
      <p:sp>
        <p:nvSpPr>
          <p:cNvPr id="9997" name="Google Shape;9997;p106"/>
          <p:cNvSpPr txBox="1">
            <a:spLocks noGrp="1"/>
          </p:cNvSpPr>
          <p:nvPr>
            <p:ph type="title"/>
          </p:nvPr>
        </p:nvSpPr>
        <p:spPr>
          <a:xfrm>
            <a:off x="386100" y="673212"/>
            <a:ext cx="39423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None/>
            </a:pPr>
            <a:r>
              <a:rPr lang="en-GB" sz="2400" dirty="0" smtClean="0"/>
              <a:t>Learning </a:t>
            </a:r>
            <a:r>
              <a:rPr lang="en-GB" sz="2400" dirty="0"/>
              <a:t>Outcomes</a:t>
            </a:r>
            <a:endParaRPr sz="2400" dirty="0"/>
          </a:p>
        </p:txBody>
      </p:sp>
      <p:sp>
        <p:nvSpPr>
          <p:cNvPr id="9998" name="Google Shape;9998;p106"/>
          <p:cNvSpPr txBox="1">
            <a:spLocks noGrp="1"/>
          </p:cNvSpPr>
          <p:nvPr>
            <p:ph type="body" idx="1"/>
          </p:nvPr>
        </p:nvSpPr>
        <p:spPr>
          <a:xfrm>
            <a:off x="386099" y="1479104"/>
            <a:ext cx="7507800" cy="2772300"/>
          </a:xfrm>
          <a:prstGeom prst="rect">
            <a:avLst/>
          </a:prstGeom>
        </p:spPr>
        <p:txBody>
          <a:bodyPr spcFirstLastPara="1" wrap="square" lIns="0" tIns="0" rIns="0" bIns="0" anchor="t" anchorCtr="0">
            <a:noAutofit/>
          </a:bodyPr>
          <a:lstStyle/>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Recognise the importance of using students’ prior knowledge from Junior Cycle to extend their learning and make connections at Senior Cycle by exploring Compound Interest as exponential growth</a:t>
            </a:r>
            <a:endParaRPr sz="1800" dirty="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Investigate problems involving periodic investments of equal size.</a:t>
            </a:r>
            <a:endParaRPr sz="1800" dirty="0">
              <a:solidFill>
                <a:srgbClr val="20406F"/>
              </a:solidFill>
            </a:endParaRPr>
          </a:p>
          <a:p>
            <a:pPr marL="457200" lvl="0" indent="-342900" algn="l" rtl="0">
              <a:lnSpc>
                <a:spcPct val="150000"/>
              </a:lnSpc>
              <a:spcBef>
                <a:spcPts val="0"/>
              </a:spcBef>
              <a:spcAft>
                <a:spcPts val="0"/>
              </a:spcAft>
              <a:buClr>
                <a:srgbClr val="20406F"/>
              </a:buClr>
              <a:buSzPts val="1800"/>
              <a:buChar char="●"/>
            </a:pPr>
            <a:r>
              <a:rPr lang="en-GB" sz="1800" dirty="0">
                <a:solidFill>
                  <a:srgbClr val="20406F"/>
                </a:solidFill>
              </a:rPr>
              <a:t>Understand that the series of periodic investments can be represented as a Geometric Series and the partial sum of the first n terms (S</a:t>
            </a:r>
            <a:r>
              <a:rPr lang="en-GB" sz="1800" baseline="-25000" dirty="0">
                <a:solidFill>
                  <a:srgbClr val="20406F"/>
                </a:solidFill>
              </a:rPr>
              <a:t>n</a:t>
            </a:r>
            <a:r>
              <a:rPr lang="en-GB" sz="1800" dirty="0">
                <a:solidFill>
                  <a:srgbClr val="20406F"/>
                </a:solidFill>
              </a:rPr>
              <a:t>) used to solve problems.</a:t>
            </a:r>
            <a:endParaRPr sz="1800" dirty="0">
              <a:solidFill>
                <a:srgbClr val="20406F"/>
              </a:solidFill>
            </a:endParaRPr>
          </a:p>
        </p:txBody>
      </p:sp>
      <p:sp>
        <p:nvSpPr>
          <p:cNvPr id="9999" name="Google Shape;9999;p106"/>
          <p:cNvSpPr txBox="1">
            <a:spLocks noGrp="1"/>
          </p:cNvSpPr>
          <p:nvPr>
            <p:ph type="sldNum" idx="12"/>
          </p:nvPr>
        </p:nvSpPr>
        <p:spPr>
          <a:xfrm>
            <a:off x="-9527" y="4767263"/>
            <a:ext cx="594900" cy="273900"/>
          </a:xfrm>
          <a:prstGeom prst="rect">
            <a:avLst/>
          </a:prstGeom>
        </p:spPr>
        <p:txBody>
          <a:bodyPr spcFirstLastPara="1" wrap="square" lIns="68575" tIns="34275" rIns="68575" bIns="34275" anchor="ctr" anchorCtr="0">
            <a:noAutofit/>
          </a:bodyPr>
          <a:lstStyle/>
          <a:p>
            <a:pPr marL="0" lvl="0" indent="0" algn="r" rtl="0">
              <a:spcBef>
                <a:spcPts val="0"/>
              </a:spcBef>
              <a:spcAft>
                <a:spcPts val="0"/>
              </a:spcAft>
              <a:buClr>
                <a:srgbClr val="000000"/>
              </a:buClr>
              <a:buFont typeface="Arial"/>
              <a:buNone/>
            </a:pPr>
            <a:fld id="{00000000-1234-1234-1234-123412341234}" type="slidenum">
              <a:rPr lang="en-GB"/>
              <a:t>5</a:t>
            </a:fld>
            <a:endParaRPr/>
          </a:p>
        </p:txBody>
      </p:sp>
    </p:spTree>
    <p:extLst>
      <p:ext uri="{BB962C8B-B14F-4D97-AF65-F5344CB8AC3E}">
        <p14:creationId xmlns:p14="http://schemas.microsoft.com/office/powerpoint/2010/main" val="414195807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003"/>
        <p:cNvGrpSpPr/>
        <p:nvPr/>
      </p:nvGrpSpPr>
      <p:grpSpPr>
        <a:xfrm>
          <a:off x="0" y="0"/>
          <a:ext cx="0" cy="0"/>
          <a:chOff x="0" y="0"/>
          <a:chExt cx="0" cy="0"/>
        </a:xfrm>
      </p:grpSpPr>
      <p:pic>
        <p:nvPicPr>
          <p:cNvPr id="10004" name="Google Shape;10004;p107"/>
          <p:cNvPicPr preferRelativeResize="0"/>
          <p:nvPr/>
        </p:nvPicPr>
        <p:blipFill>
          <a:blip r:embed="rId3">
            <a:alphaModFix/>
          </a:blip>
          <a:stretch>
            <a:fillRect/>
          </a:stretch>
        </p:blipFill>
        <p:spPr>
          <a:xfrm>
            <a:off x="311928" y="1418743"/>
            <a:ext cx="8520147" cy="564525"/>
          </a:xfrm>
          <a:prstGeom prst="rect">
            <a:avLst/>
          </a:prstGeom>
          <a:noFill/>
          <a:ln>
            <a:noFill/>
          </a:ln>
        </p:spPr>
      </p:pic>
      <p:pic>
        <p:nvPicPr>
          <p:cNvPr id="10006" name="Google Shape;10006;p107"/>
          <p:cNvPicPr preferRelativeResize="0"/>
          <p:nvPr/>
        </p:nvPicPr>
        <p:blipFill>
          <a:blip r:embed="rId4">
            <a:alphaModFix/>
          </a:blip>
          <a:stretch>
            <a:fillRect/>
          </a:stretch>
        </p:blipFill>
        <p:spPr>
          <a:xfrm>
            <a:off x="244275" y="1974850"/>
            <a:ext cx="8520124" cy="2993254"/>
          </a:xfrm>
          <a:prstGeom prst="rect">
            <a:avLst/>
          </a:prstGeom>
          <a:noFill/>
          <a:ln>
            <a:noFill/>
          </a:ln>
        </p:spPr>
      </p:pic>
      <p:sp>
        <p:nvSpPr>
          <p:cNvPr id="7"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smtClean="0"/>
              <a:t>Prior Knowledge</a:t>
            </a:r>
            <a:endParaRPr sz="2400" dirty="0"/>
          </a:p>
        </p:txBody>
      </p:sp>
    </p:spTree>
    <p:extLst>
      <p:ext uri="{BB962C8B-B14F-4D97-AF65-F5344CB8AC3E}">
        <p14:creationId xmlns:p14="http://schemas.microsoft.com/office/powerpoint/2010/main" val="299014640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010"/>
        <p:cNvGrpSpPr/>
        <p:nvPr/>
      </p:nvGrpSpPr>
      <p:grpSpPr>
        <a:xfrm>
          <a:off x="0" y="0"/>
          <a:ext cx="0" cy="0"/>
          <a:chOff x="0" y="0"/>
          <a:chExt cx="0" cy="0"/>
        </a:xfrm>
      </p:grpSpPr>
      <p:sp>
        <p:nvSpPr>
          <p:cNvPr id="10011"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a:t>Task 1.1 Modelling</a:t>
            </a:r>
            <a:endParaRPr sz="2400" dirty="0"/>
          </a:p>
        </p:txBody>
      </p:sp>
      <p:sp>
        <p:nvSpPr>
          <p:cNvPr id="10012" name="Google Shape;10012;p108"/>
          <p:cNvSpPr txBox="1">
            <a:spLocks noGrp="1"/>
          </p:cNvSpPr>
          <p:nvPr>
            <p:ph type="body" idx="1"/>
          </p:nvPr>
        </p:nvSpPr>
        <p:spPr>
          <a:xfrm>
            <a:off x="386100" y="1503527"/>
            <a:ext cx="7507800" cy="1807800"/>
          </a:xfrm>
          <a:prstGeom prst="rect">
            <a:avLst/>
          </a:prstGeom>
        </p:spPr>
        <p:txBody>
          <a:bodyPr spcFirstLastPara="1" wrap="square" lIns="0" tIns="0" rIns="0" bIns="0" anchor="t" anchorCtr="0">
            <a:noAutofit/>
          </a:bodyPr>
          <a:lstStyle/>
          <a:p>
            <a:pPr marL="0" lvl="0" indent="0" algn="l" rtl="0">
              <a:lnSpc>
                <a:spcPct val="115000"/>
              </a:lnSpc>
              <a:spcBef>
                <a:spcPts val="700"/>
              </a:spcBef>
              <a:spcAft>
                <a:spcPts val="0"/>
              </a:spcAft>
              <a:buClr>
                <a:srgbClr val="000000"/>
              </a:buClr>
              <a:buSzPts val="1100"/>
              <a:buFont typeface="Arial"/>
              <a:buNone/>
            </a:pPr>
            <a:r>
              <a:rPr lang="en-GB" sz="1800">
                <a:solidFill>
                  <a:srgbClr val="20406F"/>
                </a:solidFill>
              </a:rPr>
              <a:t>A bank offers a yearly compound interest rate of 20%. Paul wishes to invest €100. What will the value of this investment be at the end of n years?</a:t>
            </a: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lnSpc>
                <a:spcPct val="115000"/>
              </a:lnSpc>
              <a:spcBef>
                <a:spcPts val="700"/>
              </a:spcBef>
              <a:spcAft>
                <a:spcPts val="0"/>
              </a:spcAft>
              <a:buClr>
                <a:srgbClr val="000000"/>
              </a:buClr>
              <a:buSzPts val="1100"/>
              <a:buFont typeface="Arial"/>
              <a:buNone/>
            </a:pPr>
            <a:endParaRPr sz="1800">
              <a:solidFill>
                <a:srgbClr val="20406F"/>
              </a:solidFill>
            </a:endParaRPr>
          </a:p>
          <a:p>
            <a:pPr marL="0" lvl="0" indent="0" algn="l" rtl="0">
              <a:spcBef>
                <a:spcPts val="300"/>
              </a:spcBef>
              <a:spcAft>
                <a:spcPts val="300"/>
              </a:spcAft>
              <a:buNone/>
            </a:pPr>
            <a:endParaRPr/>
          </a:p>
        </p:txBody>
      </p:sp>
      <p:pic>
        <p:nvPicPr>
          <p:cNvPr id="10013" name="Google Shape;10013;p108"/>
          <p:cNvPicPr preferRelativeResize="0"/>
          <p:nvPr/>
        </p:nvPicPr>
        <p:blipFill>
          <a:blip r:embed="rId3">
            <a:alphaModFix/>
          </a:blip>
          <a:stretch>
            <a:fillRect/>
          </a:stretch>
        </p:blipFill>
        <p:spPr>
          <a:xfrm>
            <a:off x="5434725" y="3311374"/>
            <a:ext cx="1706000" cy="1461475"/>
          </a:xfrm>
          <a:prstGeom prst="rect">
            <a:avLst/>
          </a:prstGeom>
          <a:noFill/>
          <a:ln>
            <a:noFill/>
          </a:ln>
        </p:spPr>
      </p:pic>
    </p:spTree>
    <p:extLst>
      <p:ext uri="{BB962C8B-B14F-4D97-AF65-F5344CB8AC3E}">
        <p14:creationId xmlns:p14="http://schemas.microsoft.com/office/powerpoint/2010/main" val="80230522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017"/>
        <p:cNvGrpSpPr/>
        <p:nvPr/>
      </p:nvGrpSpPr>
      <p:grpSpPr>
        <a:xfrm>
          <a:off x="0" y="0"/>
          <a:ext cx="0" cy="0"/>
          <a:chOff x="0" y="0"/>
          <a:chExt cx="0" cy="0"/>
        </a:xfrm>
      </p:grpSpPr>
      <p:pic>
        <p:nvPicPr>
          <p:cNvPr id="10018" name="Google Shape;10018;p109"/>
          <p:cNvPicPr preferRelativeResize="0"/>
          <p:nvPr/>
        </p:nvPicPr>
        <p:blipFill>
          <a:blip r:embed="rId3">
            <a:alphaModFix/>
          </a:blip>
          <a:stretch>
            <a:fillRect/>
          </a:stretch>
        </p:blipFill>
        <p:spPr>
          <a:xfrm>
            <a:off x="886275" y="993275"/>
            <a:ext cx="6191575" cy="3589475"/>
          </a:xfrm>
          <a:prstGeom prst="rect">
            <a:avLst/>
          </a:prstGeom>
          <a:noFill/>
          <a:ln>
            <a:noFill/>
          </a:ln>
        </p:spPr>
      </p:pic>
      <p:pic>
        <p:nvPicPr>
          <p:cNvPr id="10019" name="Google Shape;10019;p109"/>
          <p:cNvPicPr preferRelativeResize="0"/>
          <p:nvPr/>
        </p:nvPicPr>
        <p:blipFill>
          <a:blip r:embed="rId4">
            <a:alphaModFix/>
          </a:blip>
          <a:stretch>
            <a:fillRect/>
          </a:stretch>
        </p:blipFill>
        <p:spPr>
          <a:xfrm>
            <a:off x="6957125" y="754262"/>
            <a:ext cx="1706000" cy="1461475"/>
          </a:xfrm>
          <a:prstGeom prst="rect">
            <a:avLst/>
          </a:prstGeom>
          <a:noFill/>
          <a:ln>
            <a:noFill/>
          </a:ln>
        </p:spPr>
      </p:pic>
      <p:sp>
        <p:nvSpPr>
          <p:cNvPr id="10021" name="Google Shape;10021;p109"/>
          <p:cNvSpPr txBox="1">
            <a:spLocks noGrp="1"/>
          </p:cNvSpPr>
          <p:nvPr>
            <p:ph type="title"/>
          </p:nvPr>
        </p:nvSpPr>
        <p:spPr>
          <a:xfrm>
            <a:off x="402675" y="1539200"/>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1</a:t>
            </a:r>
            <a:endParaRPr sz="1400">
              <a:solidFill>
                <a:schemeClr val="accent1"/>
              </a:solidFill>
            </a:endParaRPr>
          </a:p>
        </p:txBody>
      </p:sp>
      <p:sp>
        <p:nvSpPr>
          <p:cNvPr id="10022" name="Google Shape;10022;p109"/>
          <p:cNvSpPr txBox="1">
            <a:spLocks noGrp="1"/>
          </p:cNvSpPr>
          <p:nvPr>
            <p:ph type="title"/>
          </p:nvPr>
        </p:nvSpPr>
        <p:spPr>
          <a:xfrm>
            <a:off x="402675" y="2627938"/>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2</a:t>
            </a:r>
            <a:endParaRPr sz="1400">
              <a:solidFill>
                <a:schemeClr val="accent1"/>
              </a:solidFill>
            </a:endParaRPr>
          </a:p>
        </p:txBody>
      </p:sp>
      <p:sp>
        <p:nvSpPr>
          <p:cNvPr id="10023" name="Google Shape;10023;p109"/>
          <p:cNvSpPr txBox="1">
            <a:spLocks noGrp="1"/>
          </p:cNvSpPr>
          <p:nvPr>
            <p:ph type="title"/>
          </p:nvPr>
        </p:nvSpPr>
        <p:spPr>
          <a:xfrm>
            <a:off x="402675" y="3628775"/>
            <a:ext cx="1072500" cy="330300"/>
          </a:xfrm>
          <a:prstGeom prst="rect">
            <a:avLst/>
          </a:prstGeom>
        </p:spPr>
        <p:txBody>
          <a:bodyPr spcFirstLastPara="1" wrap="square" lIns="0" tIns="0" rIns="0" bIns="0" anchor="b" anchorCtr="0">
            <a:noAutofit/>
          </a:bodyPr>
          <a:lstStyle/>
          <a:p>
            <a:pPr marL="0" lvl="0" indent="0" algn="l" rtl="0">
              <a:spcBef>
                <a:spcPts val="0"/>
              </a:spcBef>
              <a:spcAft>
                <a:spcPts val="0"/>
              </a:spcAft>
              <a:buClr>
                <a:srgbClr val="000000"/>
              </a:buClr>
              <a:buSzPts val="1100"/>
              <a:buFont typeface="Arial"/>
              <a:buNone/>
            </a:pPr>
            <a:r>
              <a:rPr lang="en-GB" sz="1400">
                <a:solidFill>
                  <a:schemeClr val="accent1"/>
                </a:solidFill>
              </a:rPr>
              <a:t>Year 3</a:t>
            </a:r>
            <a:endParaRPr sz="1400">
              <a:solidFill>
                <a:schemeClr val="accent1"/>
              </a:solidFill>
            </a:endParaRPr>
          </a:p>
        </p:txBody>
      </p:sp>
      <p:sp>
        <p:nvSpPr>
          <p:cNvPr id="10024" name="Google Shape;10024;p109"/>
          <p:cNvSpPr/>
          <p:nvPr/>
        </p:nvSpPr>
        <p:spPr>
          <a:xfrm>
            <a:off x="981850" y="1195525"/>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09"/>
          <p:cNvSpPr/>
          <p:nvPr/>
        </p:nvSpPr>
        <p:spPr>
          <a:xfrm>
            <a:off x="1046325" y="2345750"/>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09"/>
          <p:cNvSpPr/>
          <p:nvPr/>
        </p:nvSpPr>
        <p:spPr>
          <a:xfrm>
            <a:off x="1046325" y="3495975"/>
            <a:ext cx="952500" cy="1935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011;p108"/>
          <p:cNvSpPr txBox="1">
            <a:spLocks/>
          </p:cNvSpPr>
          <p:nvPr/>
        </p:nvSpPr>
        <p:spPr>
          <a:xfrm>
            <a:off x="386100" y="673200"/>
            <a:ext cx="5048700" cy="5949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accent2"/>
              </a:buClr>
              <a:buSzPts val="2100"/>
              <a:buFont typeface="Calibri"/>
              <a:buNone/>
              <a:defRPr sz="2100" b="1" i="0" u="none" strike="noStrike" cap="none">
                <a:solidFill>
                  <a:schemeClr val="accent2"/>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100"/>
              <a:buFont typeface="Arial"/>
              <a:buNone/>
              <a:defRPr sz="1400" b="0" i="0" u="none" strike="noStrike" cap="none">
                <a:solidFill>
                  <a:srgbClr val="000000"/>
                </a:solidFill>
                <a:latin typeface="Arial"/>
                <a:ea typeface="Arial"/>
                <a:cs typeface="Arial"/>
                <a:sym typeface="Arial"/>
              </a:defRPr>
            </a:lvl9pPr>
          </a:lstStyle>
          <a:p>
            <a:pPr indent="457200">
              <a:buClr>
                <a:srgbClr val="000000"/>
              </a:buClr>
              <a:buSzPts val="1100"/>
              <a:buFont typeface="Arial"/>
              <a:buNone/>
            </a:pPr>
            <a:r>
              <a:rPr lang="en-GB" sz="2400" smtClean="0"/>
              <a:t>Task 1.1 Modelling</a:t>
            </a:r>
            <a:endParaRPr lang="en-GB" sz="2400" dirty="0"/>
          </a:p>
        </p:txBody>
      </p:sp>
      <p:sp>
        <p:nvSpPr>
          <p:cNvPr id="2" name="Rectangle 1"/>
          <p:cNvSpPr/>
          <p:nvPr/>
        </p:nvSpPr>
        <p:spPr>
          <a:xfrm>
            <a:off x="232475" y="2539250"/>
            <a:ext cx="7067227" cy="204350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IE"/>
          </a:p>
        </p:txBody>
      </p:sp>
      <p:sp>
        <p:nvSpPr>
          <p:cNvPr id="12" name="Rectangle 11"/>
          <p:cNvSpPr/>
          <p:nvPr/>
        </p:nvSpPr>
        <p:spPr>
          <a:xfrm>
            <a:off x="384875" y="3616900"/>
            <a:ext cx="7067227" cy="1118250"/>
          </a:xfrm>
          <a:prstGeom prst="rect">
            <a:avLst/>
          </a:prstGeom>
          <a:ln>
            <a:solidFill>
              <a:schemeClr val="bg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IE"/>
          </a:p>
        </p:txBody>
      </p:sp>
    </p:spTree>
    <p:extLst>
      <p:ext uri="{BB962C8B-B14F-4D97-AF65-F5344CB8AC3E}">
        <p14:creationId xmlns:p14="http://schemas.microsoft.com/office/powerpoint/2010/main" val="410175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079"/>
        <p:cNvGrpSpPr/>
        <p:nvPr/>
      </p:nvGrpSpPr>
      <p:grpSpPr>
        <a:xfrm>
          <a:off x="0" y="0"/>
          <a:ext cx="0" cy="0"/>
          <a:chOff x="0" y="0"/>
          <a:chExt cx="0" cy="0"/>
        </a:xfrm>
      </p:grpSpPr>
      <p:sp>
        <p:nvSpPr>
          <p:cNvPr id="10081" name="Google Shape;10081;p117"/>
          <p:cNvSpPr txBox="1">
            <a:spLocks noGrp="1"/>
          </p:cNvSpPr>
          <p:nvPr>
            <p:ph type="body" idx="1"/>
          </p:nvPr>
        </p:nvSpPr>
        <p:spPr>
          <a:xfrm>
            <a:off x="386099" y="1710704"/>
            <a:ext cx="7507800" cy="2772300"/>
          </a:xfrm>
          <a:prstGeom prst="rect">
            <a:avLst/>
          </a:prstGeom>
        </p:spPr>
        <p:txBody>
          <a:bodyPr spcFirstLastPara="1" wrap="square" lIns="0" tIns="0" rIns="0" bIns="0" anchor="t" anchorCtr="0">
            <a:noAutofit/>
          </a:bodyPr>
          <a:lstStyle/>
          <a:p>
            <a:pPr marL="0" lvl="0" indent="0" algn="l" rtl="0">
              <a:lnSpc>
                <a:spcPct val="115000"/>
              </a:lnSpc>
              <a:spcBef>
                <a:spcPts val="700"/>
              </a:spcBef>
              <a:spcAft>
                <a:spcPts val="0"/>
              </a:spcAft>
              <a:buNone/>
            </a:pPr>
            <a:r>
              <a:rPr lang="en-GB" sz="1800"/>
              <a:t>A bank offers a yearly compound interest rate of 20%. </a:t>
            </a:r>
            <a:endParaRPr sz="1200"/>
          </a:p>
          <a:p>
            <a:pPr marL="0" lvl="0" indent="0" algn="l" rtl="0">
              <a:lnSpc>
                <a:spcPct val="115000"/>
              </a:lnSpc>
              <a:spcBef>
                <a:spcPts val="0"/>
              </a:spcBef>
              <a:spcAft>
                <a:spcPts val="0"/>
              </a:spcAft>
              <a:buNone/>
            </a:pPr>
            <a:r>
              <a:rPr lang="en-GB" sz="1800"/>
              <a:t>Paul invests €100 each year for three years.</a:t>
            </a:r>
            <a:endParaRPr sz="1800"/>
          </a:p>
          <a:p>
            <a:pPr marL="0" lvl="0" indent="0" algn="l" rtl="0">
              <a:lnSpc>
                <a:spcPct val="115000"/>
              </a:lnSpc>
              <a:spcBef>
                <a:spcPts val="0"/>
              </a:spcBef>
              <a:spcAft>
                <a:spcPts val="0"/>
              </a:spcAft>
              <a:buClr>
                <a:srgbClr val="000000"/>
              </a:buClr>
              <a:buSzPts val="1100"/>
              <a:buFont typeface="Arial"/>
              <a:buNone/>
            </a:pPr>
            <a:endParaRPr sz="1800"/>
          </a:p>
          <a:p>
            <a:pPr marL="0" lvl="0" indent="0" algn="l" rtl="0">
              <a:lnSpc>
                <a:spcPct val="115000"/>
              </a:lnSpc>
              <a:spcBef>
                <a:spcPts val="0"/>
              </a:spcBef>
              <a:spcAft>
                <a:spcPts val="0"/>
              </a:spcAft>
              <a:buClr>
                <a:srgbClr val="000000"/>
              </a:buClr>
              <a:buSzPts val="1100"/>
              <a:buFont typeface="Arial"/>
              <a:buNone/>
            </a:pPr>
            <a:r>
              <a:rPr lang="en-GB" sz="1800"/>
              <a:t>How much is in the account after three years? </a:t>
            </a:r>
            <a:endParaRPr sz="1800"/>
          </a:p>
          <a:p>
            <a:pPr marL="0" lvl="0" indent="0" algn="l" rtl="0">
              <a:lnSpc>
                <a:spcPct val="115000"/>
              </a:lnSpc>
              <a:spcBef>
                <a:spcPts val="0"/>
              </a:spcBef>
              <a:spcAft>
                <a:spcPts val="0"/>
              </a:spcAft>
              <a:buClr>
                <a:srgbClr val="000000"/>
              </a:buClr>
              <a:buSzPts val="1100"/>
              <a:buFont typeface="Arial"/>
              <a:buNone/>
            </a:pPr>
            <a:r>
              <a:rPr lang="en-GB" sz="1800"/>
              <a:t>How can we model this investment?</a:t>
            </a:r>
            <a:endParaRPr sz="1800"/>
          </a:p>
        </p:txBody>
      </p:sp>
      <p:pic>
        <p:nvPicPr>
          <p:cNvPr id="10082" name="Google Shape;10082;p117"/>
          <p:cNvPicPr preferRelativeResize="0"/>
          <p:nvPr/>
        </p:nvPicPr>
        <p:blipFill>
          <a:blip r:embed="rId3">
            <a:alphaModFix/>
          </a:blip>
          <a:stretch>
            <a:fillRect/>
          </a:stretch>
        </p:blipFill>
        <p:spPr>
          <a:xfrm>
            <a:off x="6789200" y="1268097"/>
            <a:ext cx="1521747" cy="1303650"/>
          </a:xfrm>
          <a:prstGeom prst="rect">
            <a:avLst/>
          </a:prstGeom>
          <a:noFill/>
          <a:ln>
            <a:noFill/>
          </a:ln>
        </p:spPr>
      </p:pic>
      <p:sp>
        <p:nvSpPr>
          <p:cNvPr id="8" name="Google Shape;10011;p108"/>
          <p:cNvSpPr txBox="1">
            <a:spLocks noGrp="1"/>
          </p:cNvSpPr>
          <p:nvPr>
            <p:ph type="title"/>
          </p:nvPr>
        </p:nvSpPr>
        <p:spPr>
          <a:xfrm>
            <a:off x="386100" y="673200"/>
            <a:ext cx="5048700" cy="594900"/>
          </a:xfrm>
          <a:prstGeom prst="rect">
            <a:avLst/>
          </a:prstGeom>
        </p:spPr>
        <p:txBody>
          <a:bodyPr spcFirstLastPara="1" wrap="square" lIns="0" tIns="0" rIns="0" bIns="0" anchor="b" anchorCtr="0">
            <a:noAutofit/>
          </a:bodyPr>
          <a:lstStyle/>
          <a:p>
            <a:pPr marL="0" lvl="0" indent="457200" algn="l" rtl="0">
              <a:spcBef>
                <a:spcPts val="0"/>
              </a:spcBef>
              <a:spcAft>
                <a:spcPts val="0"/>
              </a:spcAft>
              <a:buClr>
                <a:srgbClr val="000000"/>
              </a:buClr>
              <a:buSzPts val="1100"/>
              <a:buFont typeface="Arial"/>
              <a:buNone/>
            </a:pPr>
            <a:r>
              <a:rPr lang="en-GB" sz="2400" dirty="0" smtClean="0"/>
              <a:t>Periodic Investment</a:t>
            </a:r>
            <a:endParaRPr sz="2400" dirty="0"/>
          </a:p>
        </p:txBody>
      </p:sp>
    </p:spTree>
    <p:extLst>
      <p:ext uri="{BB962C8B-B14F-4D97-AF65-F5344CB8AC3E}">
        <p14:creationId xmlns:p14="http://schemas.microsoft.com/office/powerpoint/2010/main" val="383605856"/>
      </p:ext>
    </p:extLst>
  </p:cSld>
  <p:clrMapOvr>
    <a:masterClrMapping/>
  </p:clrMapOvr>
  <p:timing>
    <p:tnLst>
      <p:par>
        <p:cTn id="1" dur="indefinite" restart="never" nodeType="tmRoot"/>
      </p:par>
    </p:tnLst>
  </p:timing>
</p:sld>
</file>

<file path=ppt/theme/theme1.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PDST">
  <a:themeElements>
    <a:clrScheme name="PDST">
      <a:dk1>
        <a:srgbClr val="595959"/>
      </a:dk1>
      <a:lt1>
        <a:srgbClr val="FFFFFF"/>
      </a:lt1>
      <a:dk2>
        <a:srgbClr val="12436F"/>
      </a:dk2>
      <a:lt2>
        <a:srgbClr val="E7E6E6"/>
      </a:lt2>
      <a:accent1>
        <a:srgbClr val="12436F"/>
      </a:accent1>
      <a:accent2>
        <a:srgbClr val="408763"/>
      </a:accent2>
      <a:accent3>
        <a:srgbClr val="BADAF0"/>
      </a:accent3>
      <a:accent4>
        <a:srgbClr val="BAD3C8"/>
      </a:accent4>
      <a:accent5>
        <a:srgbClr val="FAD5E5"/>
      </a:accent5>
      <a:accent6>
        <a:srgbClr val="A7A3CB"/>
      </a:accent6>
      <a:hlink>
        <a:srgbClr val="595959"/>
      </a:hlink>
      <a:folHlink>
        <a:srgbClr val="595959"/>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525</Words>
  <Application>Microsoft Office PowerPoint</Application>
  <PresentationFormat>On-screen Show (16:9)</PresentationFormat>
  <Paragraphs>110</Paragraphs>
  <Slides>18</Slides>
  <Notes>18</Notes>
  <HiddenSlides>0</HiddenSlides>
  <MMClips>0</MMClips>
  <ScaleCrop>false</ScaleCrop>
  <HeadingPairs>
    <vt:vector size="6" baseType="variant">
      <vt:variant>
        <vt:lpstr>Fonts Used</vt:lpstr>
      </vt:variant>
      <vt:variant>
        <vt:i4>2</vt:i4>
      </vt:variant>
      <vt:variant>
        <vt:lpstr>Theme</vt:lpstr>
      </vt:variant>
      <vt:variant>
        <vt:i4>4</vt:i4>
      </vt:variant>
      <vt:variant>
        <vt:lpstr>Slide Titles</vt:lpstr>
      </vt:variant>
      <vt:variant>
        <vt:i4>18</vt:i4>
      </vt:variant>
    </vt:vector>
  </HeadingPairs>
  <TitlesOfParts>
    <vt:vector size="24" baseType="lpstr">
      <vt:lpstr>Arial</vt:lpstr>
      <vt:lpstr>Calibri</vt:lpstr>
      <vt:lpstr>PDST</vt:lpstr>
      <vt:lpstr>PDST</vt:lpstr>
      <vt:lpstr>PDST</vt:lpstr>
      <vt:lpstr>PDST</vt:lpstr>
      <vt:lpstr>Financial Maths</vt:lpstr>
      <vt:lpstr>PowerPoint Presentation</vt:lpstr>
      <vt:lpstr>PowerPoint Presentation</vt:lpstr>
      <vt:lpstr>Project Maths Website</vt:lpstr>
      <vt:lpstr>Learning Outcomes</vt:lpstr>
      <vt:lpstr>Prior Knowledge</vt:lpstr>
      <vt:lpstr>Task 1.1 Modelling</vt:lpstr>
      <vt:lpstr>Year 1</vt:lpstr>
      <vt:lpstr>Periodic Investment</vt:lpstr>
      <vt:lpstr>Periodic Investments</vt:lpstr>
      <vt:lpstr>Discussion</vt:lpstr>
      <vt:lpstr>Task 1.2 Investments</vt:lpstr>
      <vt:lpstr>Task 1.3 Modelling </vt:lpstr>
      <vt:lpstr>Solution</vt:lpstr>
      <vt:lpstr>Using the Sum of a Geometric Series</vt:lpstr>
      <vt:lpstr>Learning Outcomes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modified xsi:type="dcterms:W3CDTF">2019-05-02T13:15:38Z</dcterms:modified>
</cp:coreProperties>
</file>