
<file path=[Content_Types].xml><?xml version="1.0" encoding="utf-8"?>
<Types xmlns="http://schemas.openxmlformats.org/package/2006/content-types">
  <Default Extension="png" ContentType="image/png"/>
  <Default Extension="jpeg" ContentType="image/jpeg"/>
  <Default Extension="rels" ContentType="application/vnd.openxmlformats-package.relationships+xml"/>
  <Default Extension="xml" ContentType="application/xml"/>
  <Default Extension="jpg" ContentType="image/jpeg"/>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2.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theme/theme3.xml" ContentType="application/vnd.openxmlformats-officedocument.theme+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theme/theme4.xml" ContentType="application/vnd.openxmlformats-officedocument.theme+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5.xml" ContentType="application/vnd.openxmlformats-officedocument.theme+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theme/theme6.xml" ContentType="application/vnd.openxmlformats-officedocument.theme+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theme/theme7.xml" ContentType="application/vnd.openxmlformats-officedocument.theme+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theme/theme8.xml" ContentType="application/vnd.openxmlformats-officedocument.theme+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theme/theme9.xml" ContentType="application/vnd.openxmlformats-officedocument.theme+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theme/theme10.xml" ContentType="application/vnd.openxmlformats-officedocument.theme+xml"/>
  <Override PartName="/ppt/theme/theme1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removePersonalInfoOnSave="1" strictFirstAndLastChars="0" saveSubsetFonts="1" autoCompressPictures="0">
  <p:sldMasterIdLst>
    <p:sldMasterId id="2147483741" r:id="rId1"/>
    <p:sldMasterId id="2147483742" r:id="rId2"/>
    <p:sldMasterId id="2147483743" r:id="rId3"/>
    <p:sldMasterId id="2147483745" r:id="rId4"/>
    <p:sldMasterId id="2147483773" r:id="rId5"/>
    <p:sldMasterId id="2147483799" r:id="rId6"/>
    <p:sldMasterId id="2147483825" r:id="rId7"/>
    <p:sldMasterId id="2147483850" r:id="rId8"/>
    <p:sldMasterId id="2147483878" r:id="rId9"/>
    <p:sldMasterId id="2147483928" r:id="rId10"/>
  </p:sldMasterIdLst>
  <p:notesMasterIdLst>
    <p:notesMasterId r:id="rId40"/>
  </p:notesMasterIdLst>
  <p:sldIdLst>
    <p:sldId id="257" r:id="rId11"/>
    <p:sldId id="304" r:id="rId12"/>
    <p:sldId id="362" r:id="rId13"/>
    <p:sldId id="365" r:id="rId14"/>
    <p:sldId id="306" r:id="rId15"/>
    <p:sldId id="301" r:id="rId16"/>
    <p:sldId id="302" r:id="rId17"/>
    <p:sldId id="303" r:id="rId18"/>
    <p:sldId id="258" r:id="rId19"/>
    <p:sldId id="307" r:id="rId20"/>
    <p:sldId id="308" r:id="rId21"/>
    <p:sldId id="332" r:id="rId22"/>
    <p:sldId id="357" r:id="rId23"/>
    <p:sldId id="334" r:id="rId24"/>
    <p:sldId id="333" r:id="rId25"/>
    <p:sldId id="335" r:id="rId26"/>
    <p:sldId id="336" r:id="rId27"/>
    <p:sldId id="337" r:id="rId28"/>
    <p:sldId id="338" r:id="rId29"/>
    <p:sldId id="339" r:id="rId30"/>
    <p:sldId id="340" r:id="rId31"/>
    <p:sldId id="341" r:id="rId32"/>
    <p:sldId id="342" r:id="rId33"/>
    <p:sldId id="343" r:id="rId34"/>
    <p:sldId id="366" r:id="rId35"/>
    <p:sldId id="372" r:id="rId36"/>
    <p:sldId id="355" r:id="rId37"/>
    <p:sldId id="356" r:id="rId38"/>
    <p:sldId id="300" r:id="rId39"/>
  </p:sldIdLst>
  <p:sldSz cx="9144000" cy="5143500" type="screen16x9"/>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15:guide id="1" pos="2880">
          <p15:clr>
            <a:srgbClr val="A4A3A4"/>
          </p15:clr>
        </p15:guide>
        <p15:guide id="2" orient="horz" pos="162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71A69F54-5FDB-4665-9477-0F650D6AF12A}">
  <a:tblStyle styleId="{71A69F54-5FDB-4665-9477-0F650D6AF12A}"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000" autoAdjust="0"/>
    <p:restoredTop sz="67636" autoAdjust="0"/>
  </p:normalViewPr>
  <p:slideViewPr>
    <p:cSldViewPr snapToGrid="0">
      <p:cViewPr varScale="1">
        <p:scale>
          <a:sx n="65" d="100"/>
          <a:sy n="65" d="100"/>
        </p:scale>
        <p:origin x="1560" y="48"/>
      </p:cViewPr>
      <p:guideLst>
        <p:guide pos="2880"/>
        <p:guide orient="horz" pos="1620"/>
      </p:guideLst>
    </p:cSldViewPr>
  </p:slideViewPr>
  <p:notesTextViewPr>
    <p:cViewPr>
      <p:scale>
        <a:sx n="125" d="100"/>
        <a:sy n="125" d="100"/>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3.xml"/><Relationship Id="rId18" Type="http://schemas.openxmlformats.org/officeDocument/2006/relationships/slide" Target="slides/slide8.xml"/><Relationship Id="rId26" Type="http://schemas.openxmlformats.org/officeDocument/2006/relationships/slide" Target="slides/slide16.xml"/><Relationship Id="rId39" Type="http://schemas.openxmlformats.org/officeDocument/2006/relationships/slide" Target="slides/slide29.xml"/><Relationship Id="rId21" Type="http://schemas.openxmlformats.org/officeDocument/2006/relationships/slide" Target="slides/slide11.xml"/><Relationship Id="rId34" Type="http://schemas.openxmlformats.org/officeDocument/2006/relationships/slide" Target="slides/slide24.xml"/><Relationship Id="rId42" Type="http://schemas.openxmlformats.org/officeDocument/2006/relationships/viewProps" Target="viewProps.xml"/><Relationship Id="rId7" Type="http://schemas.openxmlformats.org/officeDocument/2006/relationships/slideMaster" Target="slideMasters/slideMaster7.xml"/><Relationship Id="rId2" Type="http://schemas.openxmlformats.org/officeDocument/2006/relationships/slideMaster" Target="slideMasters/slideMaster2.xml"/><Relationship Id="rId16" Type="http://schemas.openxmlformats.org/officeDocument/2006/relationships/slide" Target="slides/slide6.xml"/><Relationship Id="rId20" Type="http://schemas.openxmlformats.org/officeDocument/2006/relationships/slide" Target="slides/slide10.xml"/><Relationship Id="rId29" Type="http://schemas.openxmlformats.org/officeDocument/2006/relationships/slide" Target="slides/slide19.xml"/><Relationship Id="rId41" Type="http://schemas.openxmlformats.org/officeDocument/2006/relationships/presProps" Target="presProp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 Target="slides/slide1.xml"/><Relationship Id="rId24" Type="http://schemas.openxmlformats.org/officeDocument/2006/relationships/slide" Target="slides/slide14.xml"/><Relationship Id="rId32" Type="http://schemas.openxmlformats.org/officeDocument/2006/relationships/slide" Target="slides/slide22.xml"/><Relationship Id="rId37" Type="http://schemas.openxmlformats.org/officeDocument/2006/relationships/slide" Target="slides/slide27.xml"/><Relationship Id="rId40" Type="http://schemas.openxmlformats.org/officeDocument/2006/relationships/notesMaster" Target="notesMasters/notesMaster1.xml"/><Relationship Id="rId5" Type="http://schemas.openxmlformats.org/officeDocument/2006/relationships/slideMaster" Target="slideMasters/slideMaster5.xml"/><Relationship Id="rId15" Type="http://schemas.openxmlformats.org/officeDocument/2006/relationships/slide" Target="slides/slide5.xml"/><Relationship Id="rId23" Type="http://schemas.openxmlformats.org/officeDocument/2006/relationships/slide" Target="slides/slide13.xml"/><Relationship Id="rId28" Type="http://schemas.openxmlformats.org/officeDocument/2006/relationships/slide" Target="slides/slide18.xml"/><Relationship Id="rId36" Type="http://schemas.openxmlformats.org/officeDocument/2006/relationships/slide" Target="slides/slide26.xml"/><Relationship Id="rId10" Type="http://schemas.openxmlformats.org/officeDocument/2006/relationships/slideMaster" Target="slideMasters/slideMaster10.xml"/><Relationship Id="rId19" Type="http://schemas.openxmlformats.org/officeDocument/2006/relationships/slide" Target="slides/slide9.xml"/><Relationship Id="rId31" Type="http://schemas.openxmlformats.org/officeDocument/2006/relationships/slide" Target="slides/slide21.xml"/><Relationship Id="rId44" Type="http://schemas.openxmlformats.org/officeDocument/2006/relationships/tableStyles" Target="tableStyle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 Target="slides/slide4.xml"/><Relationship Id="rId22" Type="http://schemas.openxmlformats.org/officeDocument/2006/relationships/slide" Target="slides/slide12.xml"/><Relationship Id="rId27" Type="http://schemas.openxmlformats.org/officeDocument/2006/relationships/slide" Target="slides/slide17.xml"/><Relationship Id="rId30" Type="http://schemas.openxmlformats.org/officeDocument/2006/relationships/slide" Target="slides/slide20.xml"/><Relationship Id="rId35" Type="http://schemas.openxmlformats.org/officeDocument/2006/relationships/slide" Target="slides/slide25.xml"/><Relationship Id="rId43" Type="http://schemas.openxmlformats.org/officeDocument/2006/relationships/theme" Target="theme/theme1.xml"/><Relationship Id="rId8" Type="http://schemas.openxmlformats.org/officeDocument/2006/relationships/slideMaster" Target="slideMasters/slideMaster8.xml"/><Relationship Id="rId3" Type="http://schemas.openxmlformats.org/officeDocument/2006/relationships/slideMaster" Target="slideMasters/slideMaster3.xml"/><Relationship Id="rId12" Type="http://schemas.openxmlformats.org/officeDocument/2006/relationships/slide" Target="slides/slide2.xml"/><Relationship Id="rId17" Type="http://schemas.openxmlformats.org/officeDocument/2006/relationships/slide" Target="slides/slide7.xml"/><Relationship Id="rId25" Type="http://schemas.openxmlformats.org/officeDocument/2006/relationships/slide" Target="slides/slide15.xml"/><Relationship Id="rId33" Type="http://schemas.openxmlformats.org/officeDocument/2006/relationships/slide" Target="slides/slide23.xml"/><Relationship Id="rId38" Type="http://schemas.openxmlformats.org/officeDocument/2006/relationships/slide" Target="slides/slide2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42"/>
        <p:cNvGrpSpPr/>
        <p:nvPr/>
      </p:nvGrpSpPr>
      <p:grpSpPr>
        <a:xfrm>
          <a:off x="0" y="0"/>
          <a:ext cx="0" cy="0"/>
          <a:chOff x="0" y="0"/>
          <a:chExt cx="0" cy="0"/>
        </a:xfrm>
      </p:grpSpPr>
      <p:sp>
        <p:nvSpPr>
          <p:cNvPr id="9943" name="Google Shape;9943;p: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9944" name="Google Shape;9944;p: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24"/>
        <p:cNvGrpSpPr/>
        <p:nvPr/>
      </p:nvGrpSpPr>
      <p:grpSpPr>
        <a:xfrm>
          <a:off x="0" y="0"/>
          <a:ext cx="0" cy="0"/>
          <a:chOff x="0" y="0"/>
          <a:chExt cx="0" cy="0"/>
        </a:xfrm>
      </p:grpSpPr>
      <p:sp>
        <p:nvSpPr>
          <p:cNvPr id="5125" name="Google Shape;5125;p1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26" name="Google Shape;5126;p10: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100" b="1" i="0" u="none" strike="noStrike" cap="none" dirty="0">
              <a:solidFill>
                <a:srgbClr val="000000"/>
              </a:solidFill>
              <a:latin typeface="Calibri"/>
              <a:ea typeface="Calibri"/>
              <a:cs typeface="Calibri"/>
              <a:sym typeface="Calibri"/>
            </a:endParaRPr>
          </a:p>
        </p:txBody>
      </p:sp>
      <p:sp>
        <p:nvSpPr>
          <p:cNvPr id="5127" name="Google Shape;5127;p10: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14</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2113499662"/>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15"/>
        <p:cNvGrpSpPr/>
        <p:nvPr/>
      </p:nvGrpSpPr>
      <p:grpSpPr>
        <a:xfrm>
          <a:off x="0" y="0"/>
          <a:ext cx="0" cy="0"/>
          <a:chOff x="0" y="0"/>
          <a:chExt cx="0" cy="0"/>
        </a:xfrm>
      </p:grpSpPr>
      <p:sp>
        <p:nvSpPr>
          <p:cNvPr id="5116" name="Google Shape;5116;p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17" name="Google Shape;5117;p9: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100" b="1" i="0" u="none" strike="noStrike" cap="none" dirty="0">
              <a:solidFill>
                <a:srgbClr val="000000"/>
              </a:solidFill>
              <a:latin typeface="Calibri"/>
              <a:ea typeface="Calibri"/>
              <a:cs typeface="Calibri"/>
              <a:sym typeface="Calibri"/>
            </a:endParaRPr>
          </a:p>
        </p:txBody>
      </p:sp>
      <p:sp>
        <p:nvSpPr>
          <p:cNvPr id="5118" name="Google Shape;5118;p9: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15</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90355912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32"/>
        <p:cNvGrpSpPr/>
        <p:nvPr/>
      </p:nvGrpSpPr>
      <p:grpSpPr>
        <a:xfrm>
          <a:off x="0" y="0"/>
          <a:ext cx="0" cy="0"/>
          <a:chOff x="0" y="0"/>
          <a:chExt cx="0" cy="0"/>
        </a:xfrm>
      </p:grpSpPr>
      <p:sp>
        <p:nvSpPr>
          <p:cNvPr id="5133" name="Google Shape;5133;p11:notes"/>
          <p:cNvSpPr txBox="1">
            <a:spLocks noGrp="1"/>
          </p:cNvSpPr>
          <p:nvPr>
            <p:ph type="body" idx="1"/>
          </p:nvPr>
        </p:nvSpPr>
        <p:spPr>
          <a:xfrm>
            <a:off x="685800" y="4400550"/>
            <a:ext cx="5486400" cy="360045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dirty="0"/>
          </a:p>
        </p:txBody>
      </p:sp>
      <p:sp>
        <p:nvSpPr>
          <p:cNvPr id="5134" name="Google Shape;5134;p1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Tree>
    <p:extLst>
      <p:ext uri="{BB962C8B-B14F-4D97-AF65-F5344CB8AC3E}">
        <p14:creationId xmlns:p14="http://schemas.microsoft.com/office/powerpoint/2010/main" val="2849614648"/>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0"/>
        <p:cNvGrpSpPr/>
        <p:nvPr/>
      </p:nvGrpSpPr>
      <p:grpSpPr>
        <a:xfrm>
          <a:off x="0" y="0"/>
          <a:ext cx="0" cy="0"/>
          <a:chOff x="0" y="0"/>
          <a:chExt cx="0" cy="0"/>
        </a:xfrm>
      </p:grpSpPr>
      <p:sp>
        <p:nvSpPr>
          <p:cNvPr id="5141" name="Google Shape;5141;g45f173ad9b_6_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42" name="Google Shape;5142;g45f173ad9b_6_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dirty="0"/>
          </a:p>
        </p:txBody>
      </p:sp>
      <p:sp>
        <p:nvSpPr>
          <p:cNvPr id="5143" name="Google Shape;5143;g45f173ad9b_6_0: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200"/>
                <a:buFont typeface="Arial"/>
                <a:buNone/>
                <a:tabLst/>
                <a:defRPr/>
              </a:pPr>
              <a:t>17</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745805594"/>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49"/>
        <p:cNvGrpSpPr/>
        <p:nvPr/>
      </p:nvGrpSpPr>
      <p:grpSpPr>
        <a:xfrm>
          <a:off x="0" y="0"/>
          <a:ext cx="0" cy="0"/>
          <a:chOff x="0" y="0"/>
          <a:chExt cx="0" cy="0"/>
        </a:xfrm>
      </p:grpSpPr>
      <p:sp>
        <p:nvSpPr>
          <p:cNvPr id="5150" name="Google Shape;5150;p12: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51" name="Google Shape;5151;p12: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100" b="1" i="0" u="none" strike="noStrike" cap="none" dirty="0">
              <a:solidFill>
                <a:srgbClr val="000000"/>
              </a:solidFill>
              <a:latin typeface="Calibri"/>
              <a:ea typeface="Calibri"/>
              <a:cs typeface="Calibri"/>
              <a:sym typeface="Calibri"/>
            </a:endParaRPr>
          </a:p>
        </p:txBody>
      </p:sp>
      <p:sp>
        <p:nvSpPr>
          <p:cNvPr id="5152" name="Google Shape;5152;p12: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18</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497117734"/>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57"/>
        <p:cNvGrpSpPr/>
        <p:nvPr/>
      </p:nvGrpSpPr>
      <p:grpSpPr>
        <a:xfrm>
          <a:off x="0" y="0"/>
          <a:ext cx="0" cy="0"/>
          <a:chOff x="0" y="0"/>
          <a:chExt cx="0" cy="0"/>
        </a:xfrm>
      </p:grpSpPr>
      <p:sp>
        <p:nvSpPr>
          <p:cNvPr id="5158" name="Google Shape;5158;p1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59" name="Google Shape;5159;p14: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100" b="1" i="0" u="none" strike="noStrike" cap="none" dirty="0">
              <a:solidFill>
                <a:srgbClr val="000000"/>
              </a:solidFill>
              <a:latin typeface="Calibri"/>
              <a:ea typeface="Calibri"/>
              <a:cs typeface="Calibri"/>
              <a:sym typeface="Calibri"/>
            </a:endParaRPr>
          </a:p>
        </p:txBody>
      </p:sp>
      <p:sp>
        <p:nvSpPr>
          <p:cNvPr id="5160" name="Google Shape;5160;p14: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19</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64459169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80"/>
        <p:cNvGrpSpPr/>
        <p:nvPr/>
      </p:nvGrpSpPr>
      <p:grpSpPr>
        <a:xfrm>
          <a:off x="0" y="0"/>
          <a:ext cx="0" cy="0"/>
          <a:chOff x="0" y="0"/>
          <a:chExt cx="0" cy="0"/>
        </a:xfrm>
      </p:grpSpPr>
      <p:sp>
        <p:nvSpPr>
          <p:cNvPr id="5181" name="Google Shape;5181;p1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82" name="Google Shape;5182;p18: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100" b="1" i="0" u="none" strike="noStrike" cap="none" dirty="0">
              <a:solidFill>
                <a:srgbClr val="000000"/>
              </a:solidFill>
              <a:latin typeface="Calibri"/>
              <a:ea typeface="Calibri"/>
              <a:cs typeface="Calibri"/>
              <a:sym typeface="Calibri"/>
            </a:endParaRPr>
          </a:p>
        </p:txBody>
      </p:sp>
      <p:sp>
        <p:nvSpPr>
          <p:cNvPr id="5183" name="Google Shape;5183;p18: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t>20</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715772684"/>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91"/>
        <p:cNvGrpSpPr/>
        <p:nvPr/>
      </p:nvGrpSpPr>
      <p:grpSpPr>
        <a:xfrm>
          <a:off x="0" y="0"/>
          <a:ext cx="0" cy="0"/>
          <a:chOff x="0" y="0"/>
          <a:chExt cx="0" cy="0"/>
        </a:xfrm>
      </p:grpSpPr>
      <p:sp>
        <p:nvSpPr>
          <p:cNvPr id="5192" name="Google Shape;5192;g45f173ad9b_4_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193" name="Google Shape;5193;g45f173ad9b_4_0:notes"/>
          <p:cNvSpPr txBox="1">
            <a:spLocks noGrp="1"/>
          </p:cNvSpPr>
          <p:nvPr>
            <p:ph type="body" idx="1"/>
          </p:nvPr>
        </p:nvSpPr>
        <p:spPr>
          <a:xfrm>
            <a:off x="685800" y="4400550"/>
            <a:ext cx="5486400" cy="3600600"/>
          </a:xfrm>
          <a:prstGeom prst="rect">
            <a:avLst/>
          </a:prstGeom>
        </p:spPr>
        <p:txBody>
          <a:bodyPr spcFirstLastPara="1" wrap="square" lIns="91425" tIns="45700" rIns="91425" bIns="45700" anchor="t" anchorCtr="0">
            <a:noAutofit/>
          </a:bodyPr>
          <a:lstStyle/>
          <a:p>
            <a:pPr marL="0" lvl="0" indent="0" algn="l" rtl="0">
              <a:spcBef>
                <a:spcPts val="0"/>
              </a:spcBef>
              <a:spcAft>
                <a:spcPts val="0"/>
              </a:spcAft>
              <a:buNone/>
            </a:pPr>
            <a:endParaRPr sz="1100" b="1" dirty="0">
              <a:solidFill>
                <a:srgbClr val="000000"/>
              </a:solidFill>
            </a:endParaRPr>
          </a:p>
        </p:txBody>
      </p:sp>
      <p:sp>
        <p:nvSpPr>
          <p:cNvPr id="5194" name="Google Shape;5194;g45f173ad9b_4_0:notes"/>
          <p:cNvSpPr txBox="1">
            <a:spLocks noGrp="1"/>
          </p:cNvSpPr>
          <p:nvPr>
            <p:ph type="sldNum" idx="12"/>
          </p:nvPr>
        </p:nvSpPr>
        <p:spPr>
          <a:xfrm>
            <a:off x="3884613" y="8685213"/>
            <a:ext cx="2971800" cy="458700"/>
          </a:xfrm>
          <a:prstGeom prst="rect">
            <a:avLst/>
          </a:prstGeom>
        </p:spPr>
        <p:txBody>
          <a:bodyPr spcFirstLastPara="1" wrap="square" lIns="91425" tIns="45700" rIns="91425" bIns="45700" anchor="b" anchorCtr="0">
            <a:noAutofit/>
          </a:bodyPr>
          <a:lstStyle/>
          <a:p>
            <a:pPr marL="0" marR="0" lvl="0" indent="0" algn="r" defTabSz="914400" rtl="0" eaLnBrk="1" fontAlgn="auto" latinLnBrk="0" hangingPunct="0">
              <a:lnSpc>
                <a:spcPct val="100000"/>
              </a:lnSpc>
              <a:spcBef>
                <a:spcPts val="0"/>
              </a:spcBef>
              <a:spcAft>
                <a:spcPts val="0"/>
              </a:spcAft>
              <a:buClr>
                <a:srgbClr val="000000"/>
              </a:buClr>
              <a:buSzPts val="1200"/>
              <a:buFont typeface="Arial"/>
              <a:buNone/>
              <a:tabLst/>
              <a:defRPr/>
            </a:pPr>
            <a:fld id="{00000000-1234-1234-1234-123412341234}" type="slidenum">
              <a:rPr kumimoji="0" lang="en-GB" sz="1800" b="0" i="0" u="none" strike="noStrike" kern="0" cap="none" spc="0" normalizeH="0" baseline="0" noProof="0">
                <a:ln>
                  <a:noFill/>
                </a:ln>
                <a:solidFill>
                  <a:srgbClr val="595959"/>
                </a:solidFill>
                <a:effectLst/>
                <a:uLnTx/>
                <a:uFillTx/>
                <a:latin typeface="Calibri Light"/>
                <a:cs typeface="Calibri Light"/>
                <a:sym typeface="Calibri Light"/>
              </a:rPr>
              <a:pPr marL="0" marR="0" lvl="0" indent="0" algn="r" defTabSz="914400" rtl="0" eaLnBrk="1" fontAlgn="auto" latinLnBrk="0" hangingPunct="0">
                <a:lnSpc>
                  <a:spcPct val="100000"/>
                </a:lnSpc>
                <a:spcBef>
                  <a:spcPts val="0"/>
                </a:spcBef>
                <a:spcAft>
                  <a:spcPts val="0"/>
                </a:spcAft>
                <a:buClr>
                  <a:srgbClr val="000000"/>
                </a:buClr>
                <a:buSzPts val="1200"/>
                <a:buFont typeface="Arial"/>
                <a:buNone/>
                <a:tabLst/>
                <a:defRPr/>
              </a:pPr>
              <a:t>21</a:t>
            </a:fld>
            <a:endParaRPr kumimoji="0" sz="1800" b="0" i="0" u="none" strike="noStrike" kern="0" cap="none" spc="0" normalizeH="0" baseline="0" noProof="0">
              <a:ln>
                <a:noFill/>
              </a:ln>
              <a:solidFill>
                <a:srgbClr val="595959"/>
              </a:solidFill>
              <a:effectLst/>
              <a:uLnTx/>
              <a:uFillTx/>
              <a:latin typeface="Calibri Light"/>
              <a:cs typeface="Calibri Light"/>
              <a:sym typeface="Calibri Light"/>
            </a:endParaRPr>
          </a:p>
        </p:txBody>
      </p:sp>
    </p:spTree>
    <p:extLst>
      <p:ext uri="{BB962C8B-B14F-4D97-AF65-F5344CB8AC3E}">
        <p14:creationId xmlns:p14="http://schemas.microsoft.com/office/powerpoint/2010/main" val="1461239694"/>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1"/>
        <p:cNvGrpSpPr/>
        <p:nvPr/>
      </p:nvGrpSpPr>
      <p:grpSpPr>
        <a:xfrm>
          <a:off x="0" y="0"/>
          <a:ext cx="0" cy="0"/>
          <a:chOff x="0" y="0"/>
          <a:chExt cx="0" cy="0"/>
        </a:xfrm>
      </p:grpSpPr>
      <p:sp>
        <p:nvSpPr>
          <p:cNvPr id="5202" name="Google Shape;5202;p20: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03" name="Google Shape;5203;p20: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dirty="0">
              <a:sym typeface="Calibri"/>
            </a:endParaRPr>
          </a:p>
        </p:txBody>
      </p:sp>
      <p:sp>
        <p:nvSpPr>
          <p:cNvPr id="5204" name="Google Shape;5204;p20: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t>22</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986716205"/>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09"/>
        <p:cNvGrpSpPr/>
        <p:nvPr/>
      </p:nvGrpSpPr>
      <p:grpSpPr>
        <a:xfrm>
          <a:off x="0" y="0"/>
          <a:ext cx="0" cy="0"/>
          <a:chOff x="0" y="0"/>
          <a:chExt cx="0" cy="0"/>
        </a:xfrm>
      </p:grpSpPr>
      <p:sp>
        <p:nvSpPr>
          <p:cNvPr id="5210" name="Google Shape;5210;p2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11" name="Google Shape;5211;p21: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dirty="0">
              <a:sym typeface="Calibri"/>
            </a:endParaRPr>
          </a:p>
        </p:txBody>
      </p:sp>
      <p:sp>
        <p:nvSpPr>
          <p:cNvPr id="5212" name="Google Shape;5212;p21: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t>23</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904861153"/>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0" name="Shape 3210"/>
          <p:cNvSpPr>
            <a:spLocks noGrp="1" noRot="1" noChangeAspect="1"/>
          </p:cNvSpPr>
          <p:nvPr>
            <p:ph type="sldImg"/>
          </p:nvPr>
        </p:nvSpPr>
        <p:spPr>
          <a:xfrm>
            <a:off x="381000" y="685800"/>
            <a:ext cx="6096000" cy="3429000"/>
          </a:xfrm>
          <a:prstGeom prst="rect">
            <a:avLst/>
          </a:prstGeom>
        </p:spPr>
        <p:txBody>
          <a:bodyPr/>
          <a:lstStyle/>
          <a:p>
            <a:endParaRPr/>
          </a:p>
        </p:txBody>
      </p:sp>
      <p:sp>
        <p:nvSpPr>
          <p:cNvPr id="3211" name="Shape 3211"/>
          <p:cNvSpPr>
            <a:spLocks noGrp="1"/>
          </p:cNvSpPr>
          <p:nvPr>
            <p:ph type="body" sz="quarter" idx="1"/>
          </p:nvPr>
        </p:nvSpPr>
        <p:spPr>
          <a:prstGeom prst="rect">
            <a:avLst/>
          </a:prstGeom>
        </p:spPr>
        <p:txBody>
          <a:bodyPr/>
          <a:lstStyle/>
          <a:p>
            <a:pPr>
              <a:defRPr sz="1100">
                <a:latin typeface="Arial"/>
                <a:ea typeface="Arial"/>
                <a:cs typeface="Arial"/>
                <a:sym typeface="Arial"/>
              </a:defRPr>
            </a:pPr>
            <a:endParaRPr dirty="0">
              <a:sym typeface="Calibri"/>
            </a:endParaRPr>
          </a:p>
        </p:txBody>
      </p:sp>
    </p:spTree>
    <p:extLst>
      <p:ext uri="{BB962C8B-B14F-4D97-AF65-F5344CB8AC3E}">
        <p14:creationId xmlns:p14="http://schemas.microsoft.com/office/powerpoint/2010/main" val="30675107"/>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20"/>
        <p:cNvGrpSpPr/>
        <p:nvPr/>
      </p:nvGrpSpPr>
      <p:grpSpPr>
        <a:xfrm>
          <a:off x="0" y="0"/>
          <a:ext cx="0" cy="0"/>
          <a:chOff x="0" y="0"/>
          <a:chExt cx="0" cy="0"/>
        </a:xfrm>
      </p:grpSpPr>
      <p:sp>
        <p:nvSpPr>
          <p:cNvPr id="5221" name="Google Shape;5221;g481df247c0_4_11: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22" name="Google Shape;5222;g481df247c0_4_11: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dirty="0">
              <a:sym typeface="Calibri"/>
            </a:endParaRPr>
          </a:p>
        </p:txBody>
      </p:sp>
      <p:sp>
        <p:nvSpPr>
          <p:cNvPr id="5223" name="Google Shape;5223;g481df247c0_4_11: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0">
                <a:lnSpc>
                  <a:spcPct val="100000"/>
                </a:lnSpc>
                <a:spcBef>
                  <a:spcPts val="0"/>
                </a:spcBef>
                <a:spcAft>
                  <a:spcPts val="0"/>
                </a:spcAft>
                <a:buClr>
                  <a:srgbClr val="000000"/>
                </a:buClr>
                <a:buSzPts val="1400"/>
                <a:buFont typeface="Arial"/>
                <a:buNone/>
                <a:tabLst/>
                <a:defRPr/>
              </a:pPr>
              <a:t>24</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517959694"/>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454"/>
        <p:cNvGrpSpPr/>
        <p:nvPr/>
      </p:nvGrpSpPr>
      <p:grpSpPr>
        <a:xfrm>
          <a:off x="0" y="0"/>
          <a:ext cx="0" cy="0"/>
          <a:chOff x="0" y="0"/>
          <a:chExt cx="0" cy="0"/>
        </a:xfrm>
      </p:grpSpPr>
      <p:sp>
        <p:nvSpPr>
          <p:cNvPr id="5455" name="Google Shape;5455;g4e03e30057_0_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456" name="Google Shape;5456;g4e03e30057_0_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3929568004"/>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41"/>
        <p:cNvGrpSpPr/>
        <p:nvPr/>
      </p:nvGrpSpPr>
      <p:grpSpPr>
        <a:xfrm>
          <a:off x="0" y="0"/>
          <a:ext cx="0" cy="0"/>
          <a:chOff x="0" y="0"/>
          <a:chExt cx="0" cy="0"/>
        </a:xfrm>
      </p:grpSpPr>
      <p:sp>
        <p:nvSpPr>
          <p:cNvPr id="5042" name="Google Shape;5042;g499e2ed649_0_3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043" name="Google Shape;5043;g499e2ed649_0_34:notes"/>
          <p:cNvSpPr txBox="1">
            <a:spLocks noGrp="1"/>
          </p:cNvSpPr>
          <p:nvPr>
            <p:ph type="body" idx="1"/>
          </p:nvPr>
        </p:nvSpPr>
        <p:spPr>
          <a:xfrm>
            <a:off x="685800" y="4400550"/>
            <a:ext cx="5486400" cy="3600600"/>
          </a:xfrm>
          <a:prstGeom prst="rect">
            <a:avLst/>
          </a:prstGeom>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endParaRPr dirty="0"/>
          </a:p>
        </p:txBody>
      </p:sp>
      <p:sp>
        <p:nvSpPr>
          <p:cNvPr id="5044" name="Google Shape;5044;g499e2ed649_0_34:notes"/>
          <p:cNvSpPr txBox="1">
            <a:spLocks noGrp="1"/>
          </p:cNvSpPr>
          <p:nvPr>
            <p:ph type="sldNum" idx="12"/>
          </p:nvPr>
        </p:nvSpPr>
        <p:spPr>
          <a:xfrm>
            <a:off x="3884613" y="8685213"/>
            <a:ext cx="2971800" cy="458700"/>
          </a:xfrm>
          <a:prstGeom prst="rect">
            <a:avLst/>
          </a:prstGeom>
          <a:noFill/>
          <a:ln>
            <a:noFill/>
          </a:ln>
        </p:spPr>
        <p:txBody>
          <a:bodyPr spcFirstLastPara="1" wrap="square" lIns="91425" tIns="91425" rIns="91425" bIns="91425" anchor="ctr" anchorCtr="0">
            <a:noAutofit/>
          </a:bodyPr>
          <a:lstStyle/>
          <a:p>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cs typeface="Arial"/>
                <a:sym typeface="Arial"/>
              </a:rPr>
              <a:pPr marL="0" marR="0" lvl="0" indent="0" algn="l" defTabSz="914400" rtl="0" eaLnBrk="1" fontAlgn="auto" latinLnBrk="0" hangingPunct="1">
                <a:lnSpc>
                  <a:spcPct val="100000"/>
                </a:lnSpc>
                <a:spcBef>
                  <a:spcPts val="0"/>
                </a:spcBef>
                <a:spcAft>
                  <a:spcPts val="0"/>
                </a:spcAft>
                <a:buClr>
                  <a:srgbClr val="000000"/>
                </a:buClr>
                <a:buSzTx/>
                <a:buFont typeface="Arial"/>
                <a:buNone/>
                <a:tabLst/>
                <a:defRPr/>
              </a:pPr>
              <a:t>26</a:t>
            </a:fld>
            <a:endParaRPr kumimoji="0" sz="1400" b="0" i="0" u="none" strike="noStrike" kern="0" cap="none" spc="0" normalizeH="0" baseline="0" noProof="0">
              <a:ln>
                <a:noFill/>
              </a:ln>
              <a:solidFill>
                <a:srgbClr val="000000"/>
              </a:solidFill>
              <a:effectLst/>
              <a:uLnTx/>
              <a:uFillTx/>
              <a:latin typeface="Arial"/>
              <a:cs typeface="Arial"/>
              <a:sym typeface="Arial"/>
            </a:endParaRPr>
          </a:p>
        </p:txBody>
      </p:sp>
    </p:spTree>
    <p:extLst>
      <p:ext uri="{BB962C8B-B14F-4D97-AF65-F5344CB8AC3E}">
        <p14:creationId xmlns:p14="http://schemas.microsoft.com/office/powerpoint/2010/main" val="106497712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31"/>
        <p:cNvGrpSpPr/>
        <p:nvPr/>
      </p:nvGrpSpPr>
      <p:grpSpPr>
        <a:xfrm>
          <a:off x="0" y="0"/>
          <a:ext cx="0" cy="0"/>
          <a:chOff x="0" y="0"/>
          <a:chExt cx="0" cy="0"/>
        </a:xfrm>
      </p:grpSpPr>
      <p:sp>
        <p:nvSpPr>
          <p:cNvPr id="5232" name="Google Shape;5232;p2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33" name="Google Shape;5233;p23: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100" b="0" i="0" u="none" strike="noStrike" cap="none" dirty="0">
              <a:solidFill>
                <a:schemeClr val="dk1"/>
              </a:solidFill>
              <a:latin typeface="Calibri"/>
              <a:ea typeface="Calibri"/>
              <a:cs typeface="Calibri"/>
              <a:sym typeface="Calibri"/>
            </a:endParaRPr>
          </a:p>
        </p:txBody>
      </p:sp>
      <p:sp>
        <p:nvSpPr>
          <p:cNvPr id="5234" name="Google Shape;5234;p23: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27</a:t>
            </a:fld>
            <a:endParaRPr kumimoji="0" sz="1400" b="0" i="0" u="none" strike="noStrike" kern="0" cap="none" spc="0" normalizeH="0" baseline="0" noProof="0" dirty="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208245468"/>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41"/>
        <p:cNvGrpSpPr/>
        <p:nvPr/>
      </p:nvGrpSpPr>
      <p:grpSpPr>
        <a:xfrm>
          <a:off x="0" y="0"/>
          <a:ext cx="0" cy="0"/>
          <a:chOff x="0" y="0"/>
          <a:chExt cx="0" cy="0"/>
        </a:xfrm>
      </p:grpSpPr>
      <p:sp>
        <p:nvSpPr>
          <p:cNvPr id="5242" name="Google Shape;5242;p24: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243" name="Google Shape;5243;p24: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sz="1200" b="0" i="0" u="none" strike="noStrike" cap="none" dirty="0">
              <a:solidFill>
                <a:srgbClr val="000000"/>
              </a:solidFill>
              <a:latin typeface="Arial"/>
              <a:ea typeface="Arial"/>
              <a:cs typeface="Arial"/>
              <a:sym typeface="Arial"/>
            </a:endParaRPr>
          </a:p>
        </p:txBody>
      </p:sp>
      <p:sp>
        <p:nvSpPr>
          <p:cNvPr id="5244" name="Google Shape;5244;p24: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28</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3758811622"/>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341"/>
        <p:cNvGrpSpPr/>
        <p:nvPr/>
      </p:nvGrpSpPr>
      <p:grpSpPr>
        <a:xfrm>
          <a:off x="0" y="0"/>
          <a:ext cx="0" cy="0"/>
          <a:chOff x="0" y="0"/>
          <a:chExt cx="0" cy="0"/>
        </a:xfrm>
      </p:grpSpPr>
      <p:sp>
        <p:nvSpPr>
          <p:cNvPr id="10342" name="Google Shape;10342;g49aa3fd9cb_0_2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343" name="Google Shape;10343;g49aa3fd9cb_0_26: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15000"/>
              </a:lnSpc>
              <a:spcBef>
                <a:spcPts val="0"/>
              </a:spcBef>
              <a:spcAft>
                <a:spcPts val="0"/>
              </a:spcAft>
              <a:buClr>
                <a:srgbClr val="000000"/>
              </a:buClr>
              <a:buSzPts val="1400"/>
              <a:buFont typeface="Arial"/>
              <a:buNone/>
            </a:pPr>
            <a:endParaRPr b="1" i="0" u="none" strike="noStrike" cap="none" dirty="0">
              <a:solidFill>
                <a:srgbClr val="000000"/>
              </a:solidFill>
            </a:endParaRPr>
          </a:p>
        </p:txBody>
      </p:sp>
      <p:sp>
        <p:nvSpPr>
          <p:cNvPr id="10344" name="Google Shape;10344;g49aa3fd9cb_0_26: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Clr>
                <a:srgbClr val="000000"/>
              </a:buClr>
              <a:buSzPts val="1400"/>
              <a:buFont typeface="Arial"/>
              <a:buNone/>
            </a:pPr>
            <a:fld id="{00000000-1234-1234-1234-123412341234}" type="slidenum">
              <a:rPr lang="en-GB" sz="1400" b="0" i="0" u="none" strike="noStrike" cap="none">
                <a:solidFill>
                  <a:srgbClr val="000000"/>
                </a:solidFill>
                <a:latin typeface="Arial"/>
                <a:ea typeface="Arial"/>
                <a:cs typeface="Arial"/>
                <a:sym typeface="Arial"/>
              </a:rPr>
              <a:t>29</a:t>
            </a:fld>
            <a:endParaRPr sz="1400" b="0" i="0" u="none" strike="noStrike" cap="none">
              <a:solidFill>
                <a:srgbClr val="000000"/>
              </a:solidFill>
              <a:latin typeface="Arial"/>
              <a:ea typeface="Arial"/>
              <a:cs typeface="Arial"/>
              <a:sym typeface="Arial"/>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5" name="Shape 3215"/>
          <p:cNvSpPr>
            <a:spLocks noGrp="1" noRot="1" noChangeAspect="1"/>
          </p:cNvSpPr>
          <p:nvPr>
            <p:ph type="sldImg"/>
          </p:nvPr>
        </p:nvSpPr>
        <p:spPr>
          <a:xfrm>
            <a:off x="381000" y="685800"/>
            <a:ext cx="6096000" cy="3429000"/>
          </a:xfrm>
          <a:prstGeom prst="rect">
            <a:avLst/>
          </a:prstGeom>
        </p:spPr>
        <p:txBody>
          <a:bodyPr/>
          <a:lstStyle/>
          <a:p>
            <a:endParaRPr/>
          </a:p>
        </p:txBody>
      </p:sp>
      <p:sp>
        <p:nvSpPr>
          <p:cNvPr id="3216" name="Shape 3216"/>
          <p:cNvSpPr>
            <a:spLocks noGrp="1"/>
          </p:cNvSpPr>
          <p:nvPr>
            <p:ph type="body" sz="quarter" idx="1"/>
          </p:nvPr>
        </p:nvSpPr>
        <p:spPr>
          <a:prstGeom prst="rect">
            <a:avLst/>
          </a:prstGeom>
        </p:spPr>
        <p:txBody>
          <a:bodyPr/>
          <a:lstStyle/>
          <a:p>
            <a:pPr>
              <a:lnSpc>
                <a:spcPct val="115000"/>
              </a:lnSpc>
              <a:defRPr sz="1100">
                <a:latin typeface="Arial"/>
                <a:ea typeface="Arial"/>
                <a:cs typeface="Arial"/>
                <a:sym typeface="Arial"/>
              </a:defRPr>
            </a:pPr>
            <a:endParaRPr dirty="0">
              <a:sym typeface="Calibri"/>
            </a:endParaRPr>
          </a:p>
        </p:txBody>
      </p:sp>
    </p:spTree>
    <p:extLst>
      <p:ext uri="{BB962C8B-B14F-4D97-AF65-F5344CB8AC3E}">
        <p14:creationId xmlns:p14="http://schemas.microsoft.com/office/powerpoint/2010/main" val="208908321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2"/>
        <p:cNvGrpSpPr/>
        <p:nvPr/>
      </p:nvGrpSpPr>
      <p:grpSpPr>
        <a:xfrm>
          <a:off x="0" y="0"/>
          <a:ext cx="0" cy="0"/>
          <a:chOff x="0" y="0"/>
          <a:chExt cx="0" cy="0"/>
        </a:xfrm>
      </p:grpSpPr>
      <p:sp>
        <p:nvSpPr>
          <p:cNvPr id="10073" name="Google Shape;10073;g482c3122fd_0_2523: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074" name="Google Shape;10074;g482c3122fd_0_2523: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200" u="none" strike="noStrike" cap="none" dirty="0">
              <a:solidFill>
                <a:schemeClr val="dk1"/>
              </a:solidFill>
            </a:endParaRPr>
          </a:p>
        </p:txBody>
      </p:sp>
      <p:sp>
        <p:nvSpPr>
          <p:cNvPr id="10075" name="Google Shape;10075;g482c3122fd_0_2523: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rtl="0">
              <a:spcBef>
                <a:spcPts val="0"/>
              </a:spcBef>
              <a:spcAft>
                <a:spcPts val="0"/>
              </a:spcAft>
              <a:buNone/>
            </a:pPr>
            <a:fld id="{00000000-1234-1234-1234-123412341234}" type="slidenum">
              <a:rPr lang="en-GB" sz="1200">
                <a:solidFill>
                  <a:schemeClr val="dk1"/>
                </a:solidFill>
                <a:latin typeface="Calibri"/>
                <a:ea typeface="Calibri"/>
                <a:cs typeface="Calibri"/>
                <a:sym typeface="Calibri"/>
              </a:rPr>
              <a:t>6</a:t>
            </a:fld>
            <a:endParaRPr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594672484"/>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79"/>
        <p:cNvGrpSpPr/>
        <p:nvPr/>
      </p:nvGrpSpPr>
      <p:grpSpPr>
        <a:xfrm>
          <a:off x="0" y="0"/>
          <a:ext cx="0" cy="0"/>
          <a:chOff x="0" y="0"/>
          <a:chExt cx="0" cy="0"/>
        </a:xfrm>
      </p:grpSpPr>
      <p:sp>
        <p:nvSpPr>
          <p:cNvPr id="10080" name="Google Shape;10080;g482c3122fd_0_2529: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081" name="Google Shape;10081;g482c3122fd_0_2529: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200" b="0" i="0" u="none" strike="noStrike" cap="none" dirty="0">
              <a:solidFill>
                <a:schemeClr val="dk1"/>
              </a:solidFill>
              <a:latin typeface="Calibri"/>
              <a:ea typeface="Calibri"/>
              <a:cs typeface="Calibri"/>
              <a:sym typeface="Calibri"/>
            </a:endParaRPr>
          </a:p>
        </p:txBody>
      </p:sp>
      <p:sp>
        <p:nvSpPr>
          <p:cNvPr id="10082" name="Google Shape;10082;g482c3122fd_0_2529: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rtl="0">
              <a:spcBef>
                <a:spcPts val="0"/>
              </a:spcBef>
              <a:spcAft>
                <a:spcPts val="0"/>
              </a:spcAft>
              <a:buNone/>
            </a:pPr>
            <a:fld id="{00000000-1234-1234-1234-123412341234}" type="slidenum">
              <a:rPr lang="en-GB" sz="1200">
                <a:solidFill>
                  <a:schemeClr val="dk1"/>
                </a:solidFill>
                <a:latin typeface="Calibri"/>
                <a:ea typeface="Calibri"/>
                <a:cs typeface="Calibri"/>
                <a:sym typeface="Calibri"/>
              </a:rPr>
              <a:t>7</a:t>
            </a:fld>
            <a:endParaRPr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274525078"/>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10087"/>
        <p:cNvGrpSpPr/>
        <p:nvPr/>
      </p:nvGrpSpPr>
      <p:grpSpPr>
        <a:xfrm>
          <a:off x="0" y="0"/>
          <a:ext cx="0" cy="0"/>
          <a:chOff x="0" y="0"/>
          <a:chExt cx="0" cy="0"/>
        </a:xfrm>
      </p:grpSpPr>
      <p:sp>
        <p:nvSpPr>
          <p:cNvPr id="10088" name="Google Shape;10088;g482c3122fd_0_253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10089" name="Google Shape;10089;g482c3122fd_0_2536: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spcBef>
                <a:spcPts val="0"/>
              </a:spcBef>
              <a:spcAft>
                <a:spcPts val="0"/>
              </a:spcAft>
              <a:buNone/>
            </a:pPr>
            <a:endParaRPr sz="1200" b="0" i="0" u="none" strike="noStrike" cap="none" dirty="0">
              <a:solidFill>
                <a:schemeClr val="dk1"/>
              </a:solidFill>
              <a:latin typeface="Calibri"/>
              <a:ea typeface="Calibri"/>
              <a:cs typeface="Calibri"/>
              <a:sym typeface="Calibri"/>
            </a:endParaRPr>
          </a:p>
        </p:txBody>
      </p:sp>
      <p:sp>
        <p:nvSpPr>
          <p:cNvPr id="10090" name="Google Shape;10090;g482c3122fd_0_2536: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rtl="0">
              <a:spcBef>
                <a:spcPts val="0"/>
              </a:spcBef>
              <a:spcAft>
                <a:spcPts val="0"/>
              </a:spcAft>
              <a:buNone/>
            </a:pPr>
            <a:fld id="{00000000-1234-1234-1234-123412341234}" type="slidenum">
              <a:rPr lang="en-GB" sz="1200">
                <a:solidFill>
                  <a:schemeClr val="dk1"/>
                </a:solidFill>
                <a:latin typeface="Calibri"/>
                <a:ea typeface="Calibri"/>
                <a:cs typeface="Calibri"/>
                <a:sym typeface="Calibri"/>
              </a:rPr>
              <a:t>8</a:t>
            </a:fld>
            <a:endParaRPr sz="1200">
              <a:solidFill>
                <a:schemeClr val="dk1"/>
              </a:solidFill>
              <a:latin typeface="Calibri"/>
              <a:ea typeface="Calibri"/>
              <a:cs typeface="Calibri"/>
              <a:sym typeface="Calibri"/>
            </a:endParaRPr>
          </a:p>
        </p:txBody>
      </p:sp>
    </p:spTree>
    <p:extLst>
      <p:ext uri="{BB962C8B-B14F-4D97-AF65-F5344CB8AC3E}">
        <p14:creationId xmlns:p14="http://schemas.microsoft.com/office/powerpoint/2010/main" val="2245870836"/>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9948"/>
        <p:cNvGrpSpPr/>
        <p:nvPr/>
      </p:nvGrpSpPr>
      <p:grpSpPr>
        <a:xfrm>
          <a:off x="0" y="0"/>
          <a:ext cx="0" cy="0"/>
          <a:chOff x="0" y="0"/>
          <a:chExt cx="0" cy="0"/>
        </a:xfrm>
      </p:grpSpPr>
      <p:sp>
        <p:nvSpPr>
          <p:cNvPr id="9949" name="Google Shape;9949;g49cbeb7b1e_0_26: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9950" name="Google Shape;9950;g49cbeb7b1e_0_26: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lvl="0" indent="0" algn="l" rtl="0">
              <a:lnSpc>
                <a:spcPct val="115000"/>
              </a:lnSpc>
              <a:spcBef>
                <a:spcPts val="0"/>
              </a:spcBef>
              <a:spcAft>
                <a:spcPts val="0"/>
              </a:spcAft>
              <a:buSzPts val="1100"/>
              <a:buNone/>
            </a:pPr>
            <a:endParaRPr i="1" u="none" strike="noStrike" cap="none" dirty="0">
              <a:solidFill>
                <a:schemeClr val="dk1"/>
              </a:solidFill>
            </a:endParaRPr>
          </a:p>
        </p:txBody>
      </p:sp>
      <p:sp>
        <p:nvSpPr>
          <p:cNvPr id="9951" name="Google Shape;9951;g49cbeb7b1e_0_26: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rtl="0">
              <a:lnSpc>
                <a:spcPct val="100000"/>
              </a:lnSpc>
              <a:spcBef>
                <a:spcPts val="0"/>
              </a:spcBef>
              <a:spcAft>
                <a:spcPts val="0"/>
              </a:spcAft>
              <a:buSzPts val="1200"/>
              <a:buNone/>
            </a:pPr>
            <a:fld id="{00000000-1234-1234-1234-123412341234}" type="slidenum">
              <a:rPr lang="en-GB" sz="1200">
                <a:solidFill>
                  <a:schemeClr val="dk1"/>
                </a:solidFill>
                <a:latin typeface="Calibri"/>
                <a:ea typeface="Calibri"/>
                <a:cs typeface="Calibri"/>
                <a:sym typeface="Calibri"/>
              </a:rPr>
              <a:t>9</a:t>
            </a:fld>
            <a:endParaRPr sz="1200">
              <a:solidFill>
                <a:schemeClr val="dk1"/>
              </a:solidFill>
              <a:latin typeface="Calibri"/>
              <a:ea typeface="Calibri"/>
              <a:cs typeface="Calibri"/>
              <a:sym typeface="Calibri"/>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092"/>
        <p:cNvGrpSpPr/>
        <p:nvPr/>
      </p:nvGrpSpPr>
      <p:grpSpPr>
        <a:xfrm>
          <a:off x="0" y="0"/>
          <a:ext cx="0" cy="0"/>
          <a:chOff x="0" y="0"/>
          <a:chExt cx="0" cy="0"/>
        </a:xfrm>
      </p:grpSpPr>
      <p:sp>
        <p:nvSpPr>
          <p:cNvPr id="5093" name="Google Shape;5093;p7: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094" name="Google Shape;5094;p7: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dirty="0">
              <a:sym typeface="Calibri"/>
            </a:endParaRPr>
          </a:p>
        </p:txBody>
      </p:sp>
      <p:sp>
        <p:nvSpPr>
          <p:cNvPr id="5095" name="Google Shape;5095;p7: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11</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775540883"/>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101"/>
        <p:cNvGrpSpPr/>
        <p:nvPr/>
      </p:nvGrpSpPr>
      <p:grpSpPr>
        <a:xfrm>
          <a:off x="0" y="0"/>
          <a:ext cx="0" cy="0"/>
          <a:chOff x="0" y="0"/>
          <a:chExt cx="0" cy="0"/>
        </a:xfrm>
      </p:grpSpPr>
      <p:sp>
        <p:nvSpPr>
          <p:cNvPr id="5102" name="Google Shape;5102;p8:notes"/>
          <p:cNvSpPr>
            <a:spLocks noGrp="1" noRot="1" noChangeAspect="1"/>
          </p:cNvSpPr>
          <p:nvPr>
            <p:ph type="sldImg" idx="2"/>
          </p:nvPr>
        </p:nvSpPr>
        <p:spPr>
          <a:xfrm>
            <a:off x="685800" y="1143000"/>
            <a:ext cx="5486400" cy="3086100"/>
          </a:xfrm>
          <a:custGeom>
            <a:avLst/>
            <a:gdLst/>
            <a:ahLst/>
            <a:cxnLst/>
            <a:rect l="l" t="t" r="r" b="b"/>
            <a:pathLst>
              <a:path w="120000" h="120000" extrusionOk="0">
                <a:moveTo>
                  <a:pt x="0" y="0"/>
                </a:moveTo>
                <a:lnTo>
                  <a:pt x="120000" y="0"/>
                </a:lnTo>
                <a:lnTo>
                  <a:pt x="120000" y="120000"/>
                </a:lnTo>
                <a:lnTo>
                  <a:pt x="0" y="120000"/>
                </a:lnTo>
                <a:close/>
              </a:path>
            </a:pathLst>
          </a:custGeom>
          <a:noFill/>
          <a:ln w="12700" cap="flat" cmpd="sng">
            <a:solidFill>
              <a:srgbClr val="000000"/>
            </a:solidFill>
            <a:prstDash val="solid"/>
            <a:round/>
            <a:headEnd type="none" w="sm" len="sm"/>
            <a:tailEnd type="none" w="sm" len="sm"/>
          </a:ln>
        </p:spPr>
      </p:sp>
      <p:sp>
        <p:nvSpPr>
          <p:cNvPr id="5103" name="Google Shape;5103;p8:notes"/>
          <p:cNvSpPr txBox="1">
            <a:spLocks noGrp="1"/>
          </p:cNvSpPr>
          <p:nvPr>
            <p:ph type="body" idx="1"/>
          </p:nvPr>
        </p:nvSpPr>
        <p:spPr>
          <a:xfrm>
            <a:off x="685800" y="4400550"/>
            <a:ext cx="5486400" cy="3600600"/>
          </a:xfrm>
          <a:prstGeom prst="rect">
            <a:avLst/>
          </a:prstGeom>
          <a:noFill/>
          <a:ln>
            <a:noFill/>
          </a:ln>
        </p:spPr>
        <p:txBody>
          <a:bodyPr spcFirstLastPara="1" wrap="square" lIns="91425" tIns="45700" rIns="91425" bIns="45700"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100" b="1" i="0" u="none" strike="noStrike" cap="none" dirty="0">
              <a:solidFill>
                <a:srgbClr val="000000"/>
              </a:solidFill>
              <a:latin typeface="Calibri"/>
              <a:ea typeface="Calibri"/>
              <a:cs typeface="Calibri"/>
              <a:sym typeface="Calibri"/>
            </a:endParaRPr>
          </a:p>
        </p:txBody>
      </p:sp>
      <p:sp>
        <p:nvSpPr>
          <p:cNvPr id="5104" name="Google Shape;5104;p8:notes"/>
          <p:cNvSpPr txBox="1">
            <a:spLocks noGrp="1"/>
          </p:cNvSpPr>
          <p:nvPr>
            <p:ph type="sldNum" idx="12"/>
          </p:nvPr>
        </p:nvSpPr>
        <p:spPr>
          <a:xfrm>
            <a:off x="3884613" y="8685213"/>
            <a:ext cx="2971800" cy="458700"/>
          </a:xfrm>
          <a:prstGeom prst="rect">
            <a:avLst/>
          </a:prstGeom>
          <a:noFill/>
          <a:ln>
            <a:noFill/>
          </a:ln>
        </p:spPr>
        <p:txBody>
          <a:bodyPr spcFirstLastPara="1" wrap="square" lIns="91425" tIns="45700" rIns="91425" bIns="45700" anchor="b" anchorCtr="0">
            <a:noAutofit/>
          </a:bodyPr>
          <a:lstStyle/>
          <a:p>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fld id="{00000000-1234-1234-1234-123412341234}" type="slidenum">
              <a:rPr kumimoji="0" lang="en-GB" sz="1400" b="0" i="0" u="none" strike="noStrike" kern="0" cap="none" spc="0" normalizeH="0" baseline="0" noProof="0">
                <a:ln>
                  <a:noFill/>
                </a:ln>
                <a:solidFill>
                  <a:srgbClr val="000000"/>
                </a:solidFill>
                <a:effectLst/>
                <a:uLnTx/>
                <a:uFillTx/>
                <a:latin typeface="Arial"/>
                <a:ea typeface="Arial"/>
                <a:cs typeface="Arial"/>
                <a:sym typeface="Arial"/>
              </a:rPr>
              <a:pPr marL="0" marR="0" lvl="0" indent="0" algn="r" defTabSz="914400" rtl="0" eaLnBrk="1" fontAlgn="auto" latinLnBrk="0" hangingPunct="1">
                <a:lnSpc>
                  <a:spcPct val="100000"/>
                </a:lnSpc>
                <a:spcBef>
                  <a:spcPts val="0"/>
                </a:spcBef>
                <a:spcAft>
                  <a:spcPts val="0"/>
                </a:spcAft>
                <a:buClr>
                  <a:srgbClr val="000000"/>
                </a:buClr>
                <a:buSzPts val="1400"/>
                <a:buFont typeface="Arial"/>
                <a:buNone/>
                <a:tabLst/>
                <a:defRPr/>
              </a:pPr>
              <a:t>12</a:t>
            </a:fld>
            <a:endParaRPr kumimoji="0" sz="1400" b="0" i="0" u="none" strike="noStrike" kern="0" cap="none" spc="0" normalizeH="0" baseline="0" noProof="0">
              <a:ln>
                <a:noFill/>
              </a:ln>
              <a:solidFill>
                <a:srgbClr val="000000"/>
              </a:solidFill>
              <a:effectLst/>
              <a:uLnTx/>
              <a:uFillTx/>
              <a:latin typeface="Arial"/>
              <a:ea typeface="Arial"/>
              <a:cs typeface="Arial"/>
              <a:sym typeface="Arial"/>
            </a:endParaRPr>
          </a:p>
        </p:txBody>
      </p:sp>
    </p:spTree>
    <p:extLst>
      <p:ext uri="{BB962C8B-B14F-4D97-AF65-F5344CB8AC3E}">
        <p14:creationId xmlns:p14="http://schemas.microsoft.com/office/powerpoint/2010/main" val="1690671097"/>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3.png"/></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0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13.png"/></Relationships>
</file>

<file path=ppt/slideLayouts/_rels/slideLayout10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jpg"/><Relationship Id="rId1" Type="http://schemas.openxmlformats.org/officeDocument/2006/relationships/slideMaster" Target="../slideMasters/slideMaster5.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1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png"/><Relationship Id="rId1" Type="http://schemas.openxmlformats.org/officeDocument/2006/relationships/slideMaster" Target="../slideMasters/slideMaster5.xml"/><Relationship Id="rId4" Type="http://schemas.openxmlformats.org/officeDocument/2006/relationships/image" Target="../media/image2.png"/></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2.png"/></Relationships>
</file>

<file path=ppt/slideLayouts/_rels/slideLayout10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0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0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0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2.png"/></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3.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5.xml"/></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5.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5.xml"/><Relationship Id="rId4" Type="http://schemas.openxmlformats.org/officeDocument/2006/relationships/image" Target="../media/image21.png"/></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hyperlink" Target="https://tinyurl.com/RichTask1" TargetMode="External"/><Relationship Id="rId1" Type="http://schemas.openxmlformats.org/officeDocument/2006/relationships/slideMaster" Target="../slideMasters/slideMaster6.xml"/></Relationships>
</file>

<file path=ppt/slideLayouts/_rels/slideLayout12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 Id="rId4" Type="http://schemas.openxmlformats.org/officeDocument/2006/relationships/image" Target="../media/image13.png"/></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 Id="rId4" Type="http://schemas.openxmlformats.org/officeDocument/2006/relationships/image" Target="../media/image13.png"/></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jpg"/><Relationship Id="rId1" Type="http://schemas.openxmlformats.org/officeDocument/2006/relationships/slideMaster" Target="../slideMasters/slideMaster6.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png"/><Relationship Id="rId1" Type="http://schemas.openxmlformats.org/officeDocument/2006/relationships/slideMaster" Target="../slideMasters/slideMaster6.xml"/><Relationship Id="rId4" Type="http://schemas.openxmlformats.org/officeDocument/2006/relationships/image" Target="../media/image2.png"/></Relationships>
</file>

<file path=ppt/slideLayouts/_rels/slideLayout1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 Id="rId4" Type="http://schemas.openxmlformats.org/officeDocument/2006/relationships/image" Target="../media/image2.png"/></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 Id="rId4" Type="http://schemas.openxmlformats.org/officeDocument/2006/relationships/image" Target="../media/image2.png"/></Relationships>
</file>

<file path=ppt/slideLayouts/_rels/slideLayout13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6.xml"/></Relationships>
</file>

<file path=ppt/slideLayouts/_rels/slideLayout1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6.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6.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6.xml"/><Relationship Id="rId4" Type="http://schemas.openxmlformats.org/officeDocument/2006/relationships/image" Target="../media/image21.pn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hyperlink" Target="https://tinyurl.com/RichTask1" TargetMode="External"/><Relationship Id="rId1" Type="http://schemas.openxmlformats.org/officeDocument/2006/relationships/slideMaster" Target="../slideMasters/slideMaster7.xml"/></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13.png"/></Relationships>
</file>

<file path=ppt/slideLayouts/_rels/slideLayout1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13.png"/></Relationships>
</file>

<file path=ppt/slideLayouts/_rels/slideLayout14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jpg"/><Relationship Id="rId1" Type="http://schemas.openxmlformats.org/officeDocument/2006/relationships/slideMaster" Target="../slideMasters/slideMaster7.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14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4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 Id="rId4" Type="http://schemas.openxmlformats.org/officeDocument/2006/relationships/image" Target="../media/image2.png"/></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7.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7.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7.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jpeg"/><Relationship Id="rId1" Type="http://schemas.openxmlformats.org/officeDocument/2006/relationships/slideMaster" Target="../slideMasters/slideMaster8.xml"/><Relationship Id="rId5" Type="http://schemas.openxmlformats.org/officeDocument/2006/relationships/image" Target="../media/image11.png"/><Relationship Id="rId4" Type="http://schemas.openxmlformats.org/officeDocument/2006/relationships/image" Target="../media/image20.png"/></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9.png"/><Relationship Id="rId1" Type="http://schemas.openxmlformats.org/officeDocument/2006/relationships/slideMaster" Target="../slideMasters/slideMaster8.xml"/><Relationship Id="rId4" Type="http://schemas.openxmlformats.org/officeDocument/2006/relationships/image" Target="../media/image21.pn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 Id="rId4" Type="http://schemas.openxmlformats.org/officeDocument/2006/relationships/image" Target="../media/image21.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8.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1.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3.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 Id="rId4" Type="http://schemas.openxmlformats.org/officeDocument/2006/relationships/image" Target="../media/image21.png"/></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8.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8.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18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8.xml"/><Relationship Id="rId4" Type="http://schemas.openxmlformats.org/officeDocument/2006/relationships/image" Target="../media/image13.png"/></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8.xml"/><Relationship Id="rId4" Type="http://schemas.openxmlformats.org/officeDocument/2006/relationships/image" Target="../media/image13.png"/></Relationships>
</file>

<file path=ppt/slideLayouts/_rels/slideLayout19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8.xml"/></Relationships>
</file>

<file path=ppt/slideLayouts/_rels/slideLayout192.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8.xml"/></Relationships>
</file>

<file path=ppt/slideLayouts/_rels/slideLayout19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jpg"/><Relationship Id="rId1" Type="http://schemas.openxmlformats.org/officeDocument/2006/relationships/slideMaster" Target="../slideMasters/slideMaster9.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png"/><Relationship Id="rId1" Type="http://schemas.openxmlformats.org/officeDocument/2006/relationships/slideMaster" Target="../slideMasters/slideMaster9.xml"/><Relationship Id="rId4" Type="http://schemas.openxmlformats.org/officeDocument/2006/relationships/image" Target="../media/image2.pn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 Id="rId4" Type="http://schemas.openxmlformats.org/officeDocument/2006/relationships/image" Target="../media/image2.png"/></Relationships>
</file>

<file path=ppt/slideLayouts/_rels/slideLayout19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9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jpg"/><Relationship Id="rId1" Type="http://schemas.openxmlformats.org/officeDocument/2006/relationships/slideMaster" Target="../slideMasters/slideMaster1.xml"/><Relationship Id="rId5" Type="http://schemas.openxmlformats.org/officeDocument/2006/relationships/image" Target="../media/image3.png"/><Relationship Id="rId4" Type="http://schemas.openxmlformats.org/officeDocument/2006/relationships/image" Target="../media/image1.png"/></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0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0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0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 Id="rId4" Type="http://schemas.openxmlformats.org/officeDocument/2006/relationships/image" Target="../media/image2.png"/></Relationships>
</file>

<file path=ppt/slideLayouts/_rels/slideLayout20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06.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9.xml"/></Relationships>
</file>

<file path=ppt/slideLayouts/_rels/slideLayout20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0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9.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9.xml"/><Relationship Id="rId4" Type="http://schemas.openxmlformats.org/officeDocument/2006/relationships/image" Target="../media/image13.png"/></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2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17.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jpg"/><Relationship Id="rId1" Type="http://schemas.openxmlformats.org/officeDocument/2006/relationships/slideMaster" Target="../slideMasters/slideMaster10.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21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png"/><Relationship Id="rId1" Type="http://schemas.openxmlformats.org/officeDocument/2006/relationships/slideMaster" Target="../slideMasters/slideMaster10.xml"/><Relationship Id="rId4" Type="http://schemas.openxmlformats.org/officeDocument/2006/relationships/image" Target="../media/image2.png"/></Relationships>
</file>

<file path=ppt/slideLayouts/_rels/slideLayout21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 Id="rId4" Type="http://schemas.openxmlformats.org/officeDocument/2006/relationships/image" Target="../media/image2.png"/></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 Id="rId4" Type="http://schemas.openxmlformats.org/officeDocument/2006/relationships/image" Target="../media/image2.png"/></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10.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10.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23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3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0.xml"/><Relationship Id="rId4" Type="http://schemas.openxmlformats.org/officeDocument/2006/relationships/image" Target="../media/image13.png"/></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hyperlink" Target="https://tinyurl.com/RichTask1" TargetMode="External"/><Relationship Id="rId1" Type="http://schemas.openxmlformats.org/officeDocument/2006/relationships/slideMaster" Target="../slideMasters/slideMaster2.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 Id="rId4" Type="http://schemas.openxmlformats.org/officeDocument/2006/relationships/image" Target="../media/image13.png"/></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 Id="rId4" Type="http://schemas.openxmlformats.org/officeDocument/2006/relationships/image" Target="../media/image13.png"/></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4.jpg"/><Relationship Id="rId1" Type="http://schemas.openxmlformats.org/officeDocument/2006/relationships/slideMaster" Target="../slideMasters/slideMaster2.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4.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 Id="rId4" Type="http://schemas.openxmlformats.org/officeDocument/2006/relationships/image" Target="../media/image2.png"/></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Master" Target="../slideMasters/slideMaster2.xml"/></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2.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2.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49.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Master" Target="../slideMasters/slideMaster3.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17.png"/><Relationship Id="rId2" Type="http://schemas.openxmlformats.org/officeDocument/2006/relationships/image" Target="../media/image4.jpg"/><Relationship Id="rId1" Type="http://schemas.openxmlformats.org/officeDocument/2006/relationships/slideMaster" Target="../slideMasters/slideMaster3.xml"/><Relationship Id="rId5" Type="http://schemas.openxmlformats.org/officeDocument/2006/relationships/image" Target="../media/image1.png"/><Relationship Id="rId4" Type="http://schemas.openxmlformats.org/officeDocument/2006/relationships/image" Target="../media/image5.png"/></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7.pn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5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5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6.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55.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56.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5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58.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59.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60.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 Id="rId4" Type="http://schemas.openxmlformats.org/officeDocument/2006/relationships/image" Target="../media/image2.png"/></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10.jpg"/><Relationship Id="rId1" Type="http://schemas.openxmlformats.org/officeDocument/2006/relationships/slideMaster" Target="../slideMasters/slideMaster3.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6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3.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8.jpg"/><Relationship Id="rId1" Type="http://schemas.openxmlformats.org/officeDocument/2006/relationships/slideMaster" Target="../slideMasters/slideMaster1.xml"/><Relationship Id="rId5" Type="http://schemas.openxmlformats.org/officeDocument/2006/relationships/image" Target="../media/image5.png"/><Relationship Id="rId4" Type="http://schemas.openxmlformats.org/officeDocument/2006/relationships/image" Target="../media/image7.png"/></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19.png"/><Relationship Id="rId2" Type="http://schemas.openxmlformats.org/officeDocument/2006/relationships/image" Target="../media/image18.jpeg"/><Relationship Id="rId1" Type="http://schemas.openxmlformats.org/officeDocument/2006/relationships/slideMaster" Target="../slideMasters/slideMaster4.xml"/><Relationship Id="rId5" Type="http://schemas.openxmlformats.org/officeDocument/2006/relationships/image" Target="../media/image11.png"/><Relationship Id="rId4" Type="http://schemas.openxmlformats.org/officeDocument/2006/relationships/image" Target="../media/image20.png"/></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9.png"/><Relationship Id="rId1" Type="http://schemas.openxmlformats.org/officeDocument/2006/relationships/slideMaster" Target="../slideMasters/slideMaster4.xml"/><Relationship Id="rId4" Type="http://schemas.openxmlformats.org/officeDocument/2006/relationships/image" Target="../media/image21.png"/></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 Id="rId4" Type="http://schemas.openxmlformats.org/officeDocument/2006/relationships/image" Target="../media/image21.png"/></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8.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6.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 Id="rId4" Type="http://schemas.openxmlformats.org/officeDocument/2006/relationships/image" Target="../media/image21.png"/></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83.xml.rels><?xml version="1.0" encoding="UTF-8" standalone="yes"?>
<Relationships xmlns="http://schemas.openxmlformats.org/package/2006/relationships"><Relationship Id="rId2" Type="http://schemas.openxmlformats.org/officeDocument/2006/relationships/image" Target="../media/image22.png"/><Relationship Id="rId1" Type="http://schemas.openxmlformats.org/officeDocument/2006/relationships/slideMaster" Target="../slideMasters/slideMaster4.xml"/></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image" Target="../media/image10.jpg"/><Relationship Id="rId1" Type="http://schemas.openxmlformats.org/officeDocument/2006/relationships/slideMaster" Target="../slideMasters/slideMaster4.xml"/><Relationship Id="rId5" Type="http://schemas.openxmlformats.org/officeDocument/2006/relationships/image" Target="../media/image20.png"/><Relationship Id="rId4" Type="http://schemas.openxmlformats.org/officeDocument/2006/relationships/image" Target="../media/image12.png"/></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13.png"/></Relationships>
</file>

<file path=ppt/slideLayouts/_rels/slideLayout9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9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4.xml"/><Relationship Id="rId4" Type="http://schemas.openxmlformats.org/officeDocument/2006/relationships/image" Target="../media/image13.png"/></Relationships>
</file>

<file path=ppt/slideLayouts/_rels/slideLayout9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4.xml"/></Relationships>
</file>

<file path=ppt/slideLayouts/_rels/slideLayout97.xml.rels><?xml version="1.0" encoding="UTF-8" standalone="yes"?>
<Relationships xmlns="http://schemas.openxmlformats.org/package/2006/relationships"><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slideMaster" Target="../slideMasters/slideMaster4.xml"/></Relationships>
</file>

<file path=ppt/slideLayouts/_rels/slideLayout98.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hyperlink" Target="https://tinyurl.com/RichTask1" TargetMode="External"/><Relationship Id="rId1" Type="http://schemas.openxmlformats.org/officeDocument/2006/relationships/slideMaster" Target="../slideMasters/slideMaster5.xml"/></Relationships>
</file>

<file path=ppt/slideLayouts/_rels/slideLayout99.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1.png"/><Relationship Id="rId1" Type="http://schemas.openxmlformats.org/officeDocument/2006/relationships/slideMaster" Target="../slideMasters/slideMaster5.xml"/><Relationship Id="rId4" Type="http://schemas.openxmlformats.org/officeDocument/2006/relationships/image" Target="../media/image13.png"/></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11"/>
        <p:cNvGrpSpPr/>
        <p:nvPr/>
      </p:nvGrpSpPr>
      <p:grpSpPr>
        <a:xfrm>
          <a:off x="0" y="0"/>
          <a:ext cx="0" cy="0"/>
          <a:chOff x="0" y="0"/>
          <a:chExt cx="0" cy="0"/>
        </a:xfrm>
      </p:grpSpPr>
      <p:sp>
        <p:nvSpPr>
          <p:cNvPr id="12" name="Google Shape;12;p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3" name="Google Shape;13;p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4" name="Google Shape;14;p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15" name="Google Shape;15;p2"/>
          <p:cNvGrpSpPr/>
          <p:nvPr/>
        </p:nvGrpSpPr>
        <p:grpSpPr>
          <a:xfrm>
            <a:off x="5221340" y="819609"/>
            <a:ext cx="1862198" cy="747695"/>
            <a:chOff x="1899" y="899"/>
            <a:chExt cx="4163" cy="1671"/>
          </a:xfrm>
        </p:grpSpPr>
        <p:sp>
          <p:nvSpPr>
            <p:cNvPr id="16" name="Google Shape;16;p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 name="Google Shape;17;p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 name="Google Shape;18;p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 name="Google Shape;19;p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 name="Google Shape;20;p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 name="Google Shape;21;p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 name="Google Shape;22;p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 name="Google Shape;23;p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 name="Google Shape;24;p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 name="Google Shape;25;p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 name="Google Shape;26;p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 name="Google Shape;27;p2"/>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 name="Google Shape;28;p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 name="Google Shape;29;p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 name="Google Shape;30;p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 name="Google Shape;31;p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 name="Google Shape;32;p2"/>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3" name="Google Shape;33;p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4" name="Google Shape;34;p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 name="Google Shape;35;p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 name="Google Shape;36;p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 name="Google Shape;37;p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 name="Google Shape;38;p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 name="Google Shape;39;p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 name="Google Shape;40;p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 name="Google Shape;41;p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 name="Google Shape;42;p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 name="Google Shape;43;p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4" name="Google Shape;44;p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5" name="Google Shape;45;p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6" name="Google Shape;46;p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7" name="Google Shape;47;p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 name="Google Shape;48;p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 name="Google Shape;49;p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 name="Google Shape;50;p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 name="Google Shape;51;p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 name="Google Shape;52;p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 name="Google Shape;53;p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 name="Google Shape;54;p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 name="Google Shape;55;p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 name="Google Shape;56;p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7" name="Google Shape;57;p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 name="Google Shape;58;p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 name="Google Shape;59;p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 name="Google Shape;60;p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 name="Google Shape;61;p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 name="Google Shape;62;p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 name="Google Shape;63;p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 name="Google Shape;64;p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 name="Google Shape;65;p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 name="Google Shape;66;p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7" name="Google Shape;67;p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8" name="Google Shape;68;p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9" name="Google Shape;69;p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 name="Google Shape;70;p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 name="Google Shape;71;p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 name="Google Shape;72;p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 name="Google Shape;73;p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 name="Google Shape;74;p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 name="Google Shape;75;p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 name="Google Shape;76;p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 name="Google Shape;77;p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 name="Google Shape;78;p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9" name="Google Shape;79;p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0" name="Google Shape;80;p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 name="Google Shape;81;p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 name="Google Shape;82;p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 name="Google Shape;83;p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 name="Google Shape;84;p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 name="Google Shape;85;p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 name="Google Shape;86;p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 name="Google Shape;87;p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 name="Google Shape;88;p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 name="Google Shape;89;p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0" name="Google Shape;90;p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1" name="Google Shape;91;p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2" name="Google Shape;92;p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 name="Google Shape;93;p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 name="Google Shape;94;p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 name="Google Shape;95;p2"/>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 name="Google Shape;96;p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 name="Google Shape;97;p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 name="Google Shape;98;p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 name="Google Shape;99;p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 name="Google Shape;100;p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 name="Google Shape;101;p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2" name="Google Shape;102;p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 name="Google Shape;103;p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 name="Google Shape;104;p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 name="Google Shape;105;p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 name="Google Shape;106;p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 name="Google Shape;107;p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 name="Google Shape;108;p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09" name="Google Shape;109;p2"/>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110" name="Google Shape;110;p2"/>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3000"/>
              <a:buFont typeface="Calibri"/>
              <a:buNone/>
              <a:defRPr sz="3000">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11" name="Google Shape;111;p2"/>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sz="1500">
                <a:solidFill>
                  <a:schemeClr val="lt1"/>
                </a:solidFill>
              </a:defRPr>
            </a:lvl1pPr>
            <a:lvl2pPr marL="914400" lvl="1" indent="-228600" algn="l">
              <a:lnSpc>
                <a:spcPct val="90000"/>
              </a:lnSpc>
              <a:spcBef>
                <a:spcPts val="300"/>
              </a:spcBef>
              <a:spcAft>
                <a:spcPts val="0"/>
              </a:spcAft>
              <a:buClr>
                <a:schemeClr val="lt1"/>
              </a:buClr>
              <a:buSzPts val="1400"/>
              <a:buNone/>
              <a:defRPr sz="1400">
                <a:solidFill>
                  <a:schemeClr val="lt1"/>
                </a:solidFill>
              </a:defRPr>
            </a:lvl2pPr>
            <a:lvl3pPr marL="1371600" lvl="2" indent="-317500" algn="l">
              <a:lnSpc>
                <a:spcPct val="90000"/>
              </a:lnSpc>
              <a:spcBef>
                <a:spcPts val="300"/>
              </a:spcBef>
              <a:spcAft>
                <a:spcPts val="0"/>
              </a:spcAft>
              <a:buSzPts val="1400"/>
              <a:buChar char="•"/>
              <a:defRPr>
                <a:solidFill>
                  <a:srgbClr val="FF0000"/>
                </a:solidFill>
              </a:defRPr>
            </a:lvl3pPr>
            <a:lvl4pPr marL="1828800" lvl="3" indent="-304800" algn="l">
              <a:lnSpc>
                <a:spcPct val="90000"/>
              </a:lnSpc>
              <a:spcBef>
                <a:spcPts val="300"/>
              </a:spcBef>
              <a:spcAft>
                <a:spcPts val="0"/>
              </a:spcAft>
              <a:buSzPts val="1200"/>
              <a:buChar char="•"/>
              <a:defRPr>
                <a:solidFill>
                  <a:srgbClr val="FF0000"/>
                </a:solidFill>
              </a:defRPr>
            </a:lvl4pPr>
            <a:lvl5pPr marL="2286000" lvl="4" indent="-228600" algn="l">
              <a:lnSpc>
                <a:spcPct val="90000"/>
              </a:lnSpc>
              <a:spcBef>
                <a:spcPts val="600"/>
              </a:spcBef>
              <a:spcAft>
                <a:spcPts val="0"/>
              </a:spcAft>
              <a:buClr>
                <a:srgbClr val="FF0000"/>
              </a:buClr>
              <a:buSzPts val="1500"/>
              <a:buNone/>
              <a:defRPr>
                <a:solidFill>
                  <a:srgbClr val="FF0000"/>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12" name="Google Shape;112;p2"/>
          <p:cNvSpPr/>
          <p:nvPr/>
        </p:nvSpPr>
        <p:spPr>
          <a:xfrm>
            <a:off x="-1747975" y="135407"/>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113" name="Google Shape;113;p2"/>
          <p:cNvGrpSpPr/>
          <p:nvPr/>
        </p:nvGrpSpPr>
        <p:grpSpPr>
          <a:xfrm>
            <a:off x="-1449668" y="146875"/>
            <a:ext cx="1026225" cy="2044304"/>
            <a:chOff x="-1555624" y="1196393"/>
            <a:chExt cx="1368300" cy="2725739"/>
          </a:xfrm>
        </p:grpSpPr>
        <p:grpSp>
          <p:nvGrpSpPr>
            <p:cNvPr id="114" name="Google Shape;114;p2"/>
            <p:cNvGrpSpPr/>
            <p:nvPr/>
          </p:nvGrpSpPr>
          <p:grpSpPr>
            <a:xfrm>
              <a:off x="-1555624" y="1488707"/>
              <a:ext cx="1368300" cy="2433425"/>
              <a:chOff x="-1836712" y="3275837"/>
              <a:chExt cx="1368300" cy="2433425"/>
            </a:xfrm>
          </p:grpSpPr>
          <p:sp>
            <p:nvSpPr>
              <p:cNvPr id="115" name="Google Shape;115;p2"/>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background 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&gt;Solid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a:p>
            </p:txBody>
          </p:sp>
          <p:pic>
            <p:nvPicPr>
              <p:cNvPr id="116" name="Google Shape;116;p2"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17" name="Google Shape;117;p2"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118" name="Google Shape;118;p2"/>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grpSp>
      <p:pic>
        <p:nvPicPr>
          <p:cNvPr id="119" name="Google Shape;119;p2"/>
          <p:cNvPicPr preferRelativeResize="0"/>
          <p:nvPr/>
        </p:nvPicPr>
        <p:blipFill rotWithShape="1">
          <a:blip r:embed="rId4">
            <a:alphaModFix/>
          </a:blip>
          <a:srcRect/>
          <a:stretch/>
        </p:blipFill>
        <p:spPr>
          <a:xfrm>
            <a:off x="7421217" y="945098"/>
            <a:ext cx="1285280" cy="519529"/>
          </a:xfrm>
          <a:prstGeom prst="rect">
            <a:avLst/>
          </a:prstGeom>
          <a:noFill/>
          <a:ln>
            <a:noFill/>
          </a:ln>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12"/>
                                        </p:tgtEl>
                                        <p:attrNameLst>
                                          <p:attrName>style.visibility</p:attrName>
                                        </p:attrNameLst>
                                      </p:cBhvr>
                                      <p:to>
                                        <p:strVal val="visible"/>
                                      </p:to>
                                    </p:set>
                                    <p:animEffect transition="in" filter="fade">
                                      <p:cBhvr>
                                        <p:cTn id="7" dur="500"/>
                                        <p:tgtEl>
                                          <p:spTgt spid="11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
                                        </p:tgtEl>
                                        <p:attrNameLst>
                                          <p:attrName>style.visibility</p:attrName>
                                        </p:attrNameLst>
                                      </p:cBhvr>
                                      <p:to>
                                        <p:strVal val="visible"/>
                                      </p:to>
                                    </p:set>
                                    <p:animEffect transition="in" filter="fade">
                                      <p:cBhvr>
                                        <p:cTn id="11" dur="500"/>
                                        <p:tgtEl>
                                          <p:spTgt spid="15"/>
                                        </p:tgtEl>
                                      </p:cBhvr>
                                    </p:animEffect>
                                  </p:childTnLst>
                                </p:cTn>
                              </p:par>
                              <p:par>
                                <p:cTn id="12" presetID="10" presetClass="entr" presetSubtype="0" fill="hold" nodeType="withEffect">
                                  <p:stCondLst>
                                    <p:cond delay="0"/>
                                  </p:stCondLst>
                                  <p:childTnLst>
                                    <p:set>
                                      <p:cBhvr>
                                        <p:cTn id="13" dur="1" fill="hold">
                                          <p:stCondLst>
                                            <p:cond delay="0"/>
                                          </p:stCondLst>
                                        </p:cTn>
                                        <p:tgtEl>
                                          <p:spTgt spid="110"/>
                                        </p:tgtEl>
                                        <p:attrNameLst>
                                          <p:attrName>style.visibility</p:attrName>
                                        </p:attrNameLst>
                                      </p:cBhvr>
                                      <p:to>
                                        <p:strVal val="visible"/>
                                      </p:to>
                                    </p:set>
                                    <p:animEffect transition="in" filter="fade">
                                      <p:cBhvr>
                                        <p:cTn id="14" dur="500"/>
                                        <p:tgtEl>
                                          <p:spTgt spid="110"/>
                                        </p:tgtEl>
                                      </p:cBhvr>
                                    </p:animEffect>
                                  </p:childTnLst>
                                </p:cTn>
                              </p:par>
                              <p:par>
                                <p:cTn id="15" presetID="10" presetClass="entr" presetSubtype="0" fill="hold" nodeType="withEffect">
                                  <p:stCondLst>
                                    <p:cond delay="0"/>
                                  </p:stCondLst>
                                  <p:childTnLst>
                                    <p:set>
                                      <p:cBhvr>
                                        <p:cTn id="16" dur="1" fill="hold">
                                          <p:stCondLst>
                                            <p:cond delay="0"/>
                                          </p:stCondLst>
                                        </p:cTn>
                                        <p:tgtEl>
                                          <p:spTgt spid="111">
                                            <p:txEl>
                                              <p:pRg st="0" end="0"/>
                                            </p:txEl>
                                          </p:spTgt>
                                        </p:tgtEl>
                                        <p:attrNameLst>
                                          <p:attrName>style.visibility</p:attrName>
                                        </p:attrNameLst>
                                      </p:cBhvr>
                                      <p:to>
                                        <p:strVal val="visible"/>
                                      </p:to>
                                    </p:set>
                                    <p:animEffect transition="in" filter="fade">
                                      <p:cBhvr>
                                        <p:cTn id="17" dur="500"/>
                                        <p:tgtEl>
                                          <p:spTgt spid="111">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11">
                                            <p:txEl>
                                              <p:pRg st="1" end="1"/>
                                            </p:txEl>
                                          </p:spTgt>
                                        </p:tgtEl>
                                        <p:attrNameLst>
                                          <p:attrName>style.visibility</p:attrName>
                                        </p:attrNameLst>
                                      </p:cBhvr>
                                      <p:to>
                                        <p:strVal val="visible"/>
                                      </p:to>
                                    </p:set>
                                    <p:animEffect transition="in" filter="fade">
                                      <p:cBhvr>
                                        <p:cTn id="20" dur="500"/>
                                        <p:tgtEl>
                                          <p:spTgt spid="111">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11">
                                            <p:txEl>
                                              <p:pRg st="2" end="2"/>
                                            </p:txEl>
                                          </p:spTgt>
                                        </p:tgtEl>
                                        <p:attrNameLst>
                                          <p:attrName>style.visibility</p:attrName>
                                        </p:attrNameLst>
                                      </p:cBhvr>
                                      <p:to>
                                        <p:strVal val="visible"/>
                                      </p:to>
                                    </p:set>
                                    <p:animEffect transition="in" filter="fade">
                                      <p:cBhvr>
                                        <p:cTn id="23" dur="500"/>
                                        <p:tgtEl>
                                          <p:spTgt spid="111">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11">
                                            <p:txEl>
                                              <p:pRg st="3" end="3"/>
                                            </p:txEl>
                                          </p:spTgt>
                                        </p:tgtEl>
                                        <p:attrNameLst>
                                          <p:attrName>style.visibility</p:attrName>
                                        </p:attrNameLst>
                                      </p:cBhvr>
                                      <p:to>
                                        <p:strVal val="visible"/>
                                      </p:to>
                                    </p:set>
                                    <p:animEffect transition="in" filter="fade">
                                      <p:cBhvr>
                                        <p:cTn id="26" dur="500"/>
                                        <p:tgtEl>
                                          <p:spTgt spid="111">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11">
                                            <p:txEl>
                                              <p:pRg st="4" end="4"/>
                                            </p:txEl>
                                          </p:spTgt>
                                        </p:tgtEl>
                                        <p:attrNameLst>
                                          <p:attrName>style.visibility</p:attrName>
                                        </p:attrNameLst>
                                      </p:cBhvr>
                                      <p:to>
                                        <p:strVal val="visible"/>
                                      </p:to>
                                    </p:set>
                                    <p:animEffect transition="in" filter="fade">
                                      <p:cBhvr>
                                        <p:cTn id="29" dur="500"/>
                                        <p:tgtEl>
                                          <p:spTgt spid="111">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11">
                                            <p:txEl>
                                              <p:pRg st="5" end="5"/>
                                            </p:txEl>
                                          </p:spTgt>
                                        </p:tgtEl>
                                        <p:attrNameLst>
                                          <p:attrName>style.visibility</p:attrName>
                                        </p:attrNameLst>
                                      </p:cBhvr>
                                      <p:to>
                                        <p:strVal val="visible"/>
                                      </p:to>
                                    </p:set>
                                    <p:animEffect transition="in" filter="fade">
                                      <p:cBhvr>
                                        <p:cTn id="32" dur="500"/>
                                        <p:tgtEl>
                                          <p:spTgt spid="111">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11">
                                            <p:txEl>
                                              <p:pRg st="6" end="6"/>
                                            </p:txEl>
                                          </p:spTgt>
                                        </p:tgtEl>
                                        <p:attrNameLst>
                                          <p:attrName>style.visibility</p:attrName>
                                        </p:attrNameLst>
                                      </p:cBhvr>
                                      <p:to>
                                        <p:strVal val="visible"/>
                                      </p:to>
                                    </p:set>
                                    <p:animEffect transition="in" filter="fade">
                                      <p:cBhvr>
                                        <p:cTn id="35" dur="500"/>
                                        <p:tgtEl>
                                          <p:spTgt spid="111">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11">
                                            <p:txEl>
                                              <p:pRg st="7" end="7"/>
                                            </p:txEl>
                                          </p:spTgt>
                                        </p:tgtEl>
                                        <p:attrNameLst>
                                          <p:attrName>style.visibility</p:attrName>
                                        </p:attrNameLst>
                                      </p:cBhvr>
                                      <p:to>
                                        <p:strVal val="visible"/>
                                      </p:to>
                                    </p:set>
                                    <p:animEffect transition="in" filter="fade">
                                      <p:cBhvr>
                                        <p:cTn id="38" dur="500"/>
                                        <p:tgtEl>
                                          <p:spTgt spid="111">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11">
                                            <p:txEl>
                                              <p:pRg st="8" end="8"/>
                                            </p:txEl>
                                          </p:spTgt>
                                        </p:tgtEl>
                                        <p:attrNameLst>
                                          <p:attrName>style.visibility</p:attrName>
                                        </p:attrNameLst>
                                      </p:cBhvr>
                                      <p:to>
                                        <p:strVal val="visible"/>
                                      </p:to>
                                    </p:set>
                                    <p:animEffect transition="in" filter="fade">
                                      <p:cBhvr>
                                        <p:cTn id="41" dur="500"/>
                                        <p:tgtEl>
                                          <p:spTgt spid="111">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119"/>
                                        </p:tgtEl>
                                        <p:attrNameLst>
                                          <p:attrName>style.visibility</p:attrName>
                                        </p:attrNameLst>
                                      </p:cBhvr>
                                      <p:to>
                                        <p:strVal val="visible"/>
                                      </p:to>
                                    </p:set>
                                    <p:animEffect transition="in" filter="fade">
                                      <p:cBhvr>
                                        <p:cTn id="45" dur="1000"/>
                                        <p:tgtEl>
                                          <p:spTgt spid="1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1019"/>
        <p:cNvGrpSpPr/>
        <p:nvPr/>
      </p:nvGrpSpPr>
      <p:grpSpPr>
        <a:xfrm>
          <a:off x="0" y="0"/>
          <a:ext cx="0" cy="0"/>
          <a:chOff x="0" y="0"/>
          <a:chExt cx="0" cy="0"/>
        </a:xfrm>
      </p:grpSpPr>
      <p:sp>
        <p:nvSpPr>
          <p:cNvPr id="1020" name="Google Shape;1020;p11"/>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021" name="Google Shape;1021;p11"/>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022" name="Google Shape;1022;p1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023" name="Google Shape;1023;p1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1024" name="Google Shape;1024;p11"/>
          <p:cNvGrpSpPr/>
          <p:nvPr/>
        </p:nvGrpSpPr>
        <p:grpSpPr>
          <a:xfrm>
            <a:off x="7915032" y="222489"/>
            <a:ext cx="895960" cy="359739"/>
            <a:chOff x="1899" y="899"/>
            <a:chExt cx="4163" cy="1671"/>
          </a:xfrm>
        </p:grpSpPr>
        <p:sp>
          <p:nvSpPr>
            <p:cNvPr id="1025" name="Google Shape;1025;p1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26" name="Google Shape;1026;p1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27" name="Google Shape;1027;p1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28" name="Google Shape;1028;p1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29" name="Google Shape;1029;p1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0" name="Google Shape;1030;p1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1" name="Google Shape;1031;p1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2" name="Google Shape;1032;p1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3" name="Google Shape;1033;p1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4" name="Google Shape;1034;p1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5" name="Google Shape;1035;p1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6" name="Google Shape;1036;p1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7" name="Google Shape;1037;p1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8" name="Google Shape;1038;p1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39" name="Google Shape;1039;p1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0" name="Google Shape;1040;p1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1" name="Google Shape;1041;p1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2" name="Google Shape;1042;p1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3" name="Google Shape;1043;p1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4" name="Google Shape;1044;p1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5" name="Google Shape;1045;p1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6" name="Google Shape;1046;p1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7" name="Google Shape;1047;p1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8" name="Google Shape;1048;p1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49" name="Google Shape;1049;p1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0" name="Google Shape;1050;p1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1" name="Google Shape;1051;p1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2" name="Google Shape;1052;p1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3" name="Google Shape;1053;p1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4" name="Google Shape;1054;p1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5" name="Google Shape;1055;p1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6" name="Google Shape;1056;p1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7" name="Google Shape;1057;p1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8" name="Google Shape;1058;p1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59" name="Google Shape;1059;p1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0" name="Google Shape;1060;p1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1" name="Google Shape;1061;p1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2" name="Google Shape;1062;p1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3" name="Google Shape;1063;p1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4" name="Google Shape;1064;p1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5" name="Google Shape;1065;p1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6" name="Google Shape;1066;p1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7" name="Google Shape;1067;p1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8" name="Google Shape;1068;p1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69" name="Google Shape;1069;p1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0" name="Google Shape;1070;p1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1" name="Google Shape;1071;p1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2" name="Google Shape;1072;p1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3" name="Google Shape;1073;p1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4" name="Google Shape;1074;p1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5" name="Google Shape;1075;p1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6" name="Google Shape;1076;p1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7" name="Google Shape;1077;p1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8" name="Google Shape;1078;p1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79" name="Google Shape;1079;p1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0" name="Google Shape;1080;p1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1" name="Google Shape;1081;p1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2" name="Google Shape;1082;p1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3" name="Google Shape;1083;p1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4" name="Google Shape;1084;p1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5" name="Google Shape;1085;p1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6" name="Google Shape;1086;p1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7" name="Google Shape;1087;p1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8" name="Google Shape;1088;p1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89" name="Google Shape;1089;p1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0" name="Google Shape;1090;p1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1" name="Google Shape;1091;p1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2" name="Google Shape;1092;p1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3" name="Google Shape;1093;p1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4" name="Google Shape;1094;p1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5" name="Google Shape;1095;p1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6" name="Google Shape;1096;p1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7" name="Google Shape;1097;p1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8" name="Google Shape;1098;p1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99" name="Google Shape;1099;p1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0" name="Google Shape;1100;p1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1" name="Google Shape;1101;p1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2" name="Google Shape;1102;p1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3" name="Google Shape;1103;p1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4" name="Google Shape;1104;p1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5" name="Google Shape;1105;p1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6" name="Google Shape;1106;p1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7" name="Google Shape;1107;p1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8" name="Google Shape;1108;p1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09" name="Google Shape;1109;p1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0" name="Google Shape;1110;p1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1" name="Google Shape;1111;p1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2" name="Google Shape;1112;p1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3" name="Google Shape;1113;p1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4" name="Google Shape;1114;p1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5" name="Google Shape;1115;p1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6" name="Google Shape;1116;p1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17" name="Google Shape;1117;p1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118" name="Google Shape;1118;p1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119" name="Google Shape;1119;p11"/>
          <p:cNvGrpSpPr/>
          <p:nvPr/>
        </p:nvGrpSpPr>
        <p:grpSpPr>
          <a:xfrm>
            <a:off x="-1530678" y="2991542"/>
            <a:ext cx="1404225" cy="2177094"/>
            <a:chOff x="6195941" y="562596"/>
            <a:chExt cx="1872300" cy="2902792"/>
          </a:xfrm>
        </p:grpSpPr>
        <p:grpSp>
          <p:nvGrpSpPr>
            <p:cNvPr id="1120" name="Google Shape;1120;p11"/>
            <p:cNvGrpSpPr/>
            <p:nvPr/>
          </p:nvGrpSpPr>
          <p:grpSpPr>
            <a:xfrm>
              <a:off x="6195941" y="832605"/>
              <a:ext cx="1872300" cy="2632784"/>
              <a:chOff x="-1872716" y="660661"/>
              <a:chExt cx="1872300" cy="1974637"/>
            </a:xfrm>
          </p:grpSpPr>
          <p:sp>
            <p:nvSpPr>
              <p:cNvPr id="1121" name="Google Shape;1121;p1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122" name="Google Shape;1122;p1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123" name="Google Shape;1123;p11"/>
            <p:cNvGrpSpPr/>
            <p:nvPr/>
          </p:nvGrpSpPr>
          <p:grpSpPr>
            <a:xfrm>
              <a:off x="6303954" y="562596"/>
              <a:ext cx="540000" cy="540000"/>
              <a:chOff x="6303954" y="562596"/>
              <a:chExt cx="540000" cy="540000"/>
            </a:xfrm>
          </p:grpSpPr>
          <p:sp>
            <p:nvSpPr>
              <p:cNvPr id="1124" name="Google Shape;1124;p1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125" name="Google Shape;1125;p1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126" name="Google Shape;1126;p11"/>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27" name="Google Shape;1127;p11"/>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28" name="Google Shape;1128;p11"/>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129" name="Google Shape;1129;p1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130" name="Google Shape;1130;p11"/>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131" name="Google Shape;1131;p11"/>
          <p:cNvGrpSpPr/>
          <p:nvPr/>
        </p:nvGrpSpPr>
        <p:grpSpPr>
          <a:xfrm>
            <a:off x="-1530678" y="653649"/>
            <a:ext cx="1026225" cy="1698128"/>
            <a:chOff x="-1836712" y="2937191"/>
            <a:chExt cx="1368300" cy="2264171"/>
          </a:xfrm>
        </p:grpSpPr>
        <p:pic>
          <p:nvPicPr>
            <p:cNvPr id="1132" name="Google Shape;1132;p1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133" name="Google Shape;1133;p11"/>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1134" name="Google Shape;1134;p1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230"/>
        <p:cNvGrpSpPr/>
        <p:nvPr/>
      </p:nvGrpSpPr>
      <p:grpSpPr>
        <a:xfrm>
          <a:off x="0" y="0"/>
          <a:ext cx="0" cy="0"/>
          <a:chOff x="0" y="0"/>
          <a:chExt cx="0" cy="0"/>
        </a:xfrm>
      </p:grpSpPr>
      <p:sp>
        <p:nvSpPr>
          <p:cNvPr id="231" name="Google Shape;231;p4"/>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2" name="Google Shape;232;p4"/>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dk1"/>
              </a:buClr>
              <a:buSzPts val="2800"/>
              <a:buFont typeface="Calibri"/>
              <a:buNone/>
              <a:defRPr sz="2100" b="1"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33" name="Google Shape;233;p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4" name="Google Shape;234;p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5" name="Google Shape;235;p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36" name="Google Shape;236;p4"/>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1"/>
              </a:buClr>
              <a:buSzPts val="1400"/>
              <a:buFont typeface="Arial"/>
              <a:buNone/>
              <a:defRPr sz="1050" b="0" i="0" u="none" strike="noStrike" cap="none">
                <a:solidFill>
                  <a:schemeClr val="dk1"/>
                </a:solidFill>
                <a:latin typeface="Calibri"/>
                <a:ea typeface="Calibri"/>
                <a:cs typeface="Calibri"/>
                <a:sym typeface="Calibri"/>
              </a:defRPr>
            </a:lvl1pPr>
            <a:lvl2pPr marL="685800" marR="0" lvl="1" indent="-171450" algn="l">
              <a:lnSpc>
                <a:spcPct val="90000"/>
              </a:lnSpc>
              <a:spcBef>
                <a:spcPts val="300"/>
              </a:spcBef>
              <a:spcAft>
                <a:spcPts val="0"/>
              </a:spcAft>
              <a:buClr>
                <a:schemeClr val="dk1"/>
              </a:buClr>
              <a:buSzPts val="1200"/>
              <a:buFont typeface="Arial"/>
              <a:buNone/>
              <a:defRPr sz="900" b="0" i="0" u="none" strike="noStrike" cap="none">
                <a:solidFill>
                  <a:schemeClr val="dk1"/>
                </a:solidFill>
                <a:latin typeface="Calibri"/>
                <a:ea typeface="Calibri"/>
                <a:cs typeface="Calibri"/>
                <a:sym typeface="Calibri"/>
              </a:defRPr>
            </a:lvl2pPr>
            <a:lvl3pPr marL="1028700" marR="0" lvl="2" indent="-228600" algn="l">
              <a:lnSpc>
                <a:spcPct val="90000"/>
              </a:lnSpc>
              <a:spcBef>
                <a:spcPts val="300"/>
              </a:spcBef>
              <a:spcAft>
                <a:spcPts val="0"/>
              </a:spcAft>
              <a:buClr>
                <a:schemeClr val="accent2"/>
              </a:buClr>
              <a:buSzPts val="1200"/>
              <a:buFont typeface="Arial"/>
              <a:buChar char="•"/>
              <a:defRPr sz="900" b="0" i="0" u="none" strike="noStrike" cap="none">
                <a:solidFill>
                  <a:schemeClr val="dk1"/>
                </a:solidFill>
                <a:latin typeface="Calibri"/>
                <a:ea typeface="Calibri"/>
                <a:cs typeface="Calibri"/>
                <a:sym typeface="Calibri"/>
              </a:defRPr>
            </a:lvl3pPr>
            <a:lvl4pPr marL="1371600" marR="0" lvl="3" indent="-223838" algn="l">
              <a:lnSpc>
                <a:spcPct val="90000"/>
              </a:lnSpc>
              <a:spcBef>
                <a:spcPts val="300"/>
              </a:spcBef>
              <a:spcAft>
                <a:spcPts val="0"/>
              </a:spcAft>
              <a:buClr>
                <a:schemeClr val="accent2"/>
              </a:buClr>
              <a:buSzPts val="1100"/>
              <a:buFont typeface="Arial"/>
              <a:buChar char="•"/>
              <a:defRPr sz="825" b="0" i="0" u="none" strike="noStrike" cap="none">
                <a:solidFill>
                  <a:schemeClr val="dk1"/>
                </a:solidFill>
                <a:latin typeface="Calibri"/>
                <a:ea typeface="Calibri"/>
                <a:cs typeface="Calibri"/>
                <a:sym typeface="Calibri"/>
              </a:defRPr>
            </a:lvl4pPr>
            <a:lvl5pPr marL="1714500" marR="0" lvl="4" indent="-171450" algn="l">
              <a:lnSpc>
                <a:spcPct val="90000"/>
              </a:lnSpc>
              <a:spcBef>
                <a:spcPts val="600"/>
              </a:spcBef>
              <a:spcAft>
                <a:spcPts val="0"/>
              </a:spcAft>
              <a:buClr>
                <a:schemeClr val="dk1"/>
              </a:buClr>
              <a:buSzPts val="1400"/>
              <a:buFont typeface="Arial"/>
              <a:buNone/>
              <a:defRPr sz="1050" b="1" i="0" u="none" strike="noStrike" cap="none">
                <a:solidFill>
                  <a:schemeClr val="dk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7" name="Google Shape;237;p4"/>
          <p:cNvGrpSpPr/>
          <p:nvPr/>
        </p:nvGrpSpPr>
        <p:grpSpPr>
          <a:xfrm>
            <a:off x="-1530678" y="2991543"/>
            <a:ext cx="1404156" cy="2177011"/>
            <a:chOff x="6195941" y="562596"/>
            <a:chExt cx="1872208" cy="2902681"/>
          </a:xfrm>
        </p:grpSpPr>
        <p:grpSp>
          <p:nvGrpSpPr>
            <p:cNvPr id="238" name="Google Shape;238;p4"/>
            <p:cNvGrpSpPr/>
            <p:nvPr/>
          </p:nvGrpSpPr>
          <p:grpSpPr>
            <a:xfrm>
              <a:off x="6195941" y="832626"/>
              <a:ext cx="1872208" cy="2632651"/>
              <a:chOff x="-1872716" y="660661"/>
              <a:chExt cx="1872208" cy="1974490"/>
            </a:xfrm>
          </p:grpSpPr>
          <p:sp>
            <p:nvSpPr>
              <p:cNvPr id="239" name="Google Shape;239;p4"/>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0" name="Google Shape;240;p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41" name="Google Shape;241;p4"/>
            <p:cNvGrpSpPr/>
            <p:nvPr/>
          </p:nvGrpSpPr>
          <p:grpSpPr>
            <a:xfrm>
              <a:off x="6303954" y="562596"/>
              <a:ext cx="540060" cy="540060"/>
              <a:chOff x="6303954" y="562596"/>
              <a:chExt cx="540060" cy="540060"/>
            </a:xfrm>
          </p:grpSpPr>
          <p:sp>
            <p:nvSpPr>
              <p:cNvPr id="242" name="Google Shape;242;p4"/>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43" name="Google Shape;243;p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44" name="Google Shape;244;p4"/>
          <p:cNvSpPr/>
          <p:nvPr/>
        </p:nvSpPr>
        <p:spPr>
          <a:xfrm>
            <a:off x="2035921" y="1040790"/>
            <a:ext cx="9530903" cy="6674409"/>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45" name="Google Shape;245;p4"/>
          <p:cNvGrpSpPr/>
          <p:nvPr/>
        </p:nvGrpSpPr>
        <p:grpSpPr>
          <a:xfrm>
            <a:off x="7916400" y="221400"/>
            <a:ext cx="894529" cy="359100"/>
            <a:chOff x="1899" y="899"/>
            <a:chExt cx="4165" cy="1672"/>
          </a:xfrm>
        </p:grpSpPr>
        <p:sp>
          <p:nvSpPr>
            <p:cNvPr id="246" name="Google Shape;246;p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 name="Google Shape;247;p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 name="Google Shape;248;p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 name="Google Shape;249;p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 name="Google Shape;250;p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 name="Google Shape;251;p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 name="Google Shape;252;p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3" name="Google Shape;253;p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4" name="Google Shape;254;p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5" name="Google Shape;255;p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6" name="Google Shape;256;p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7" name="Google Shape;257;p4"/>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8" name="Google Shape;258;p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9" name="Google Shape;259;p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0" name="Google Shape;260;p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1" name="Google Shape;261;p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2" name="Google Shape;262;p4"/>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3" name="Google Shape;263;p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4" name="Google Shape;264;p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5" name="Google Shape;265;p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6" name="Google Shape;266;p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7" name="Google Shape;267;p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8" name="Google Shape;268;p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9" name="Google Shape;269;p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0" name="Google Shape;270;p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1" name="Google Shape;271;p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2" name="Google Shape;272;p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3" name="Google Shape;273;p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4" name="Google Shape;274;p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5" name="Google Shape;275;p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6" name="Google Shape;276;p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7" name="Google Shape;277;p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8" name="Google Shape;278;p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9" name="Google Shape;279;p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0" name="Google Shape;280;p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1" name="Google Shape;281;p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2" name="Google Shape;282;p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3" name="Google Shape;283;p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4" name="Google Shape;284;p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5" name="Google Shape;285;p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6" name="Google Shape;286;p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7" name="Google Shape;287;p4"/>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8" name="Google Shape;288;p4"/>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9" name="Google Shape;289;p4"/>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0" name="Google Shape;290;p4"/>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1" name="Google Shape;291;p4"/>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2" name="Google Shape;292;p4"/>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3" name="Google Shape;293;p4"/>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4" name="Google Shape;294;p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5" name="Google Shape;295;p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6" name="Google Shape;296;p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7" name="Google Shape;297;p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8" name="Google Shape;298;p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9" name="Google Shape;299;p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0" name="Google Shape;300;p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1" name="Google Shape;301;p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2" name="Google Shape;302;p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3" name="Google Shape;303;p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4" name="Google Shape;304;p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5" name="Google Shape;305;p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6" name="Google Shape;306;p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7" name="Google Shape;307;p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8" name="Google Shape;308;p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9" name="Google Shape;309;p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0" name="Google Shape;310;p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1" name="Google Shape;311;p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2" name="Google Shape;312;p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3" name="Google Shape;313;p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4" name="Google Shape;314;p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5" name="Google Shape;315;p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6" name="Google Shape;316;p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7" name="Google Shape;317;p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8" name="Google Shape;318;p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9" name="Google Shape;319;p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0" name="Google Shape;320;p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1" name="Google Shape;321;p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2" name="Google Shape;322;p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3" name="Google Shape;323;p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4" name="Google Shape;324;p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5" name="Google Shape;325;p4"/>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6" name="Google Shape;326;p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7" name="Google Shape;327;p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8" name="Google Shape;328;p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9" name="Google Shape;329;p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0" name="Google Shape;330;p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1" name="Google Shape;331;p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2" name="Google Shape;332;p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3" name="Google Shape;333;p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4" name="Google Shape;334;p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5" name="Google Shape;335;p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6" name="Google Shape;336;p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7" name="Google Shape;337;p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8" name="Google Shape;338;p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339" name="Google Shape;339;p4"/>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340" name="Google Shape;340;p4"/>
          <p:cNvPicPr preferRelativeResize="0"/>
          <p:nvPr/>
        </p:nvPicPr>
        <p:blipFill rotWithShape="1">
          <a:blip r:embed="rId4">
            <a:alphaModFix/>
          </a:blip>
          <a:srcRect/>
          <a:stretch/>
        </p:blipFill>
        <p:spPr>
          <a:xfrm>
            <a:off x="8737875" y="4712981"/>
            <a:ext cx="415650" cy="415650"/>
          </a:xfrm>
          <a:prstGeom prst="rect">
            <a:avLst/>
          </a:prstGeom>
          <a:noFill/>
          <a:ln>
            <a:noFill/>
          </a:ln>
        </p:spPr>
      </p:pic>
    </p:spTree>
    <p:extLst>
      <p:ext uri="{BB962C8B-B14F-4D97-AF65-F5344CB8AC3E}">
        <p14:creationId xmlns:p14="http://schemas.microsoft.com/office/powerpoint/2010/main" val="1644917477"/>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341"/>
        <p:cNvGrpSpPr/>
        <p:nvPr/>
      </p:nvGrpSpPr>
      <p:grpSpPr>
        <a:xfrm>
          <a:off x="0" y="0"/>
          <a:ext cx="0" cy="0"/>
          <a:chOff x="0" y="0"/>
          <a:chExt cx="0" cy="0"/>
        </a:xfrm>
      </p:grpSpPr>
      <p:sp>
        <p:nvSpPr>
          <p:cNvPr id="342" name="Google Shape;342;p5"/>
          <p:cNvSpPr/>
          <p:nvPr/>
        </p:nvSpPr>
        <p:spPr>
          <a:xfrm rot="-5400000">
            <a:off x="2802268" y="-1200601"/>
            <a:ext cx="5143503" cy="754469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343" name="Google Shape;343;p5"/>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344" name="Google Shape;344;p5"/>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345" name="Google Shape;345;p5"/>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346" name="Google Shape;346;p5"/>
          <p:cNvGrpSpPr/>
          <p:nvPr/>
        </p:nvGrpSpPr>
        <p:grpSpPr>
          <a:xfrm>
            <a:off x="5221341" y="819609"/>
            <a:ext cx="1863311" cy="748009"/>
            <a:chOff x="1899" y="899"/>
            <a:chExt cx="4165" cy="1672"/>
          </a:xfrm>
        </p:grpSpPr>
        <p:sp>
          <p:nvSpPr>
            <p:cNvPr id="347" name="Google Shape;347;p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8" name="Google Shape;348;p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9" name="Google Shape;349;p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0" name="Google Shape;350;p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1" name="Google Shape;351;p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2" name="Google Shape;352;p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3" name="Google Shape;353;p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4" name="Google Shape;354;p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5" name="Google Shape;355;p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6" name="Google Shape;356;p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7" name="Google Shape;357;p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8" name="Google Shape;358;p5"/>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9" name="Google Shape;359;p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0" name="Google Shape;360;p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1" name="Google Shape;361;p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2" name="Google Shape;362;p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3" name="Google Shape;363;p5"/>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4" name="Google Shape;364;p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5" name="Google Shape;365;p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6" name="Google Shape;366;p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7" name="Google Shape;367;p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8" name="Google Shape;368;p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9" name="Google Shape;369;p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0" name="Google Shape;370;p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1" name="Google Shape;371;p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2" name="Google Shape;372;p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3" name="Google Shape;373;p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4" name="Google Shape;374;p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5" name="Google Shape;375;p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6" name="Google Shape;376;p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7" name="Google Shape;377;p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8" name="Google Shape;378;p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9" name="Google Shape;379;p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0" name="Google Shape;380;p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1" name="Google Shape;381;p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2" name="Google Shape;382;p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3" name="Google Shape;383;p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4" name="Google Shape;384;p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5" name="Google Shape;385;p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6" name="Google Shape;386;p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7" name="Google Shape;387;p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8" name="Google Shape;388;p5"/>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9" name="Google Shape;389;p5"/>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0" name="Google Shape;390;p5"/>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1" name="Google Shape;391;p5"/>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2" name="Google Shape;392;p5"/>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3" name="Google Shape;393;p5"/>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4" name="Google Shape;394;p5"/>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5" name="Google Shape;395;p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6" name="Google Shape;396;p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7" name="Google Shape;397;p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8" name="Google Shape;398;p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9" name="Google Shape;399;p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0" name="Google Shape;400;p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1" name="Google Shape;401;p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2" name="Google Shape;402;p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3" name="Google Shape;403;p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4" name="Google Shape;404;p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5" name="Google Shape;405;p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6" name="Google Shape;406;p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7" name="Google Shape;407;p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8" name="Google Shape;408;p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9" name="Google Shape;409;p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0" name="Google Shape;410;p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1" name="Google Shape;411;p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2" name="Google Shape;412;p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3" name="Google Shape;413;p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4" name="Google Shape;414;p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5" name="Google Shape;415;p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6" name="Google Shape;416;p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7" name="Google Shape;417;p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8" name="Google Shape;418;p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9" name="Google Shape;419;p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0" name="Google Shape;420;p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1" name="Google Shape;421;p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2" name="Google Shape;422;p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3" name="Google Shape;423;p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4" name="Google Shape;424;p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5" name="Google Shape;425;p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6" name="Google Shape;426;p5"/>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7" name="Google Shape;427;p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8" name="Google Shape;428;p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9" name="Google Shape;429;p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0" name="Google Shape;430;p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1" name="Google Shape;431;p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2" name="Google Shape;432;p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3" name="Google Shape;433;p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4" name="Google Shape;434;p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5" name="Google Shape;435;p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6" name="Google Shape;436;p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7" name="Google Shape;437;p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8" name="Google Shape;438;p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9" name="Google Shape;439;p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440" name="Google Shape;440;p5"/>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441" name="Google Shape;441;p5"/>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4000"/>
              <a:buFont typeface="Calibri"/>
              <a:buNone/>
              <a:defRPr sz="30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442" name="Google Shape;442;p5"/>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443" name="Google Shape;443;p5"/>
          <p:cNvSpPr/>
          <p:nvPr/>
        </p:nvSpPr>
        <p:spPr>
          <a:xfrm>
            <a:off x="-1747975" y="135407"/>
            <a:ext cx="6662276" cy="466553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444" name="Google Shape;444;p5"/>
          <p:cNvPicPr preferRelativeResize="0"/>
          <p:nvPr/>
        </p:nvPicPr>
        <p:blipFill rotWithShape="1">
          <a:blip r:embed="rId3">
            <a:alphaModFix/>
          </a:blip>
          <a:srcRect/>
          <a:stretch/>
        </p:blipFill>
        <p:spPr>
          <a:xfrm>
            <a:off x="7630943" y="927426"/>
            <a:ext cx="1215135" cy="615926"/>
          </a:xfrm>
          <a:prstGeom prst="rect">
            <a:avLst/>
          </a:prstGeom>
          <a:noFill/>
          <a:ln>
            <a:noFill/>
          </a:ln>
        </p:spPr>
      </p:pic>
      <p:grpSp>
        <p:nvGrpSpPr>
          <p:cNvPr id="445" name="Google Shape;445;p5"/>
          <p:cNvGrpSpPr/>
          <p:nvPr/>
        </p:nvGrpSpPr>
        <p:grpSpPr>
          <a:xfrm>
            <a:off x="-1530678" y="653649"/>
            <a:ext cx="1026114" cy="1698199"/>
            <a:chOff x="-1836712" y="2937191"/>
            <a:chExt cx="1368152" cy="2264265"/>
          </a:xfrm>
        </p:grpSpPr>
        <p:pic>
          <p:nvPicPr>
            <p:cNvPr id="446" name="Google Shape;446;p5"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447" name="Google Shape;447;p5"/>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448" name="Google Shape;448;p5"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863036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43"/>
                                        </p:tgtEl>
                                        <p:attrNameLst>
                                          <p:attrName>style.visibility</p:attrName>
                                        </p:attrNameLst>
                                      </p:cBhvr>
                                      <p:to>
                                        <p:strVal val="visible"/>
                                      </p:to>
                                    </p:set>
                                    <p:animEffect transition="in" filter="fade">
                                      <p:cBhvr>
                                        <p:cTn id="7" dur="500"/>
                                        <p:tgtEl>
                                          <p:spTgt spid="44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46"/>
                                        </p:tgtEl>
                                        <p:attrNameLst>
                                          <p:attrName>style.visibility</p:attrName>
                                        </p:attrNameLst>
                                      </p:cBhvr>
                                      <p:to>
                                        <p:strVal val="visible"/>
                                      </p:to>
                                    </p:set>
                                    <p:animEffect transition="in" filter="fade">
                                      <p:cBhvr>
                                        <p:cTn id="11" dur="500"/>
                                        <p:tgtEl>
                                          <p:spTgt spid="346"/>
                                        </p:tgtEl>
                                      </p:cBhvr>
                                    </p:animEffect>
                                  </p:childTnLst>
                                </p:cTn>
                              </p:par>
                              <p:par>
                                <p:cTn id="12" presetID="10" presetClass="entr" presetSubtype="0" fill="hold" nodeType="withEffect">
                                  <p:stCondLst>
                                    <p:cond delay="0"/>
                                  </p:stCondLst>
                                  <p:childTnLst>
                                    <p:set>
                                      <p:cBhvr>
                                        <p:cTn id="13" dur="1" fill="hold">
                                          <p:stCondLst>
                                            <p:cond delay="0"/>
                                          </p:stCondLst>
                                        </p:cTn>
                                        <p:tgtEl>
                                          <p:spTgt spid="441"/>
                                        </p:tgtEl>
                                        <p:attrNameLst>
                                          <p:attrName>style.visibility</p:attrName>
                                        </p:attrNameLst>
                                      </p:cBhvr>
                                      <p:to>
                                        <p:strVal val="visible"/>
                                      </p:to>
                                    </p:set>
                                    <p:animEffect transition="in" filter="fade">
                                      <p:cBhvr>
                                        <p:cTn id="14" dur="500"/>
                                        <p:tgtEl>
                                          <p:spTgt spid="441"/>
                                        </p:tgtEl>
                                      </p:cBhvr>
                                    </p:animEffect>
                                  </p:childTnLst>
                                </p:cTn>
                              </p:par>
                              <p:par>
                                <p:cTn id="15" presetID="10" presetClass="entr" presetSubtype="0" fill="hold" nodeType="withEffect">
                                  <p:stCondLst>
                                    <p:cond delay="0"/>
                                  </p:stCondLst>
                                  <p:childTnLst>
                                    <p:set>
                                      <p:cBhvr>
                                        <p:cTn id="16" dur="1" fill="hold">
                                          <p:stCondLst>
                                            <p:cond delay="0"/>
                                          </p:stCondLst>
                                        </p:cTn>
                                        <p:tgtEl>
                                          <p:spTgt spid="442">
                                            <p:txEl>
                                              <p:pRg st="0" end="0"/>
                                            </p:txEl>
                                          </p:spTgt>
                                        </p:tgtEl>
                                        <p:attrNameLst>
                                          <p:attrName>style.visibility</p:attrName>
                                        </p:attrNameLst>
                                      </p:cBhvr>
                                      <p:to>
                                        <p:strVal val="visible"/>
                                      </p:to>
                                    </p:set>
                                    <p:animEffect transition="in" filter="fade">
                                      <p:cBhvr>
                                        <p:cTn id="17" dur="500"/>
                                        <p:tgtEl>
                                          <p:spTgt spid="442">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442">
                                            <p:txEl>
                                              <p:charRg st="1" end="1"/>
                                            </p:txEl>
                                          </p:spTgt>
                                        </p:tgtEl>
                                        <p:attrNameLst>
                                          <p:attrName>style.visibility</p:attrName>
                                        </p:attrNameLst>
                                      </p:cBhvr>
                                      <p:to>
                                        <p:strVal val="visible"/>
                                      </p:to>
                                    </p:set>
                                    <p:animEffect transition="in" filter="fade">
                                      <p:cBhvr>
                                        <p:cTn id="20" dur="500"/>
                                        <p:tgtEl>
                                          <p:spTgt spid="442">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442">
                                            <p:txEl>
                                              <p:charRg st="1" end="1"/>
                                            </p:txEl>
                                          </p:spTgt>
                                        </p:tgtEl>
                                        <p:attrNameLst>
                                          <p:attrName>style.visibility</p:attrName>
                                        </p:attrNameLst>
                                      </p:cBhvr>
                                      <p:to>
                                        <p:strVal val="visible"/>
                                      </p:to>
                                    </p:set>
                                    <p:animEffect transition="in" filter="fade">
                                      <p:cBhvr>
                                        <p:cTn id="23" dur="500"/>
                                        <p:tgtEl>
                                          <p:spTgt spid="442">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442">
                                            <p:txEl>
                                              <p:charRg st="1" end="1"/>
                                            </p:txEl>
                                          </p:spTgt>
                                        </p:tgtEl>
                                        <p:attrNameLst>
                                          <p:attrName>style.visibility</p:attrName>
                                        </p:attrNameLst>
                                      </p:cBhvr>
                                      <p:to>
                                        <p:strVal val="visible"/>
                                      </p:to>
                                    </p:set>
                                    <p:animEffect transition="in" filter="fade">
                                      <p:cBhvr>
                                        <p:cTn id="26" dur="500"/>
                                        <p:tgtEl>
                                          <p:spTgt spid="442">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442">
                                            <p:txEl>
                                              <p:charRg st="1" end="1"/>
                                            </p:txEl>
                                          </p:spTgt>
                                        </p:tgtEl>
                                        <p:attrNameLst>
                                          <p:attrName>style.visibility</p:attrName>
                                        </p:attrNameLst>
                                      </p:cBhvr>
                                      <p:to>
                                        <p:strVal val="visible"/>
                                      </p:to>
                                    </p:set>
                                    <p:animEffect transition="in" filter="fade">
                                      <p:cBhvr>
                                        <p:cTn id="29" dur="500"/>
                                        <p:tgtEl>
                                          <p:spTgt spid="442">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442">
                                            <p:txEl>
                                              <p:charRg st="1" end="1"/>
                                            </p:txEl>
                                          </p:spTgt>
                                        </p:tgtEl>
                                        <p:attrNameLst>
                                          <p:attrName>style.visibility</p:attrName>
                                        </p:attrNameLst>
                                      </p:cBhvr>
                                      <p:to>
                                        <p:strVal val="visible"/>
                                      </p:to>
                                    </p:set>
                                    <p:animEffect transition="in" filter="fade">
                                      <p:cBhvr>
                                        <p:cTn id="32" dur="500"/>
                                        <p:tgtEl>
                                          <p:spTgt spid="442">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442">
                                            <p:txEl>
                                              <p:charRg st="1" end="1"/>
                                            </p:txEl>
                                          </p:spTgt>
                                        </p:tgtEl>
                                        <p:attrNameLst>
                                          <p:attrName>style.visibility</p:attrName>
                                        </p:attrNameLst>
                                      </p:cBhvr>
                                      <p:to>
                                        <p:strVal val="visible"/>
                                      </p:to>
                                    </p:set>
                                    <p:animEffect transition="in" filter="fade">
                                      <p:cBhvr>
                                        <p:cTn id="35" dur="500"/>
                                        <p:tgtEl>
                                          <p:spTgt spid="442">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442">
                                            <p:txEl>
                                              <p:charRg st="1" end="1"/>
                                            </p:txEl>
                                          </p:spTgt>
                                        </p:tgtEl>
                                        <p:attrNameLst>
                                          <p:attrName>style.visibility</p:attrName>
                                        </p:attrNameLst>
                                      </p:cBhvr>
                                      <p:to>
                                        <p:strVal val="visible"/>
                                      </p:to>
                                    </p:set>
                                    <p:animEffect transition="in" filter="fade">
                                      <p:cBhvr>
                                        <p:cTn id="38" dur="500"/>
                                        <p:tgtEl>
                                          <p:spTgt spid="442">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442">
                                            <p:txEl>
                                              <p:charRg st="1" end="1"/>
                                            </p:txEl>
                                          </p:spTgt>
                                        </p:tgtEl>
                                        <p:attrNameLst>
                                          <p:attrName>style.visibility</p:attrName>
                                        </p:attrNameLst>
                                      </p:cBhvr>
                                      <p:to>
                                        <p:strVal val="visible"/>
                                      </p:to>
                                    </p:set>
                                    <p:animEffect transition="in" filter="fade">
                                      <p:cBhvr>
                                        <p:cTn id="41" dur="500"/>
                                        <p:tgtEl>
                                          <p:spTgt spid="442">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444"/>
                                        </p:tgtEl>
                                        <p:attrNameLst>
                                          <p:attrName>style.visibility</p:attrName>
                                        </p:attrNameLst>
                                      </p:cBhvr>
                                      <p:to>
                                        <p:strVal val="visible"/>
                                      </p:to>
                                    </p:set>
                                    <p:animEffect transition="in" filter="fade">
                                      <p:cBhvr>
                                        <p:cTn id="45" dur="1000"/>
                                        <p:tgtEl>
                                          <p:spTgt spid="4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449"/>
        <p:cNvGrpSpPr/>
        <p:nvPr/>
      </p:nvGrpSpPr>
      <p:grpSpPr>
        <a:xfrm>
          <a:off x="0" y="0"/>
          <a:ext cx="0" cy="0"/>
          <a:chOff x="0" y="0"/>
          <a:chExt cx="0" cy="0"/>
        </a:xfrm>
      </p:grpSpPr>
      <p:sp>
        <p:nvSpPr>
          <p:cNvPr id="450" name="Google Shape;450;p6"/>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451" name="Google Shape;451;p6"/>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452" name="Google Shape;452;p6"/>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453" name="Google Shape;453;p6"/>
          <p:cNvGrpSpPr/>
          <p:nvPr/>
        </p:nvGrpSpPr>
        <p:grpSpPr>
          <a:xfrm>
            <a:off x="5221341" y="819609"/>
            <a:ext cx="1863311" cy="748009"/>
            <a:chOff x="1899" y="899"/>
            <a:chExt cx="4165" cy="1672"/>
          </a:xfrm>
        </p:grpSpPr>
        <p:sp>
          <p:nvSpPr>
            <p:cNvPr id="454" name="Google Shape;454;p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5" name="Google Shape;455;p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6" name="Google Shape;456;p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7" name="Google Shape;457;p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8" name="Google Shape;458;p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9" name="Google Shape;459;p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0" name="Google Shape;460;p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1" name="Google Shape;461;p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2" name="Google Shape;462;p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3" name="Google Shape;463;p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4" name="Google Shape;464;p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5" name="Google Shape;465;p6"/>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6" name="Google Shape;466;p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7" name="Google Shape;467;p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8" name="Google Shape;468;p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9" name="Google Shape;469;p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0" name="Google Shape;470;p6"/>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1" name="Google Shape;471;p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2" name="Google Shape;472;p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3" name="Google Shape;473;p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4" name="Google Shape;474;p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5" name="Google Shape;475;p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6" name="Google Shape;476;p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7" name="Google Shape;477;p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8" name="Google Shape;478;p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9" name="Google Shape;479;p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0" name="Google Shape;480;p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1" name="Google Shape;481;p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2" name="Google Shape;482;p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3" name="Google Shape;483;p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4" name="Google Shape;484;p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5" name="Google Shape;485;p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6" name="Google Shape;486;p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7" name="Google Shape;487;p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8" name="Google Shape;488;p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9" name="Google Shape;489;p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0" name="Google Shape;490;p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1" name="Google Shape;491;p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2" name="Google Shape;492;p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3" name="Google Shape;493;p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4" name="Google Shape;494;p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5" name="Google Shape;495;p6"/>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6" name="Google Shape;496;p6"/>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7" name="Google Shape;497;p6"/>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8" name="Google Shape;498;p6"/>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9" name="Google Shape;499;p6"/>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0" name="Google Shape;500;p6"/>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1" name="Google Shape;501;p6"/>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2" name="Google Shape;502;p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3" name="Google Shape;503;p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4" name="Google Shape;504;p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5" name="Google Shape;505;p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6" name="Google Shape;506;p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7" name="Google Shape;507;p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8" name="Google Shape;508;p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9" name="Google Shape;509;p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0" name="Google Shape;510;p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1" name="Google Shape;511;p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2" name="Google Shape;512;p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3" name="Google Shape;513;p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4" name="Google Shape;514;p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5" name="Google Shape;515;p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6" name="Google Shape;516;p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7" name="Google Shape;517;p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8" name="Google Shape;518;p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9" name="Google Shape;519;p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0" name="Google Shape;520;p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1" name="Google Shape;521;p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2" name="Google Shape;522;p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3" name="Google Shape;523;p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4" name="Google Shape;524;p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5" name="Google Shape;525;p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6" name="Google Shape;526;p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7" name="Google Shape;527;p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8" name="Google Shape;528;p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9" name="Google Shape;529;p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0" name="Google Shape;530;p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1" name="Google Shape;531;p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2" name="Google Shape;532;p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3" name="Google Shape;533;p6"/>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4" name="Google Shape;534;p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5" name="Google Shape;535;p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6" name="Google Shape;536;p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7" name="Google Shape;537;p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8" name="Google Shape;538;p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9" name="Google Shape;539;p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0" name="Google Shape;540;p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1" name="Google Shape;541;p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2" name="Google Shape;542;p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3" name="Google Shape;543;p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4" name="Google Shape;544;p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5" name="Google Shape;545;p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6" name="Google Shape;546;p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547" name="Google Shape;547;p6"/>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548" name="Google Shape;548;p6"/>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4000"/>
              <a:buFont typeface="Calibri"/>
              <a:buNone/>
              <a:defRPr sz="30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549" name="Google Shape;549;p6"/>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550" name="Google Shape;550;p6"/>
          <p:cNvSpPr/>
          <p:nvPr/>
        </p:nvSpPr>
        <p:spPr>
          <a:xfrm>
            <a:off x="-1747975" y="135407"/>
            <a:ext cx="6662276" cy="466553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51" name="Google Shape;551;p6"/>
          <p:cNvPicPr preferRelativeResize="0"/>
          <p:nvPr/>
        </p:nvPicPr>
        <p:blipFill rotWithShape="1">
          <a:blip r:embed="rId2">
            <a:alphaModFix/>
          </a:blip>
          <a:srcRect/>
          <a:stretch/>
        </p:blipFill>
        <p:spPr>
          <a:xfrm>
            <a:off x="7630943" y="927426"/>
            <a:ext cx="1215135" cy="615926"/>
          </a:xfrm>
          <a:prstGeom prst="rect">
            <a:avLst/>
          </a:prstGeom>
          <a:noFill/>
          <a:ln>
            <a:noFill/>
          </a:ln>
        </p:spPr>
      </p:pic>
      <p:grpSp>
        <p:nvGrpSpPr>
          <p:cNvPr id="552" name="Google Shape;552;p6"/>
          <p:cNvGrpSpPr/>
          <p:nvPr/>
        </p:nvGrpSpPr>
        <p:grpSpPr>
          <a:xfrm>
            <a:off x="-1449668" y="146875"/>
            <a:ext cx="1026114" cy="2044323"/>
            <a:chOff x="-1555624" y="1196393"/>
            <a:chExt cx="1368152" cy="2725764"/>
          </a:xfrm>
        </p:grpSpPr>
        <p:grpSp>
          <p:nvGrpSpPr>
            <p:cNvPr id="553" name="Google Shape;553;p6"/>
            <p:cNvGrpSpPr/>
            <p:nvPr/>
          </p:nvGrpSpPr>
          <p:grpSpPr>
            <a:xfrm>
              <a:off x="-1555624" y="1488707"/>
              <a:ext cx="1368152" cy="2433450"/>
              <a:chOff x="-1836712" y="3275837"/>
              <a:chExt cx="1368152" cy="2433450"/>
            </a:xfrm>
          </p:grpSpPr>
          <p:sp>
            <p:nvSpPr>
              <p:cNvPr id="554" name="Google Shape;554;p6"/>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555" name="Google Shape;555;p6"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556" name="Google Shape;556;p6"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57" name="Google Shape;557;p6"/>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2596947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50"/>
                                        </p:tgtEl>
                                        <p:attrNameLst>
                                          <p:attrName>style.visibility</p:attrName>
                                        </p:attrNameLst>
                                      </p:cBhvr>
                                      <p:to>
                                        <p:strVal val="visible"/>
                                      </p:to>
                                    </p:set>
                                    <p:animEffect transition="in" filter="fade">
                                      <p:cBhvr>
                                        <p:cTn id="7" dur="500"/>
                                        <p:tgtEl>
                                          <p:spTgt spid="55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53"/>
                                        </p:tgtEl>
                                        <p:attrNameLst>
                                          <p:attrName>style.visibility</p:attrName>
                                        </p:attrNameLst>
                                      </p:cBhvr>
                                      <p:to>
                                        <p:strVal val="visible"/>
                                      </p:to>
                                    </p:set>
                                    <p:animEffect transition="in" filter="fade">
                                      <p:cBhvr>
                                        <p:cTn id="11" dur="500"/>
                                        <p:tgtEl>
                                          <p:spTgt spid="453"/>
                                        </p:tgtEl>
                                      </p:cBhvr>
                                    </p:animEffect>
                                  </p:childTnLst>
                                </p:cTn>
                              </p:par>
                              <p:par>
                                <p:cTn id="12" presetID="10" presetClass="entr" presetSubtype="0" fill="hold" nodeType="withEffect">
                                  <p:stCondLst>
                                    <p:cond delay="0"/>
                                  </p:stCondLst>
                                  <p:childTnLst>
                                    <p:set>
                                      <p:cBhvr>
                                        <p:cTn id="13" dur="1" fill="hold">
                                          <p:stCondLst>
                                            <p:cond delay="0"/>
                                          </p:stCondLst>
                                        </p:cTn>
                                        <p:tgtEl>
                                          <p:spTgt spid="548"/>
                                        </p:tgtEl>
                                        <p:attrNameLst>
                                          <p:attrName>style.visibility</p:attrName>
                                        </p:attrNameLst>
                                      </p:cBhvr>
                                      <p:to>
                                        <p:strVal val="visible"/>
                                      </p:to>
                                    </p:set>
                                    <p:animEffect transition="in" filter="fade">
                                      <p:cBhvr>
                                        <p:cTn id="14" dur="500"/>
                                        <p:tgtEl>
                                          <p:spTgt spid="548"/>
                                        </p:tgtEl>
                                      </p:cBhvr>
                                    </p:animEffect>
                                  </p:childTnLst>
                                </p:cTn>
                              </p:par>
                              <p:par>
                                <p:cTn id="15" presetID="10" presetClass="entr" presetSubtype="0" fill="hold" nodeType="withEffect">
                                  <p:stCondLst>
                                    <p:cond delay="0"/>
                                  </p:stCondLst>
                                  <p:childTnLst>
                                    <p:set>
                                      <p:cBhvr>
                                        <p:cTn id="16" dur="1" fill="hold">
                                          <p:stCondLst>
                                            <p:cond delay="0"/>
                                          </p:stCondLst>
                                        </p:cTn>
                                        <p:tgtEl>
                                          <p:spTgt spid="549">
                                            <p:txEl>
                                              <p:pRg st="0" end="0"/>
                                            </p:txEl>
                                          </p:spTgt>
                                        </p:tgtEl>
                                        <p:attrNameLst>
                                          <p:attrName>style.visibility</p:attrName>
                                        </p:attrNameLst>
                                      </p:cBhvr>
                                      <p:to>
                                        <p:strVal val="visible"/>
                                      </p:to>
                                    </p:set>
                                    <p:animEffect transition="in" filter="fade">
                                      <p:cBhvr>
                                        <p:cTn id="17" dur="500"/>
                                        <p:tgtEl>
                                          <p:spTgt spid="549">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549">
                                            <p:txEl>
                                              <p:charRg st="1" end="1"/>
                                            </p:txEl>
                                          </p:spTgt>
                                        </p:tgtEl>
                                        <p:attrNameLst>
                                          <p:attrName>style.visibility</p:attrName>
                                        </p:attrNameLst>
                                      </p:cBhvr>
                                      <p:to>
                                        <p:strVal val="visible"/>
                                      </p:to>
                                    </p:set>
                                    <p:animEffect transition="in" filter="fade">
                                      <p:cBhvr>
                                        <p:cTn id="20" dur="500"/>
                                        <p:tgtEl>
                                          <p:spTgt spid="549">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549">
                                            <p:txEl>
                                              <p:charRg st="1" end="1"/>
                                            </p:txEl>
                                          </p:spTgt>
                                        </p:tgtEl>
                                        <p:attrNameLst>
                                          <p:attrName>style.visibility</p:attrName>
                                        </p:attrNameLst>
                                      </p:cBhvr>
                                      <p:to>
                                        <p:strVal val="visible"/>
                                      </p:to>
                                    </p:set>
                                    <p:animEffect transition="in" filter="fade">
                                      <p:cBhvr>
                                        <p:cTn id="23" dur="500"/>
                                        <p:tgtEl>
                                          <p:spTgt spid="549">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49">
                                            <p:txEl>
                                              <p:charRg st="1" end="1"/>
                                            </p:txEl>
                                          </p:spTgt>
                                        </p:tgtEl>
                                        <p:attrNameLst>
                                          <p:attrName>style.visibility</p:attrName>
                                        </p:attrNameLst>
                                      </p:cBhvr>
                                      <p:to>
                                        <p:strVal val="visible"/>
                                      </p:to>
                                    </p:set>
                                    <p:animEffect transition="in" filter="fade">
                                      <p:cBhvr>
                                        <p:cTn id="26" dur="500"/>
                                        <p:tgtEl>
                                          <p:spTgt spid="549">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549">
                                            <p:txEl>
                                              <p:charRg st="1" end="1"/>
                                            </p:txEl>
                                          </p:spTgt>
                                        </p:tgtEl>
                                        <p:attrNameLst>
                                          <p:attrName>style.visibility</p:attrName>
                                        </p:attrNameLst>
                                      </p:cBhvr>
                                      <p:to>
                                        <p:strVal val="visible"/>
                                      </p:to>
                                    </p:set>
                                    <p:animEffect transition="in" filter="fade">
                                      <p:cBhvr>
                                        <p:cTn id="29" dur="500"/>
                                        <p:tgtEl>
                                          <p:spTgt spid="549">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549">
                                            <p:txEl>
                                              <p:charRg st="1" end="1"/>
                                            </p:txEl>
                                          </p:spTgt>
                                        </p:tgtEl>
                                        <p:attrNameLst>
                                          <p:attrName>style.visibility</p:attrName>
                                        </p:attrNameLst>
                                      </p:cBhvr>
                                      <p:to>
                                        <p:strVal val="visible"/>
                                      </p:to>
                                    </p:set>
                                    <p:animEffect transition="in" filter="fade">
                                      <p:cBhvr>
                                        <p:cTn id="32" dur="500"/>
                                        <p:tgtEl>
                                          <p:spTgt spid="549">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549">
                                            <p:txEl>
                                              <p:charRg st="1" end="1"/>
                                            </p:txEl>
                                          </p:spTgt>
                                        </p:tgtEl>
                                        <p:attrNameLst>
                                          <p:attrName>style.visibility</p:attrName>
                                        </p:attrNameLst>
                                      </p:cBhvr>
                                      <p:to>
                                        <p:strVal val="visible"/>
                                      </p:to>
                                    </p:set>
                                    <p:animEffect transition="in" filter="fade">
                                      <p:cBhvr>
                                        <p:cTn id="35" dur="500"/>
                                        <p:tgtEl>
                                          <p:spTgt spid="549">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549">
                                            <p:txEl>
                                              <p:charRg st="1" end="1"/>
                                            </p:txEl>
                                          </p:spTgt>
                                        </p:tgtEl>
                                        <p:attrNameLst>
                                          <p:attrName>style.visibility</p:attrName>
                                        </p:attrNameLst>
                                      </p:cBhvr>
                                      <p:to>
                                        <p:strVal val="visible"/>
                                      </p:to>
                                    </p:set>
                                    <p:animEffect transition="in" filter="fade">
                                      <p:cBhvr>
                                        <p:cTn id="38" dur="500"/>
                                        <p:tgtEl>
                                          <p:spTgt spid="549">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549">
                                            <p:txEl>
                                              <p:charRg st="1" end="1"/>
                                            </p:txEl>
                                          </p:spTgt>
                                        </p:tgtEl>
                                        <p:attrNameLst>
                                          <p:attrName>style.visibility</p:attrName>
                                        </p:attrNameLst>
                                      </p:cBhvr>
                                      <p:to>
                                        <p:strVal val="visible"/>
                                      </p:to>
                                    </p:set>
                                    <p:animEffect transition="in" filter="fade">
                                      <p:cBhvr>
                                        <p:cTn id="41" dur="500"/>
                                        <p:tgtEl>
                                          <p:spTgt spid="549">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51"/>
                                        </p:tgtEl>
                                        <p:attrNameLst>
                                          <p:attrName>style.visibility</p:attrName>
                                        </p:attrNameLst>
                                      </p:cBhvr>
                                      <p:to>
                                        <p:strVal val="visible"/>
                                      </p:to>
                                    </p:set>
                                    <p:animEffect transition="in" filter="fade">
                                      <p:cBhvr>
                                        <p:cTn id="45" dur="1000"/>
                                        <p:tgtEl>
                                          <p:spTgt spid="5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558"/>
        <p:cNvGrpSpPr/>
        <p:nvPr/>
      </p:nvGrpSpPr>
      <p:grpSpPr>
        <a:xfrm>
          <a:off x="0" y="0"/>
          <a:ext cx="0" cy="0"/>
          <a:chOff x="0" y="0"/>
          <a:chExt cx="0" cy="0"/>
        </a:xfrm>
      </p:grpSpPr>
      <p:sp>
        <p:nvSpPr>
          <p:cNvPr id="559" name="Google Shape;559;p7"/>
          <p:cNvSpPr txBox="1">
            <a:spLocks noGrp="1"/>
          </p:cNvSpPr>
          <p:nvPr>
            <p:ph type="title"/>
          </p:nvPr>
        </p:nvSpPr>
        <p:spPr>
          <a:xfrm>
            <a:off x="484203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560" name="Google Shape;560;p7"/>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561" name="Google Shape;561;p7"/>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562" name="Google Shape;562;p7"/>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563" name="Google Shape;563;p7"/>
          <p:cNvSpPr>
            <a:spLocks noGrp="1"/>
          </p:cNvSpPr>
          <p:nvPr>
            <p:ph type="pic" idx="2"/>
          </p:nvPr>
        </p:nvSpPr>
        <p:spPr>
          <a:xfrm>
            <a:off x="-7145" y="0"/>
            <a:ext cx="4579164"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400"/>
              <a:buFont typeface="Arial"/>
              <a:buNone/>
              <a:defRPr sz="105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800"/>
              <a:buFont typeface="Arial"/>
              <a:buNone/>
              <a:defRPr sz="135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800"/>
              <a:buFont typeface="Arial"/>
              <a:buChar char="•"/>
              <a:defRPr sz="135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6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20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R="0" lvl="6"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R="0" lvl="7"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R="0" lvl="8"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564" name="Google Shape;564;p7"/>
          <p:cNvSpPr txBox="1">
            <a:spLocks noGrp="1"/>
          </p:cNvSpPr>
          <p:nvPr>
            <p:ph type="body" idx="1"/>
          </p:nvPr>
        </p:nvSpPr>
        <p:spPr>
          <a:xfrm>
            <a:off x="4841426" y="1697955"/>
            <a:ext cx="3353601" cy="277408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565" name="Google Shape;565;p7"/>
          <p:cNvGrpSpPr/>
          <p:nvPr/>
        </p:nvGrpSpPr>
        <p:grpSpPr>
          <a:xfrm>
            <a:off x="-1530678" y="2991543"/>
            <a:ext cx="1404156" cy="2177011"/>
            <a:chOff x="6195941" y="562596"/>
            <a:chExt cx="1872208" cy="2902681"/>
          </a:xfrm>
        </p:grpSpPr>
        <p:grpSp>
          <p:nvGrpSpPr>
            <p:cNvPr id="566" name="Google Shape;566;p7"/>
            <p:cNvGrpSpPr/>
            <p:nvPr/>
          </p:nvGrpSpPr>
          <p:grpSpPr>
            <a:xfrm>
              <a:off x="6195941" y="832626"/>
              <a:ext cx="1872208" cy="2632651"/>
              <a:chOff x="-1872716" y="660661"/>
              <a:chExt cx="1872208" cy="1974490"/>
            </a:xfrm>
          </p:grpSpPr>
          <p:sp>
            <p:nvSpPr>
              <p:cNvPr id="567" name="Google Shape;567;p7"/>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568" name="Google Shape;568;p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569" name="Google Shape;569;p7"/>
            <p:cNvGrpSpPr/>
            <p:nvPr/>
          </p:nvGrpSpPr>
          <p:grpSpPr>
            <a:xfrm>
              <a:off x="6303954" y="562596"/>
              <a:ext cx="540060" cy="540060"/>
              <a:chOff x="6303954" y="562596"/>
              <a:chExt cx="540060" cy="540060"/>
            </a:xfrm>
          </p:grpSpPr>
          <p:sp>
            <p:nvSpPr>
              <p:cNvPr id="570" name="Google Shape;570;p7"/>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71" name="Google Shape;571;p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572" name="Google Shape;572;p7"/>
          <p:cNvGrpSpPr/>
          <p:nvPr/>
        </p:nvGrpSpPr>
        <p:grpSpPr>
          <a:xfrm>
            <a:off x="-1449668" y="146875"/>
            <a:ext cx="1026114" cy="2044323"/>
            <a:chOff x="-1555624" y="1196393"/>
            <a:chExt cx="1368152" cy="2725764"/>
          </a:xfrm>
        </p:grpSpPr>
        <p:grpSp>
          <p:nvGrpSpPr>
            <p:cNvPr id="573" name="Google Shape;573;p7"/>
            <p:cNvGrpSpPr/>
            <p:nvPr/>
          </p:nvGrpSpPr>
          <p:grpSpPr>
            <a:xfrm>
              <a:off x="-1555624" y="1488707"/>
              <a:ext cx="1368152" cy="2433450"/>
              <a:chOff x="-1836712" y="3275837"/>
              <a:chExt cx="1368152" cy="2433450"/>
            </a:xfrm>
          </p:grpSpPr>
          <p:sp>
            <p:nvSpPr>
              <p:cNvPr id="574" name="Google Shape;574;p7"/>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575" name="Google Shape;575;p7"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576" name="Google Shape;576;p7"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77" name="Google Shape;577;p7"/>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578" name="Google Shape;578;p7"/>
          <p:cNvSpPr/>
          <p:nvPr/>
        </p:nvSpPr>
        <p:spPr>
          <a:xfrm>
            <a:off x="4628042" y="1767479"/>
            <a:ext cx="4370409" cy="306055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579" name="Google Shape;579;p7"/>
          <p:cNvGrpSpPr/>
          <p:nvPr/>
        </p:nvGrpSpPr>
        <p:grpSpPr>
          <a:xfrm>
            <a:off x="7915032" y="222489"/>
            <a:ext cx="896495" cy="359890"/>
            <a:chOff x="1899" y="899"/>
            <a:chExt cx="4165" cy="1672"/>
          </a:xfrm>
        </p:grpSpPr>
        <p:sp>
          <p:nvSpPr>
            <p:cNvPr id="580" name="Google Shape;580;p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1" name="Google Shape;581;p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2" name="Google Shape;582;p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3" name="Google Shape;583;p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4" name="Google Shape;584;p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5" name="Google Shape;585;p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6" name="Google Shape;586;p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7" name="Google Shape;587;p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8" name="Google Shape;588;p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9" name="Google Shape;589;p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0" name="Google Shape;590;p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1" name="Google Shape;591;p7"/>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2" name="Google Shape;592;p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3" name="Google Shape;593;p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4" name="Google Shape;594;p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5" name="Google Shape;595;p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6" name="Google Shape;596;p7"/>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7" name="Google Shape;597;p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8" name="Google Shape;598;p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9" name="Google Shape;599;p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0" name="Google Shape;600;p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1" name="Google Shape;601;p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2" name="Google Shape;602;p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3" name="Google Shape;603;p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4" name="Google Shape;604;p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5" name="Google Shape;605;p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6" name="Google Shape;606;p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7" name="Google Shape;607;p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8" name="Google Shape;608;p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9" name="Google Shape;609;p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0" name="Google Shape;610;p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1" name="Google Shape;611;p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2" name="Google Shape;612;p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3" name="Google Shape;613;p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4" name="Google Shape;614;p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5" name="Google Shape;615;p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6" name="Google Shape;616;p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7" name="Google Shape;617;p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8" name="Google Shape;618;p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9" name="Google Shape;619;p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0" name="Google Shape;620;p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1" name="Google Shape;621;p7"/>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2" name="Google Shape;622;p7"/>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3" name="Google Shape;623;p7"/>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4" name="Google Shape;624;p7"/>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5" name="Google Shape;625;p7"/>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6" name="Google Shape;626;p7"/>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7" name="Google Shape;627;p7"/>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8" name="Google Shape;628;p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9" name="Google Shape;629;p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0" name="Google Shape;630;p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1" name="Google Shape;631;p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2" name="Google Shape;632;p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3" name="Google Shape;633;p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4" name="Google Shape;634;p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5" name="Google Shape;635;p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6" name="Google Shape;636;p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7" name="Google Shape;637;p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8" name="Google Shape;638;p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9" name="Google Shape;639;p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0" name="Google Shape;640;p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1" name="Google Shape;641;p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2" name="Google Shape;642;p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3" name="Google Shape;643;p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4" name="Google Shape;644;p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5" name="Google Shape;645;p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6" name="Google Shape;646;p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7" name="Google Shape;647;p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8" name="Google Shape;648;p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9" name="Google Shape;649;p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0" name="Google Shape;650;p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1" name="Google Shape;651;p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2" name="Google Shape;652;p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3" name="Google Shape;653;p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4" name="Google Shape;654;p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5" name="Google Shape;655;p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6" name="Google Shape;656;p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7" name="Google Shape;657;p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8" name="Google Shape;658;p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9" name="Google Shape;659;p7"/>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0" name="Google Shape;660;p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1" name="Google Shape;661;p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2" name="Google Shape;662;p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3" name="Google Shape;663;p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4" name="Google Shape;664;p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5" name="Google Shape;665;p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6" name="Google Shape;666;p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7" name="Google Shape;667;p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8" name="Google Shape;668;p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9" name="Google Shape;669;p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0" name="Google Shape;670;p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1" name="Google Shape;671;p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2" name="Google Shape;672;p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673" name="Google Shape;673;p7"/>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Tree>
    <p:extLst>
      <p:ext uri="{BB962C8B-B14F-4D97-AF65-F5344CB8AC3E}">
        <p14:creationId xmlns:p14="http://schemas.microsoft.com/office/powerpoint/2010/main" val="1935797688"/>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674"/>
        <p:cNvGrpSpPr/>
        <p:nvPr/>
      </p:nvGrpSpPr>
      <p:grpSpPr>
        <a:xfrm>
          <a:off x="0" y="0"/>
          <a:ext cx="0" cy="0"/>
          <a:chOff x="0" y="0"/>
          <a:chExt cx="0" cy="0"/>
        </a:xfrm>
      </p:grpSpPr>
      <p:sp>
        <p:nvSpPr>
          <p:cNvPr id="675" name="Google Shape;675;p8"/>
          <p:cNvSpPr/>
          <p:nvPr/>
        </p:nvSpPr>
        <p:spPr>
          <a:xfrm>
            <a:off x="0" y="0"/>
            <a:ext cx="9144000" cy="5143500"/>
          </a:xfrm>
          <a:prstGeom prst="rect">
            <a:avLst/>
          </a:prstGeom>
          <a:solidFill>
            <a:srgbClr val="000000">
              <a:alpha val="69019"/>
            </a:srgbClr>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76" name="Google Shape;676;p8"/>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677" name="Google Shape;677;p8"/>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678" name="Google Shape;678;p8"/>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679" name="Google Shape;679;p8"/>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680" name="Google Shape;680;p8"/>
          <p:cNvSpPr txBox="1">
            <a:spLocks noGrp="1"/>
          </p:cNvSpPr>
          <p:nvPr>
            <p:ph type="body" idx="1"/>
          </p:nvPr>
        </p:nvSpPr>
        <p:spPr>
          <a:xfrm>
            <a:off x="386100" y="1697955"/>
            <a:ext cx="3353601"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681" name="Google Shape;681;p8"/>
          <p:cNvGrpSpPr/>
          <p:nvPr/>
        </p:nvGrpSpPr>
        <p:grpSpPr>
          <a:xfrm>
            <a:off x="-1530678" y="2991543"/>
            <a:ext cx="1404156" cy="2177011"/>
            <a:chOff x="6195941" y="562596"/>
            <a:chExt cx="1872208" cy="2902681"/>
          </a:xfrm>
        </p:grpSpPr>
        <p:grpSp>
          <p:nvGrpSpPr>
            <p:cNvPr id="682" name="Google Shape;682;p8"/>
            <p:cNvGrpSpPr/>
            <p:nvPr/>
          </p:nvGrpSpPr>
          <p:grpSpPr>
            <a:xfrm>
              <a:off x="6195941" y="832626"/>
              <a:ext cx="1872208" cy="2632651"/>
              <a:chOff x="-1872716" y="660661"/>
              <a:chExt cx="1872208" cy="1974490"/>
            </a:xfrm>
          </p:grpSpPr>
          <p:sp>
            <p:nvSpPr>
              <p:cNvPr id="683" name="Google Shape;683;p8"/>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84" name="Google Shape;684;p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85" name="Google Shape;685;p8"/>
            <p:cNvGrpSpPr/>
            <p:nvPr/>
          </p:nvGrpSpPr>
          <p:grpSpPr>
            <a:xfrm>
              <a:off x="6303954" y="562596"/>
              <a:ext cx="540060" cy="540060"/>
              <a:chOff x="6303954" y="562596"/>
              <a:chExt cx="540060" cy="540060"/>
            </a:xfrm>
          </p:grpSpPr>
          <p:sp>
            <p:nvSpPr>
              <p:cNvPr id="686" name="Google Shape;686;p8"/>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687" name="Google Shape;687;p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88" name="Google Shape;688;p8"/>
          <p:cNvSpPr/>
          <p:nvPr/>
        </p:nvSpPr>
        <p:spPr>
          <a:xfrm>
            <a:off x="-2760033" y="234346"/>
            <a:ext cx="6559688" cy="459369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689" name="Google Shape;689;p8"/>
          <p:cNvGrpSpPr/>
          <p:nvPr/>
        </p:nvGrpSpPr>
        <p:grpSpPr>
          <a:xfrm>
            <a:off x="7915032" y="222489"/>
            <a:ext cx="896495" cy="359890"/>
            <a:chOff x="1899" y="899"/>
            <a:chExt cx="4165" cy="1672"/>
          </a:xfrm>
        </p:grpSpPr>
        <p:sp>
          <p:nvSpPr>
            <p:cNvPr id="690" name="Google Shape;690;p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1" name="Google Shape;691;p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2" name="Google Shape;692;p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3" name="Google Shape;693;p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4" name="Google Shape;694;p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5" name="Google Shape;695;p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6" name="Google Shape;696;p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7" name="Google Shape;697;p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8" name="Google Shape;698;p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9" name="Google Shape;699;p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0" name="Google Shape;700;p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1" name="Google Shape;701;p8"/>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2" name="Google Shape;702;p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3" name="Google Shape;703;p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4" name="Google Shape;704;p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5" name="Google Shape;705;p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6" name="Google Shape;706;p8"/>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7" name="Google Shape;707;p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8" name="Google Shape;708;p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9" name="Google Shape;709;p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0" name="Google Shape;710;p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1" name="Google Shape;711;p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2" name="Google Shape;712;p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3" name="Google Shape;713;p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4" name="Google Shape;714;p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5" name="Google Shape;715;p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6" name="Google Shape;716;p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7" name="Google Shape;717;p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8" name="Google Shape;718;p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9" name="Google Shape;719;p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0" name="Google Shape;720;p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1" name="Google Shape;721;p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2" name="Google Shape;722;p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3" name="Google Shape;723;p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4" name="Google Shape;724;p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5" name="Google Shape;725;p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6" name="Google Shape;726;p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7" name="Google Shape;727;p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8" name="Google Shape;728;p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9" name="Google Shape;729;p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0" name="Google Shape;730;p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1" name="Google Shape;731;p8"/>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2" name="Google Shape;732;p8"/>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3" name="Google Shape;733;p8"/>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4" name="Google Shape;734;p8"/>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5" name="Google Shape;735;p8"/>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6" name="Google Shape;736;p8"/>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7" name="Google Shape;737;p8"/>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8" name="Google Shape;738;p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9" name="Google Shape;739;p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0" name="Google Shape;740;p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1" name="Google Shape;741;p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2" name="Google Shape;742;p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3" name="Google Shape;743;p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4" name="Google Shape;744;p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5" name="Google Shape;745;p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6" name="Google Shape;746;p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7" name="Google Shape;747;p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8" name="Google Shape;748;p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9" name="Google Shape;749;p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0" name="Google Shape;750;p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1" name="Google Shape;751;p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2" name="Google Shape;752;p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3" name="Google Shape;753;p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4" name="Google Shape;754;p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5" name="Google Shape;755;p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6" name="Google Shape;756;p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7" name="Google Shape;757;p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8" name="Google Shape;758;p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9" name="Google Shape;759;p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0" name="Google Shape;760;p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1" name="Google Shape;761;p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2" name="Google Shape;762;p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3" name="Google Shape;763;p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4" name="Google Shape;764;p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5" name="Google Shape;765;p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6" name="Google Shape;766;p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7" name="Google Shape;767;p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8" name="Google Shape;768;p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9" name="Google Shape;769;p8"/>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0" name="Google Shape;770;p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1" name="Google Shape;771;p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2" name="Google Shape;772;p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3" name="Google Shape;773;p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4" name="Google Shape;774;p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5" name="Google Shape;775;p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6" name="Google Shape;776;p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7" name="Google Shape;777;p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8" name="Google Shape;778;p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9" name="Google Shape;779;p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0" name="Google Shape;780;p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1" name="Google Shape;781;p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2" name="Google Shape;782;p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783" name="Google Shape;783;p8"/>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784" name="Google Shape;784;p8"/>
          <p:cNvSpPr txBox="1">
            <a:spLocks noGrp="1"/>
          </p:cNvSpPr>
          <p:nvPr>
            <p:ph type="body" idx="2"/>
          </p:nvPr>
        </p:nvSpPr>
        <p:spPr>
          <a:xfrm>
            <a:off x="4141651" y="1697955"/>
            <a:ext cx="3353601"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785" name="Google Shape;785;p8"/>
          <p:cNvGrpSpPr/>
          <p:nvPr/>
        </p:nvGrpSpPr>
        <p:grpSpPr>
          <a:xfrm>
            <a:off x="-1530678" y="653649"/>
            <a:ext cx="1026114" cy="1698199"/>
            <a:chOff x="-1836712" y="2937191"/>
            <a:chExt cx="1368152" cy="2264265"/>
          </a:xfrm>
        </p:grpSpPr>
        <p:pic>
          <p:nvPicPr>
            <p:cNvPr id="786" name="Google Shape;786;p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787" name="Google Shape;787;p8"/>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88" name="Google Shape;788;p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130721594"/>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789"/>
        <p:cNvGrpSpPr/>
        <p:nvPr/>
      </p:nvGrpSpPr>
      <p:grpSpPr>
        <a:xfrm>
          <a:off x="0" y="0"/>
          <a:ext cx="0" cy="0"/>
          <a:chOff x="0" y="0"/>
          <a:chExt cx="0" cy="0"/>
        </a:xfrm>
      </p:grpSpPr>
      <p:sp>
        <p:nvSpPr>
          <p:cNvPr id="790" name="Google Shape;790;p9"/>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91" name="Google Shape;791;p9"/>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92" name="Google Shape;792;p9"/>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793" name="Google Shape;793;p9"/>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794" name="Google Shape;794;p9"/>
          <p:cNvGrpSpPr/>
          <p:nvPr/>
        </p:nvGrpSpPr>
        <p:grpSpPr>
          <a:xfrm>
            <a:off x="7915032" y="222489"/>
            <a:ext cx="896495" cy="359890"/>
            <a:chOff x="1899" y="899"/>
            <a:chExt cx="4165" cy="1672"/>
          </a:xfrm>
        </p:grpSpPr>
        <p:sp>
          <p:nvSpPr>
            <p:cNvPr id="795" name="Google Shape;795;p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6" name="Google Shape;796;p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7" name="Google Shape;797;p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8" name="Google Shape;798;p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9" name="Google Shape;799;p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0" name="Google Shape;800;p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1" name="Google Shape;801;p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2" name="Google Shape;802;p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3" name="Google Shape;803;p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4" name="Google Shape;804;p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5" name="Google Shape;805;p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6" name="Google Shape;806;p9"/>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7" name="Google Shape;807;p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8" name="Google Shape;808;p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9" name="Google Shape;809;p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0" name="Google Shape;810;p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1" name="Google Shape;811;p9"/>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2" name="Google Shape;812;p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3" name="Google Shape;813;p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4" name="Google Shape;814;p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5" name="Google Shape;815;p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6" name="Google Shape;816;p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7" name="Google Shape;817;p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8" name="Google Shape;818;p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9" name="Google Shape;819;p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0" name="Google Shape;820;p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1" name="Google Shape;821;p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2" name="Google Shape;822;p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3" name="Google Shape;823;p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4" name="Google Shape;824;p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5" name="Google Shape;825;p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6" name="Google Shape;826;p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7" name="Google Shape;827;p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8" name="Google Shape;828;p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9" name="Google Shape;829;p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0" name="Google Shape;830;p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1" name="Google Shape;831;p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2" name="Google Shape;832;p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3" name="Google Shape;833;p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4" name="Google Shape;834;p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5" name="Google Shape;835;p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6" name="Google Shape;836;p9"/>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7" name="Google Shape;837;p9"/>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8" name="Google Shape;838;p9"/>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9" name="Google Shape;839;p9"/>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0" name="Google Shape;840;p9"/>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1" name="Google Shape;841;p9"/>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2" name="Google Shape;842;p9"/>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3" name="Google Shape;843;p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4" name="Google Shape;844;p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5" name="Google Shape;845;p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6" name="Google Shape;846;p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7" name="Google Shape;847;p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8" name="Google Shape;848;p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9" name="Google Shape;849;p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0" name="Google Shape;850;p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1" name="Google Shape;851;p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2" name="Google Shape;852;p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3" name="Google Shape;853;p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4" name="Google Shape;854;p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5" name="Google Shape;855;p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6" name="Google Shape;856;p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7" name="Google Shape;857;p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8" name="Google Shape;858;p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9" name="Google Shape;859;p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0" name="Google Shape;860;p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1" name="Google Shape;861;p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2" name="Google Shape;862;p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3" name="Google Shape;863;p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4" name="Google Shape;864;p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5" name="Google Shape;865;p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6" name="Google Shape;866;p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7" name="Google Shape;867;p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8" name="Google Shape;868;p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9" name="Google Shape;869;p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0" name="Google Shape;870;p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1" name="Google Shape;871;p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2" name="Google Shape;872;p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3" name="Google Shape;873;p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4" name="Google Shape;874;p9"/>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5" name="Google Shape;875;p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6" name="Google Shape;876;p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7" name="Google Shape;877;p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8" name="Google Shape;878;p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9" name="Google Shape;879;p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0" name="Google Shape;880;p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1" name="Google Shape;881;p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2" name="Google Shape;882;p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3" name="Google Shape;883;p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4" name="Google Shape;884;p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5" name="Google Shape;885;p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6" name="Google Shape;886;p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7" name="Google Shape;887;p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888" name="Google Shape;888;p9"/>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889" name="Google Shape;889;p9"/>
          <p:cNvGrpSpPr/>
          <p:nvPr/>
        </p:nvGrpSpPr>
        <p:grpSpPr>
          <a:xfrm>
            <a:off x="-1530678" y="2991543"/>
            <a:ext cx="1404156" cy="2177011"/>
            <a:chOff x="6195941" y="562596"/>
            <a:chExt cx="1872208" cy="2902681"/>
          </a:xfrm>
        </p:grpSpPr>
        <p:grpSp>
          <p:nvGrpSpPr>
            <p:cNvPr id="890" name="Google Shape;890;p9"/>
            <p:cNvGrpSpPr/>
            <p:nvPr/>
          </p:nvGrpSpPr>
          <p:grpSpPr>
            <a:xfrm>
              <a:off x="6195941" y="832626"/>
              <a:ext cx="1872208" cy="2632651"/>
              <a:chOff x="-1872716" y="660661"/>
              <a:chExt cx="1872208" cy="1974490"/>
            </a:xfrm>
          </p:grpSpPr>
          <p:sp>
            <p:nvSpPr>
              <p:cNvPr id="891" name="Google Shape;891;p9"/>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92" name="Google Shape;892;p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893" name="Google Shape;893;p9"/>
            <p:cNvGrpSpPr/>
            <p:nvPr/>
          </p:nvGrpSpPr>
          <p:grpSpPr>
            <a:xfrm>
              <a:off x="6303954" y="562596"/>
              <a:ext cx="540060" cy="540060"/>
              <a:chOff x="6303954" y="562596"/>
              <a:chExt cx="540060" cy="540060"/>
            </a:xfrm>
          </p:grpSpPr>
          <p:sp>
            <p:nvSpPr>
              <p:cNvPr id="894" name="Google Shape;894;p9"/>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895" name="Google Shape;895;p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896" name="Google Shape;896;p9"/>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7" name="Google Shape;897;p9"/>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8" name="Google Shape;898;p9"/>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899" name="Google Shape;899;p9"/>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900" name="Google Shape;900;p9"/>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901" name="Google Shape;901;p9"/>
          <p:cNvGrpSpPr/>
          <p:nvPr/>
        </p:nvGrpSpPr>
        <p:grpSpPr>
          <a:xfrm>
            <a:off x="-1530678" y="653649"/>
            <a:ext cx="1026114" cy="1698199"/>
            <a:chOff x="-1836712" y="2937191"/>
            <a:chExt cx="1368152" cy="2264265"/>
          </a:xfrm>
        </p:grpSpPr>
        <p:pic>
          <p:nvPicPr>
            <p:cNvPr id="902" name="Google Shape;902;p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903" name="Google Shape;903;p9"/>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04" name="Google Shape;904;p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73064704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905"/>
        <p:cNvGrpSpPr/>
        <p:nvPr/>
      </p:nvGrpSpPr>
      <p:grpSpPr>
        <a:xfrm>
          <a:off x="0" y="0"/>
          <a:ext cx="0" cy="0"/>
          <a:chOff x="0" y="0"/>
          <a:chExt cx="0" cy="0"/>
        </a:xfrm>
      </p:grpSpPr>
      <p:sp>
        <p:nvSpPr>
          <p:cNvPr id="906" name="Google Shape;906;p10"/>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07" name="Google Shape;907;p10"/>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08" name="Google Shape;908;p10"/>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909" name="Google Shape;909;p10"/>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910" name="Google Shape;910;p10"/>
          <p:cNvGrpSpPr/>
          <p:nvPr/>
        </p:nvGrpSpPr>
        <p:grpSpPr>
          <a:xfrm>
            <a:off x="7915032" y="222489"/>
            <a:ext cx="896495" cy="359890"/>
            <a:chOff x="1899" y="899"/>
            <a:chExt cx="4165" cy="1672"/>
          </a:xfrm>
        </p:grpSpPr>
        <p:sp>
          <p:nvSpPr>
            <p:cNvPr id="911" name="Google Shape;911;p1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2" name="Google Shape;912;p1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3" name="Google Shape;913;p1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4" name="Google Shape;914;p1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5" name="Google Shape;915;p1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6" name="Google Shape;916;p1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7" name="Google Shape;917;p1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8" name="Google Shape;918;p1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9" name="Google Shape;919;p1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0" name="Google Shape;920;p1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1" name="Google Shape;921;p1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2" name="Google Shape;922;p10"/>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3" name="Google Shape;923;p1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4" name="Google Shape;924;p1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5" name="Google Shape;925;p1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6" name="Google Shape;926;p1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7" name="Google Shape;927;p10"/>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8" name="Google Shape;928;p1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9" name="Google Shape;929;p1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0" name="Google Shape;930;p1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1" name="Google Shape;931;p1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2" name="Google Shape;932;p1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3" name="Google Shape;933;p1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4" name="Google Shape;934;p1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5" name="Google Shape;935;p1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6" name="Google Shape;936;p1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7" name="Google Shape;937;p1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8" name="Google Shape;938;p1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9" name="Google Shape;939;p1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0" name="Google Shape;940;p1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1" name="Google Shape;941;p1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2" name="Google Shape;942;p1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3" name="Google Shape;943;p1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4" name="Google Shape;944;p1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5" name="Google Shape;945;p1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6" name="Google Shape;946;p1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7" name="Google Shape;947;p1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8" name="Google Shape;948;p1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9" name="Google Shape;949;p1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0" name="Google Shape;950;p1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1" name="Google Shape;951;p1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2" name="Google Shape;952;p10"/>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3" name="Google Shape;953;p10"/>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4" name="Google Shape;954;p10"/>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5" name="Google Shape;955;p10"/>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6" name="Google Shape;956;p10"/>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7" name="Google Shape;957;p10"/>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8" name="Google Shape;958;p10"/>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9" name="Google Shape;959;p1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0" name="Google Shape;960;p1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1" name="Google Shape;961;p1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2" name="Google Shape;962;p1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3" name="Google Shape;963;p1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4" name="Google Shape;964;p1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5" name="Google Shape;965;p1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6" name="Google Shape;966;p1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7" name="Google Shape;967;p1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8" name="Google Shape;968;p1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9" name="Google Shape;969;p1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0" name="Google Shape;970;p1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1" name="Google Shape;971;p1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2" name="Google Shape;972;p1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3" name="Google Shape;973;p1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4" name="Google Shape;974;p1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5" name="Google Shape;975;p1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6" name="Google Shape;976;p1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7" name="Google Shape;977;p1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8" name="Google Shape;978;p1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9" name="Google Shape;979;p1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0" name="Google Shape;980;p1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1" name="Google Shape;981;p1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2" name="Google Shape;982;p1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3" name="Google Shape;983;p1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4" name="Google Shape;984;p1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5" name="Google Shape;985;p1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6" name="Google Shape;986;p1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7" name="Google Shape;987;p1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8" name="Google Shape;988;p1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9" name="Google Shape;989;p1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0" name="Google Shape;990;p10"/>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1" name="Google Shape;991;p1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2" name="Google Shape;992;p1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3" name="Google Shape;993;p1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4" name="Google Shape;994;p1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5" name="Google Shape;995;p1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6" name="Google Shape;996;p1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7" name="Google Shape;997;p1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8" name="Google Shape;998;p1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9" name="Google Shape;999;p1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0" name="Google Shape;1000;p1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1" name="Google Shape;1001;p1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2" name="Google Shape;1002;p1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3" name="Google Shape;1003;p1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004" name="Google Shape;1004;p10"/>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005" name="Google Shape;1005;p10"/>
          <p:cNvGrpSpPr/>
          <p:nvPr/>
        </p:nvGrpSpPr>
        <p:grpSpPr>
          <a:xfrm>
            <a:off x="-1530678" y="2991543"/>
            <a:ext cx="1404156" cy="2177011"/>
            <a:chOff x="6195941" y="562596"/>
            <a:chExt cx="1872208" cy="2902681"/>
          </a:xfrm>
        </p:grpSpPr>
        <p:grpSp>
          <p:nvGrpSpPr>
            <p:cNvPr id="1006" name="Google Shape;1006;p10"/>
            <p:cNvGrpSpPr/>
            <p:nvPr/>
          </p:nvGrpSpPr>
          <p:grpSpPr>
            <a:xfrm>
              <a:off x="6195941" y="832626"/>
              <a:ext cx="1872208" cy="2632651"/>
              <a:chOff x="-1872716" y="660661"/>
              <a:chExt cx="1872208" cy="1974490"/>
            </a:xfrm>
          </p:grpSpPr>
          <p:sp>
            <p:nvSpPr>
              <p:cNvPr id="1007" name="Google Shape;1007;p10"/>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08" name="Google Shape;1008;p10"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009" name="Google Shape;1009;p10"/>
            <p:cNvGrpSpPr/>
            <p:nvPr/>
          </p:nvGrpSpPr>
          <p:grpSpPr>
            <a:xfrm>
              <a:off x="6303954" y="562596"/>
              <a:ext cx="540060" cy="540060"/>
              <a:chOff x="6303954" y="562596"/>
              <a:chExt cx="540060" cy="540060"/>
            </a:xfrm>
          </p:grpSpPr>
          <p:sp>
            <p:nvSpPr>
              <p:cNvPr id="1010" name="Google Shape;1010;p10"/>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011" name="Google Shape;1011;p10"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012" name="Google Shape;1012;p10"/>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3" name="Google Shape;1013;p10"/>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4" name="Google Shape;1014;p10"/>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015" name="Google Shape;1015;p10"/>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016" name="Google Shape;1016;p10"/>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017" name="Google Shape;1017;p10"/>
          <p:cNvGrpSpPr/>
          <p:nvPr/>
        </p:nvGrpSpPr>
        <p:grpSpPr>
          <a:xfrm>
            <a:off x="-1530678" y="653649"/>
            <a:ext cx="1026114" cy="1698199"/>
            <a:chOff x="-1836712" y="2937191"/>
            <a:chExt cx="1368152" cy="2264265"/>
          </a:xfrm>
        </p:grpSpPr>
        <p:pic>
          <p:nvPicPr>
            <p:cNvPr id="1018" name="Google Shape;1018;p10"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019" name="Google Shape;1019;p10"/>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20" name="Google Shape;1020;p10"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29762481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1021"/>
        <p:cNvGrpSpPr/>
        <p:nvPr/>
      </p:nvGrpSpPr>
      <p:grpSpPr>
        <a:xfrm>
          <a:off x="0" y="0"/>
          <a:ext cx="0" cy="0"/>
          <a:chOff x="0" y="0"/>
          <a:chExt cx="0" cy="0"/>
        </a:xfrm>
      </p:grpSpPr>
      <p:sp>
        <p:nvSpPr>
          <p:cNvPr id="1022" name="Google Shape;1022;p11"/>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23" name="Google Shape;1023;p11"/>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24" name="Google Shape;1024;p1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025" name="Google Shape;1025;p1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026" name="Google Shape;1026;p11"/>
          <p:cNvGrpSpPr/>
          <p:nvPr/>
        </p:nvGrpSpPr>
        <p:grpSpPr>
          <a:xfrm>
            <a:off x="7915032" y="222489"/>
            <a:ext cx="896495" cy="359890"/>
            <a:chOff x="1899" y="899"/>
            <a:chExt cx="4165" cy="1672"/>
          </a:xfrm>
        </p:grpSpPr>
        <p:sp>
          <p:nvSpPr>
            <p:cNvPr id="1027" name="Google Shape;1027;p1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8" name="Google Shape;1028;p1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9" name="Google Shape;1029;p1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0" name="Google Shape;1030;p1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1" name="Google Shape;1031;p1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2" name="Google Shape;1032;p1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3" name="Google Shape;1033;p1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4" name="Google Shape;1034;p1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5" name="Google Shape;1035;p1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6" name="Google Shape;1036;p1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7" name="Google Shape;1037;p1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8" name="Google Shape;1038;p11"/>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9" name="Google Shape;1039;p1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0" name="Google Shape;1040;p1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1" name="Google Shape;1041;p1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2" name="Google Shape;1042;p1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3" name="Google Shape;1043;p11"/>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4" name="Google Shape;1044;p1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5" name="Google Shape;1045;p1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6" name="Google Shape;1046;p1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7" name="Google Shape;1047;p1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8" name="Google Shape;1048;p1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9" name="Google Shape;1049;p1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0" name="Google Shape;1050;p1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1" name="Google Shape;1051;p1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2" name="Google Shape;1052;p1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3" name="Google Shape;1053;p1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4" name="Google Shape;1054;p1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5" name="Google Shape;1055;p1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6" name="Google Shape;1056;p1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7" name="Google Shape;1057;p1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8" name="Google Shape;1058;p1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9" name="Google Shape;1059;p1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0" name="Google Shape;1060;p1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1" name="Google Shape;1061;p1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2" name="Google Shape;1062;p1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3" name="Google Shape;1063;p1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4" name="Google Shape;1064;p1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5" name="Google Shape;1065;p1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6" name="Google Shape;1066;p1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7" name="Google Shape;1067;p1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8" name="Google Shape;1068;p11"/>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9" name="Google Shape;1069;p11"/>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0" name="Google Shape;1070;p11"/>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1" name="Google Shape;1071;p11"/>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2" name="Google Shape;1072;p11"/>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3" name="Google Shape;1073;p11"/>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4" name="Google Shape;1074;p11"/>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5" name="Google Shape;1075;p1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6" name="Google Shape;1076;p1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7" name="Google Shape;1077;p1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8" name="Google Shape;1078;p1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9" name="Google Shape;1079;p1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0" name="Google Shape;1080;p1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1" name="Google Shape;1081;p1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2" name="Google Shape;1082;p1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3" name="Google Shape;1083;p1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4" name="Google Shape;1084;p1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5" name="Google Shape;1085;p1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6" name="Google Shape;1086;p1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7" name="Google Shape;1087;p1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8" name="Google Shape;1088;p1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9" name="Google Shape;1089;p1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0" name="Google Shape;1090;p1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1" name="Google Shape;1091;p1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2" name="Google Shape;1092;p1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3" name="Google Shape;1093;p1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4" name="Google Shape;1094;p1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5" name="Google Shape;1095;p1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6" name="Google Shape;1096;p1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7" name="Google Shape;1097;p1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8" name="Google Shape;1098;p1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9" name="Google Shape;1099;p1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0" name="Google Shape;1100;p1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1" name="Google Shape;1101;p1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2" name="Google Shape;1102;p1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3" name="Google Shape;1103;p1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4" name="Google Shape;1104;p1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5" name="Google Shape;1105;p1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6" name="Google Shape;1106;p11"/>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7" name="Google Shape;1107;p1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8" name="Google Shape;1108;p1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9" name="Google Shape;1109;p1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0" name="Google Shape;1110;p1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1" name="Google Shape;1111;p1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2" name="Google Shape;1112;p1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3" name="Google Shape;1113;p1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4" name="Google Shape;1114;p1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5" name="Google Shape;1115;p1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6" name="Google Shape;1116;p1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7" name="Google Shape;1117;p1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8" name="Google Shape;1118;p1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9" name="Google Shape;1119;p1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20" name="Google Shape;1120;p11"/>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121" name="Google Shape;1121;p11"/>
          <p:cNvGrpSpPr/>
          <p:nvPr/>
        </p:nvGrpSpPr>
        <p:grpSpPr>
          <a:xfrm>
            <a:off x="-1530678" y="2991543"/>
            <a:ext cx="1404156" cy="2177011"/>
            <a:chOff x="6195941" y="562596"/>
            <a:chExt cx="1872208" cy="2902681"/>
          </a:xfrm>
        </p:grpSpPr>
        <p:grpSp>
          <p:nvGrpSpPr>
            <p:cNvPr id="1122" name="Google Shape;1122;p11"/>
            <p:cNvGrpSpPr/>
            <p:nvPr/>
          </p:nvGrpSpPr>
          <p:grpSpPr>
            <a:xfrm>
              <a:off x="6195941" y="832626"/>
              <a:ext cx="1872208" cy="2632651"/>
              <a:chOff x="-1872716" y="660661"/>
              <a:chExt cx="1872208" cy="1974490"/>
            </a:xfrm>
          </p:grpSpPr>
          <p:sp>
            <p:nvSpPr>
              <p:cNvPr id="1123" name="Google Shape;1123;p11"/>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24" name="Google Shape;1124;p1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125" name="Google Shape;1125;p11"/>
            <p:cNvGrpSpPr/>
            <p:nvPr/>
          </p:nvGrpSpPr>
          <p:grpSpPr>
            <a:xfrm>
              <a:off x="6303954" y="562596"/>
              <a:ext cx="540060" cy="540060"/>
              <a:chOff x="6303954" y="562596"/>
              <a:chExt cx="540060" cy="540060"/>
            </a:xfrm>
          </p:grpSpPr>
          <p:sp>
            <p:nvSpPr>
              <p:cNvPr id="1126" name="Google Shape;1126;p11"/>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127" name="Google Shape;1127;p1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128" name="Google Shape;1128;p11"/>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9" name="Google Shape;1129;p11"/>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0" name="Google Shape;1130;p11"/>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131" name="Google Shape;1131;p1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132" name="Google Shape;1132;p11"/>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133" name="Google Shape;1133;p11"/>
          <p:cNvGrpSpPr/>
          <p:nvPr/>
        </p:nvGrpSpPr>
        <p:grpSpPr>
          <a:xfrm>
            <a:off x="-1530678" y="653649"/>
            <a:ext cx="1026114" cy="1698199"/>
            <a:chOff x="-1836712" y="2937191"/>
            <a:chExt cx="1368152" cy="2264265"/>
          </a:xfrm>
        </p:grpSpPr>
        <p:pic>
          <p:nvPicPr>
            <p:cNvPr id="1134" name="Google Shape;1134;p1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135" name="Google Shape;1135;p11"/>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36" name="Google Shape;1136;p1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382083359"/>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1137"/>
        <p:cNvGrpSpPr/>
        <p:nvPr/>
      </p:nvGrpSpPr>
      <p:grpSpPr>
        <a:xfrm>
          <a:off x="0" y="0"/>
          <a:ext cx="0" cy="0"/>
          <a:chOff x="0" y="0"/>
          <a:chExt cx="0" cy="0"/>
        </a:xfrm>
      </p:grpSpPr>
      <p:sp>
        <p:nvSpPr>
          <p:cNvPr id="1138" name="Google Shape;1138;p12"/>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39" name="Google Shape;1139;p12"/>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40" name="Google Shape;1140;p1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141" name="Google Shape;1141;p1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142" name="Google Shape;1142;p12"/>
          <p:cNvGrpSpPr/>
          <p:nvPr/>
        </p:nvGrpSpPr>
        <p:grpSpPr>
          <a:xfrm>
            <a:off x="7915032" y="222489"/>
            <a:ext cx="896495" cy="359890"/>
            <a:chOff x="1899" y="899"/>
            <a:chExt cx="4165" cy="1672"/>
          </a:xfrm>
        </p:grpSpPr>
        <p:sp>
          <p:nvSpPr>
            <p:cNvPr id="1143" name="Google Shape;1143;p1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4" name="Google Shape;1144;p1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5" name="Google Shape;1145;p1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6" name="Google Shape;1146;p1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7" name="Google Shape;1147;p1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8" name="Google Shape;1148;p1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9" name="Google Shape;1149;p1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0" name="Google Shape;1150;p1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1" name="Google Shape;1151;p1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2" name="Google Shape;1152;p1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3" name="Google Shape;1153;p1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4" name="Google Shape;1154;p12"/>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5" name="Google Shape;1155;p1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6" name="Google Shape;1156;p1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7" name="Google Shape;1157;p1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8" name="Google Shape;1158;p1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9" name="Google Shape;1159;p12"/>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0" name="Google Shape;1160;p1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1" name="Google Shape;1161;p1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2" name="Google Shape;1162;p1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3" name="Google Shape;1163;p1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4" name="Google Shape;1164;p1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5" name="Google Shape;1165;p1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6" name="Google Shape;1166;p1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7" name="Google Shape;1167;p1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8" name="Google Shape;1168;p1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9" name="Google Shape;1169;p1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0" name="Google Shape;1170;p1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1" name="Google Shape;1171;p1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2" name="Google Shape;1172;p1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3" name="Google Shape;1173;p1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4" name="Google Shape;1174;p1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5" name="Google Shape;1175;p1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6" name="Google Shape;1176;p1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7" name="Google Shape;1177;p1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8" name="Google Shape;1178;p1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9" name="Google Shape;1179;p1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0" name="Google Shape;1180;p1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1" name="Google Shape;1181;p1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2" name="Google Shape;1182;p1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3" name="Google Shape;1183;p1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4" name="Google Shape;1184;p1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5" name="Google Shape;1185;p1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6" name="Google Shape;1186;p1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7" name="Google Shape;1187;p1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8" name="Google Shape;1188;p1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9" name="Google Shape;1189;p1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0" name="Google Shape;1190;p1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1" name="Google Shape;1191;p1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2" name="Google Shape;1192;p1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3" name="Google Shape;1193;p1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4" name="Google Shape;1194;p1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5" name="Google Shape;1195;p1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6" name="Google Shape;1196;p1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7" name="Google Shape;1197;p1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8" name="Google Shape;1198;p1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9" name="Google Shape;1199;p1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0" name="Google Shape;1200;p1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1" name="Google Shape;1201;p1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2" name="Google Shape;1202;p1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3" name="Google Shape;1203;p1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4" name="Google Shape;1204;p1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5" name="Google Shape;1205;p1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6" name="Google Shape;1206;p1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7" name="Google Shape;1207;p1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8" name="Google Shape;1208;p1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9" name="Google Shape;1209;p1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0" name="Google Shape;1210;p1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1" name="Google Shape;1211;p1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2" name="Google Shape;1212;p1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3" name="Google Shape;1213;p1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4" name="Google Shape;1214;p1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5" name="Google Shape;1215;p1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6" name="Google Shape;1216;p1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7" name="Google Shape;1217;p1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8" name="Google Shape;1218;p1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9" name="Google Shape;1219;p1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0" name="Google Shape;1220;p1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1" name="Google Shape;1221;p1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2" name="Google Shape;1222;p12"/>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3" name="Google Shape;1223;p1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4" name="Google Shape;1224;p1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5" name="Google Shape;1225;p1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6" name="Google Shape;1226;p1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7" name="Google Shape;1227;p1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8" name="Google Shape;1228;p1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9" name="Google Shape;1229;p1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0" name="Google Shape;1230;p1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1" name="Google Shape;1231;p1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2" name="Google Shape;1232;p1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3" name="Google Shape;1233;p1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4" name="Google Shape;1234;p1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5" name="Google Shape;1235;p1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236" name="Google Shape;1236;p12"/>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237" name="Google Shape;1237;p12"/>
          <p:cNvGrpSpPr/>
          <p:nvPr/>
        </p:nvGrpSpPr>
        <p:grpSpPr>
          <a:xfrm>
            <a:off x="-1530678" y="2991543"/>
            <a:ext cx="1404156" cy="2177011"/>
            <a:chOff x="6195941" y="562596"/>
            <a:chExt cx="1872208" cy="2902681"/>
          </a:xfrm>
        </p:grpSpPr>
        <p:grpSp>
          <p:nvGrpSpPr>
            <p:cNvPr id="1238" name="Google Shape;1238;p12"/>
            <p:cNvGrpSpPr/>
            <p:nvPr/>
          </p:nvGrpSpPr>
          <p:grpSpPr>
            <a:xfrm>
              <a:off x="6195941" y="832626"/>
              <a:ext cx="1872208" cy="2632651"/>
              <a:chOff x="-1872716" y="660661"/>
              <a:chExt cx="1872208" cy="1974490"/>
            </a:xfrm>
          </p:grpSpPr>
          <p:sp>
            <p:nvSpPr>
              <p:cNvPr id="1239" name="Google Shape;1239;p12"/>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40" name="Google Shape;1240;p1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241" name="Google Shape;1241;p12"/>
            <p:cNvGrpSpPr/>
            <p:nvPr/>
          </p:nvGrpSpPr>
          <p:grpSpPr>
            <a:xfrm>
              <a:off x="6303954" y="562596"/>
              <a:ext cx="540060" cy="540060"/>
              <a:chOff x="6303954" y="562596"/>
              <a:chExt cx="540060" cy="540060"/>
            </a:xfrm>
          </p:grpSpPr>
          <p:sp>
            <p:nvSpPr>
              <p:cNvPr id="1242" name="Google Shape;1242;p12"/>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243" name="Google Shape;1243;p1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244" name="Google Shape;1244;p12"/>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5" name="Google Shape;1245;p12"/>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6" name="Google Shape;1246;p12"/>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247" name="Google Shape;1247;p1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48" name="Google Shape;1248;p12"/>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249" name="Google Shape;1249;p12"/>
          <p:cNvGrpSpPr/>
          <p:nvPr/>
        </p:nvGrpSpPr>
        <p:grpSpPr>
          <a:xfrm>
            <a:off x="-1530678" y="653649"/>
            <a:ext cx="1026114" cy="1698199"/>
            <a:chOff x="-1836712" y="2937191"/>
            <a:chExt cx="1368152" cy="2264265"/>
          </a:xfrm>
        </p:grpSpPr>
        <p:pic>
          <p:nvPicPr>
            <p:cNvPr id="1250" name="Google Shape;1250;p1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251" name="Google Shape;1251;p12"/>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52" name="Google Shape;1252;p1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997659253"/>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1253"/>
        <p:cNvGrpSpPr/>
        <p:nvPr/>
      </p:nvGrpSpPr>
      <p:grpSpPr>
        <a:xfrm>
          <a:off x="0" y="0"/>
          <a:ext cx="0" cy="0"/>
          <a:chOff x="0" y="0"/>
          <a:chExt cx="0" cy="0"/>
        </a:xfrm>
      </p:grpSpPr>
      <p:sp>
        <p:nvSpPr>
          <p:cNvPr id="1254" name="Google Shape;1254;p13"/>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55" name="Google Shape;1255;p13"/>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56" name="Google Shape;1256;p1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57" name="Google Shape;1257;p1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258" name="Google Shape;1258;p13"/>
          <p:cNvGrpSpPr/>
          <p:nvPr/>
        </p:nvGrpSpPr>
        <p:grpSpPr>
          <a:xfrm>
            <a:off x="7915032" y="222489"/>
            <a:ext cx="896495" cy="359890"/>
            <a:chOff x="1899" y="899"/>
            <a:chExt cx="4165" cy="1672"/>
          </a:xfrm>
        </p:grpSpPr>
        <p:sp>
          <p:nvSpPr>
            <p:cNvPr id="1259" name="Google Shape;1259;p1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0" name="Google Shape;1260;p1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1" name="Google Shape;1261;p1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2" name="Google Shape;1262;p1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3" name="Google Shape;1263;p1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4" name="Google Shape;1264;p1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5" name="Google Shape;1265;p1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6" name="Google Shape;1266;p1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7" name="Google Shape;1267;p1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8" name="Google Shape;1268;p1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9" name="Google Shape;1269;p1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0" name="Google Shape;1270;p13"/>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1" name="Google Shape;1271;p1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2" name="Google Shape;1272;p1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3" name="Google Shape;1273;p1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4" name="Google Shape;1274;p1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5" name="Google Shape;1275;p13"/>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6" name="Google Shape;1276;p1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7" name="Google Shape;1277;p1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8" name="Google Shape;1278;p1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9" name="Google Shape;1279;p1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0" name="Google Shape;1280;p1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1" name="Google Shape;1281;p1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2" name="Google Shape;1282;p1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3" name="Google Shape;1283;p1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4" name="Google Shape;1284;p1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5" name="Google Shape;1285;p1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6" name="Google Shape;1286;p1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7" name="Google Shape;1287;p1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8" name="Google Shape;1288;p1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9" name="Google Shape;1289;p1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0" name="Google Shape;1290;p1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1" name="Google Shape;1291;p1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2" name="Google Shape;1292;p1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3" name="Google Shape;1293;p1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4" name="Google Shape;1294;p1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5" name="Google Shape;1295;p1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6" name="Google Shape;1296;p1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7" name="Google Shape;1297;p1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8" name="Google Shape;1298;p1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9" name="Google Shape;1299;p1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0" name="Google Shape;1300;p1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1" name="Google Shape;1301;p1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2" name="Google Shape;1302;p1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3" name="Google Shape;1303;p1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4" name="Google Shape;1304;p1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5" name="Google Shape;1305;p1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6" name="Google Shape;1306;p1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7" name="Google Shape;1307;p1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8" name="Google Shape;1308;p1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9" name="Google Shape;1309;p1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0" name="Google Shape;1310;p1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1" name="Google Shape;1311;p1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2" name="Google Shape;1312;p1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3" name="Google Shape;1313;p1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4" name="Google Shape;1314;p1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5" name="Google Shape;1315;p1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6" name="Google Shape;1316;p1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7" name="Google Shape;1317;p1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8" name="Google Shape;1318;p1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9" name="Google Shape;1319;p1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0" name="Google Shape;1320;p1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1" name="Google Shape;1321;p1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2" name="Google Shape;1322;p1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3" name="Google Shape;1323;p1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4" name="Google Shape;1324;p1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5" name="Google Shape;1325;p1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6" name="Google Shape;1326;p1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7" name="Google Shape;1327;p1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8" name="Google Shape;1328;p1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9" name="Google Shape;1329;p1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0" name="Google Shape;1330;p1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1" name="Google Shape;1331;p1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2" name="Google Shape;1332;p1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3" name="Google Shape;1333;p1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4" name="Google Shape;1334;p1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5" name="Google Shape;1335;p1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6" name="Google Shape;1336;p1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7" name="Google Shape;1337;p1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8" name="Google Shape;1338;p13"/>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9" name="Google Shape;1339;p1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0" name="Google Shape;1340;p1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1" name="Google Shape;1341;p1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2" name="Google Shape;1342;p1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3" name="Google Shape;1343;p1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4" name="Google Shape;1344;p1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5" name="Google Shape;1345;p1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6" name="Google Shape;1346;p1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7" name="Google Shape;1347;p1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8" name="Google Shape;1348;p1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9" name="Google Shape;1349;p1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0" name="Google Shape;1350;p1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1" name="Google Shape;1351;p1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352" name="Google Shape;1352;p13"/>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353" name="Google Shape;1353;p13"/>
          <p:cNvGrpSpPr/>
          <p:nvPr/>
        </p:nvGrpSpPr>
        <p:grpSpPr>
          <a:xfrm>
            <a:off x="-1530678" y="2991543"/>
            <a:ext cx="1404156" cy="2177011"/>
            <a:chOff x="6195941" y="562596"/>
            <a:chExt cx="1872208" cy="2902681"/>
          </a:xfrm>
        </p:grpSpPr>
        <p:grpSp>
          <p:nvGrpSpPr>
            <p:cNvPr id="1354" name="Google Shape;1354;p13"/>
            <p:cNvGrpSpPr/>
            <p:nvPr/>
          </p:nvGrpSpPr>
          <p:grpSpPr>
            <a:xfrm>
              <a:off x="6195941" y="832626"/>
              <a:ext cx="1872208" cy="2632651"/>
              <a:chOff x="-1872716" y="660661"/>
              <a:chExt cx="1872208" cy="1974490"/>
            </a:xfrm>
          </p:grpSpPr>
          <p:sp>
            <p:nvSpPr>
              <p:cNvPr id="1355" name="Google Shape;1355;p1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56" name="Google Shape;1356;p1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357" name="Google Shape;1357;p13"/>
            <p:cNvGrpSpPr/>
            <p:nvPr/>
          </p:nvGrpSpPr>
          <p:grpSpPr>
            <a:xfrm>
              <a:off x="6303954" y="562596"/>
              <a:ext cx="540060" cy="540060"/>
              <a:chOff x="6303954" y="562596"/>
              <a:chExt cx="540060" cy="540060"/>
            </a:xfrm>
          </p:grpSpPr>
          <p:sp>
            <p:nvSpPr>
              <p:cNvPr id="1358" name="Google Shape;1358;p1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59" name="Google Shape;1359;p1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360" name="Google Shape;1360;p13"/>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1" name="Google Shape;1361;p13"/>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2" name="Google Shape;1362;p13"/>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363" name="Google Shape;1363;p1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364" name="Google Shape;1364;p13"/>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365" name="Google Shape;1365;p13"/>
          <p:cNvGrpSpPr/>
          <p:nvPr/>
        </p:nvGrpSpPr>
        <p:grpSpPr>
          <a:xfrm>
            <a:off x="-1530678" y="653649"/>
            <a:ext cx="1026114" cy="1698199"/>
            <a:chOff x="-1836712" y="2937191"/>
            <a:chExt cx="1368152" cy="2264265"/>
          </a:xfrm>
        </p:grpSpPr>
        <p:pic>
          <p:nvPicPr>
            <p:cNvPr id="1366" name="Google Shape;1366;p1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367" name="Google Shape;1367;p13"/>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68" name="Google Shape;1368;p1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861386111"/>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1135"/>
        <p:cNvGrpSpPr/>
        <p:nvPr/>
      </p:nvGrpSpPr>
      <p:grpSpPr>
        <a:xfrm>
          <a:off x="0" y="0"/>
          <a:ext cx="0" cy="0"/>
          <a:chOff x="0" y="0"/>
          <a:chExt cx="0" cy="0"/>
        </a:xfrm>
      </p:grpSpPr>
      <p:sp>
        <p:nvSpPr>
          <p:cNvPr id="1136" name="Google Shape;1136;p12"/>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grpSp>
        <p:nvGrpSpPr>
          <p:cNvPr id="1137" name="Google Shape;1137;p12"/>
          <p:cNvGrpSpPr/>
          <p:nvPr/>
        </p:nvGrpSpPr>
        <p:grpSpPr>
          <a:xfrm>
            <a:off x="7916400" y="221400"/>
            <a:ext cx="893994" cy="358950"/>
            <a:chOff x="1899" y="899"/>
            <a:chExt cx="4163" cy="1671"/>
          </a:xfrm>
        </p:grpSpPr>
        <p:sp>
          <p:nvSpPr>
            <p:cNvPr id="1138" name="Google Shape;1138;p1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39" name="Google Shape;1139;p1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0" name="Google Shape;1140;p1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1" name="Google Shape;1141;p1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2" name="Google Shape;1142;p1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3" name="Google Shape;1143;p1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4" name="Google Shape;1144;p1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5" name="Google Shape;1145;p1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6" name="Google Shape;1146;p1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7" name="Google Shape;1147;p1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8" name="Google Shape;1148;p1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49" name="Google Shape;1149;p12"/>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0" name="Google Shape;1150;p1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1" name="Google Shape;1151;p1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2" name="Google Shape;1152;p1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3" name="Google Shape;1153;p1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4" name="Google Shape;1154;p12"/>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5" name="Google Shape;1155;p1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6" name="Google Shape;1156;p1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7" name="Google Shape;1157;p1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8" name="Google Shape;1158;p1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59" name="Google Shape;1159;p1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0" name="Google Shape;1160;p1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1" name="Google Shape;1161;p1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2" name="Google Shape;1162;p1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3" name="Google Shape;1163;p1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4" name="Google Shape;1164;p1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5" name="Google Shape;1165;p1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6" name="Google Shape;1166;p1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7" name="Google Shape;1167;p1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8" name="Google Shape;1168;p1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69" name="Google Shape;1169;p1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0" name="Google Shape;1170;p1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1" name="Google Shape;1171;p1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2" name="Google Shape;1172;p1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3" name="Google Shape;1173;p1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4" name="Google Shape;1174;p1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5" name="Google Shape;1175;p1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6" name="Google Shape;1176;p1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7" name="Google Shape;1177;p1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8" name="Google Shape;1178;p1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79" name="Google Shape;1179;p1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0" name="Google Shape;1180;p1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1" name="Google Shape;1181;p1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2" name="Google Shape;1182;p1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3" name="Google Shape;1183;p1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4" name="Google Shape;1184;p1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5" name="Google Shape;1185;p1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6" name="Google Shape;1186;p1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7" name="Google Shape;1187;p1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8" name="Google Shape;1188;p1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89" name="Google Shape;1189;p1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0" name="Google Shape;1190;p1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1" name="Google Shape;1191;p1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2" name="Google Shape;1192;p1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3" name="Google Shape;1193;p1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4" name="Google Shape;1194;p1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5" name="Google Shape;1195;p1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6" name="Google Shape;1196;p1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7" name="Google Shape;1197;p1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8" name="Google Shape;1198;p1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199" name="Google Shape;1199;p1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0" name="Google Shape;1200;p1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1" name="Google Shape;1201;p1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2" name="Google Shape;1202;p1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3" name="Google Shape;1203;p1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4" name="Google Shape;1204;p1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5" name="Google Shape;1205;p1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6" name="Google Shape;1206;p1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7" name="Google Shape;1207;p1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8" name="Google Shape;1208;p1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09" name="Google Shape;1209;p1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0" name="Google Shape;1210;p1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1" name="Google Shape;1211;p1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2" name="Google Shape;1212;p1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3" name="Google Shape;1213;p1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4" name="Google Shape;1214;p1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5" name="Google Shape;1215;p1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6" name="Google Shape;1216;p1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7" name="Google Shape;1217;p12"/>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8" name="Google Shape;1218;p1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19" name="Google Shape;1219;p1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0" name="Google Shape;1220;p1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1" name="Google Shape;1221;p1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2" name="Google Shape;1222;p1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3" name="Google Shape;1223;p1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4" name="Google Shape;1224;p1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5" name="Google Shape;1225;p1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6" name="Google Shape;1226;p1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7" name="Google Shape;1227;p1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8" name="Google Shape;1228;p1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29" name="Google Shape;1229;p1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30" name="Google Shape;1230;p1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231" name="Google Shape;1231;p12"/>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
        <p:nvSpPr>
          <p:cNvPr id="1232" name="Google Shape;1232;p12"/>
          <p:cNvSpPr/>
          <p:nvPr/>
        </p:nvSpPr>
        <p:spPr>
          <a:xfrm>
            <a:off x="-1113164" y="313265"/>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33" name="Google Shape;1233;p1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34" name="Google Shape;1234;p1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35" name="Google Shape;1235;p1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1236" name="Google Shape;1236;p12"/>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dk2"/>
              </a:buClr>
              <a:buSzPts val="1500"/>
              <a:buNone/>
              <a:defRPr b="1">
                <a:solidFill>
                  <a:schemeClr val="dk2"/>
                </a:solidFill>
              </a:defRPr>
            </a:lvl1pPr>
            <a:lvl2pPr marL="914400" lvl="1" indent="-228600" algn="ctr">
              <a:lnSpc>
                <a:spcPct val="90000"/>
              </a:lnSpc>
              <a:spcBef>
                <a:spcPts val="300"/>
              </a:spcBef>
              <a:spcAft>
                <a:spcPts val="0"/>
              </a:spcAft>
              <a:buClr>
                <a:schemeClr val="dk2"/>
              </a:buClr>
              <a:buSzPts val="1400"/>
              <a:buNone/>
              <a:defRPr>
                <a:solidFill>
                  <a:schemeClr val="dk2"/>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237" name="Google Shape;1237;p12"/>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lvl="0" algn="ctr">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grpSp>
        <p:nvGrpSpPr>
          <p:cNvPr id="1238" name="Google Shape;1238;p12"/>
          <p:cNvGrpSpPr/>
          <p:nvPr/>
        </p:nvGrpSpPr>
        <p:grpSpPr>
          <a:xfrm>
            <a:off x="-1530678" y="2991542"/>
            <a:ext cx="1404225" cy="2177094"/>
            <a:chOff x="6195941" y="562596"/>
            <a:chExt cx="1872300" cy="2902792"/>
          </a:xfrm>
        </p:grpSpPr>
        <p:grpSp>
          <p:nvGrpSpPr>
            <p:cNvPr id="1239" name="Google Shape;1239;p12"/>
            <p:cNvGrpSpPr/>
            <p:nvPr/>
          </p:nvGrpSpPr>
          <p:grpSpPr>
            <a:xfrm>
              <a:off x="6195941" y="832605"/>
              <a:ext cx="1872300" cy="2632784"/>
              <a:chOff x="-1872716" y="660661"/>
              <a:chExt cx="1872300" cy="1974637"/>
            </a:xfrm>
          </p:grpSpPr>
          <p:sp>
            <p:nvSpPr>
              <p:cNvPr id="1240" name="Google Shape;1240;p1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241" name="Google Shape;1241;p1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242" name="Google Shape;1242;p12"/>
            <p:cNvGrpSpPr/>
            <p:nvPr/>
          </p:nvGrpSpPr>
          <p:grpSpPr>
            <a:xfrm>
              <a:off x="6303954" y="562596"/>
              <a:ext cx="540000" cy="540000"/>
              <a:chOff x="6303954" y="562596"/>
              <a:chExt cx="540000" cy="540000"/>
            </a:xfrm>
          </p:grpSpPr>
          <p:sp>
            <p:nvSpPr>
              <p:cNvPr id="1243" name="Google Shape;1243;p1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244" name="Google Shape;1244;p1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245" name="Google Shape;1245;p12"/>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dk2"/>
              </a:buClr>
              <a:buSzPts val="1500"/>
              <a:buNone/>
              <a:defRPr b="1">
                <a:solidFill>
                  <a:schemeClr val="dk2"/>
                </a:solidFill>
              </a:defRPr>
            </a:lvl1pPr>
            <a:lvl2pPr marL="914400" lvl="1" indent="-228600" algn="ctr">
              <a:lnSpc>
                <a:spcPct val="90000"/>
              </a:lnSpc>
              <a:spcBef>
                <a:spcPts val="300"/>
              </a:spcBef>
              <a:spcAft>
                <a:spcPts val="0"/>
              </a:spcAft>
              <a:buClr>
                <a:schemeClr val="dk2"/>
              </a:buClr>
              <a:buSzPts val="1400"/>
              <a:buNone/>
              <a:defRPr>
                <a:solidFill>
                  <a:schemeClr val="dk2"/>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246" name="Google Shape;1246;p12"/>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dk2"/>
              </a:buClr>
              <a:buSzPts val="1500"/>
              <a:buNone/>
              <a:defRPr b="1">
                <a:solidFill>
                  <a:schemeClr val="dk2"/>
                </a:solidFill>
              </a:defRPr>
            </a:lvl1pPr>
            <a:lvl2pPr marL="914400" lvl="1" indent="-228600" algn="ctr">
              <a:lnSpc>
                <a:spcPct val="90000"/>
              </a:lnSpc>
              <a:spcBef>
                <a:spcPts val="300"/>
              </a:spcBef>
              <a:spcAft>
                <a:spcPts val="0"/>
              </a:spcAft>
              <a:buClr>
                <a:schemeClr val="dk2"/>
              </a:buClr>
              <a:buSzPts val="1400"/>
              <a:buNone/>
              <a:defRPr>
                <a:solidFill>
                  <a:schemeClr val="dk2"/>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1247" name="Google Shape;1247;p12"/>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dk2"/>
              </a:buClr>
              <a:buSzPts val="1500"/>
              <a:buNone/>
              <a:defRPr b="1">
                <a:solidFill>
                  <a:schemeClr val="dk2"/>
                </a:solidFill>
              </a:defRPr>
            </a:lvl1pPr>
            <a:lvl2pPr marL="914400" lvl="1" indent="-228600" algn="ctr">
              <a:lnSpc>
                <a:spcPct val="90000"/>
              </a:lnSpc>
              <a:spcBef>
                <a:spcPts val="300"/>
              </a:spcBef>
              <a:spcAft>
                <a:spcPts val="0"/>
              </a:spcAft>
              <a:buClr>
                <a:schemeClr val="dk2"/>
              </a:buClr>
              <a:buSzPts val="1400"/>
              <a:buNone/>
              <a:defRPr>
                <a:solidFill>
                  <a:schemeClr val="dk2"/>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1369"/>
        <p:cNvGrpSpPr/>
        <p:nvPr/>
      </p:nvGrpSpPr>
      <p:grpSpPr>
        <a:xfrm>
          <a:off x="0" y="0"/>
          <a:ext cx="0" cy="0"/>
          <a:chOff x="0" y="0"/>
          <a:chExt cx="0" cy="0"/>
        </a:xfrm>
      </p:grpSpPr>
      <p:sp>
        <p:nvSpPr>
          <p:cNvPr id="1370" name="Google Shape;1370;p14"/>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371" name="Google Shape;1371;p14"/>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372" name="Google Shape;1372;p1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373" name="Google Shape;1373;p1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374" name="Google Shape;1374;p14"/>
          <p:cNvGrpSpPr/>
          <p:nvPr/>
        </p:nvGrpSpPr>
        <p:grpSpPr>
          <a:xfrm>
            <a:off x="7915032" y="222489"/>
            <a:ext cx="896495" cy="359890"/>
            <a:chOff x="1899" y="899"/>
            <a:chExt cx="4165" cy="1672"/>
          </a:xfrm>
        </p:grpSpPr>
        <p:sp>
          <p:nvSpPr>
            <p:cNvPr id="1375" name="Google Shape;1375;p1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6" name="Google Shape;1376;p1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7" name="Google Shape;1377;p1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8" name="Google Shape;1378;p1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9" name="Google Shape;1379;p1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0" name="Google Shape;1380;p1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1" name="Google Shape;1381;p1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2" name="Google Shape;1382;p1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3" name="Google Shape;1383;p1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4" name="Google Shape;1384;p1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5" name="Google Shape;1385;p1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6" name="Google Shape;1386;p14"/>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7" name="Google Shape;1387;p1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8" name="Google Shape;1388;p1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9" name="Google Shape;1389;p1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0" name="Google Shape;1390;p1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1" name="Google Shape;1391;p14"/>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2" name="Google Shape;1392;p1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3" name="Google Shape;1393;p1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4" name="Google Shape;1394;p1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5" name="Google Shape;1395;p1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6" name="Google Shape;1396;p1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7" name="Google Shape;1397;p1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8" name="Google Shape;1398;p1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9" name="Google Shape;1399;p1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0" name="Google Shape;1400;p1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1" name="Google Shape;1401;p1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2" name="Google Shape;1402;p1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3" name="Google Shape;1403;p1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4" name="Google Shape;1404;p1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5" name="Google Shape;1405;p1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6" name="Google Shape;1406;p1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7" name="Google Shape;1407;p1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8" name="Google Shape;1408;p1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9" name="Google Shape;1409;p1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0" name="Google Shape;1410;p1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1" name="Google Shape;1411;p1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2" name="Google Shape;1412;p1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3" name="Google Shape;1413;p1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4" name="Google Shape;1414;p1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5" name="Google Shape;1415;p1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6" name="Google Shape;1416;p14"/>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7" name="Google Shape;1417;p14"/>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8" name="Google Shape;1418;p14"/>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9" name="Google Shape;1419;p14"/>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0" name="Google Shape;1420;p14"/>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1" name="Google Shape;1421;p14"/>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2" name="Google Shape;1422;p14"/>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3" name="Google Shape;1423;p1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4" name="Google Shape;1424;p1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5" name="Google Shape;1425;p1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6" name="Google Shape;1426;p1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7" name="Google Shape;1427;p1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8" name="Google Shape;1428;p1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9" name="Google Shape;1429;p1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0" name="Google Shape;1430;p1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1" name="Google Shape;1431;p1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2" name="Google Shape;1432;p1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3" name="Google Shape;1433;p1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4" name="Google Shape;1434;p1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5" name="Google Shape;1435;p1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6" name="Google Shape;1436;p1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7" name="Google Shape;1437;p1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8" name="Google Shape;1438;p1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9" name="Google Shape;1439;p1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0" name="Google Shape;1440;p1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1" name="Google Shape;1441;p1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2" name="Google Shape;1442;p1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3" name="Google Shape;1443;p1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4" name="Google Shape;1444;p1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5" name="Google Shape;1445;p1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6" name="Google Shape;1446;p1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7" name="Google Shape;1447;p1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8" name="Google Shape;1448;p1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9" name="Google Shape;1449;p1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0" name="Google Shape;1450;p1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1" name="Google Shape;1451;p1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2" name="Google Shape;1452;p1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3" name="Google Shape;1453;p1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4" name="Google Shape;1454;p14"/>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5" name="Google Shape;1455;p1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6" name="Google Shape;1456;p1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7" name="Google Shape;1457;p1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8" name="Google Shape;1458;p1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9" name="Google Shape;1459;p1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0" name="Google Shape;1460;p1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1" name="Google Shape;1461;p1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2" name="Google Shape;1462;p1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3" name="Google Shape;1463;p1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4" name="Google Shape;1464;p1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5" name="Google Shape;1465;p1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6" name="Google Shape;1466;p1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7" name="Google Shape;1467;p1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468" name="Google Shape;1468;p14"/>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469" name="Google Shape;1469;p14"/>
          <p:cNvGrpSpPr/>
          <p:nvPr/>
        </p:nvGrpSpPr>
        <p:grpSpPr>
          <a:xfrm>
            <a:off x="-1530678" y="2991543"/>
            <a:ext cx="1404156" cy="2177011"/>
            <a:chOff x="6195941" y="562596"/>
            <a:chExt cx="1872208" cy="2902681"/>
          </a:xfrm>
        </p:grpSpPr>
        <p:grpSp>
          <p:nvGrpSpPr>
            <p:cNvPr id="1470" name="Google Shape;1470;p14"/>
            <p:cNvGrpSpPr/>
            <p:nvPr/>
          </p:nvGrpSpPr>
          <p:grpSpPr>
            <a:xfrm>
              <a:off x="6195941" y="832626"/>
              <a:ext cx="1872208" cy="2632651"/>
              <a:chOff x="-1872716" y="660661"/>
              <a:chExt cx="1872208" cy="1974490"/>
            </a:xfrm>
          </p:grpSpPr>
          <p:sp>
            <p:nvSpPr>
              <p:cNvPr id="1471" name="Google Shape;1471;p14"/>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72" name="Google Shape;1472;p1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473" name="Google Shape;1473;p14"/>
            <p:cNvGrpSpPr/>
            <p:nvPr/>
          </p:nvGrpSpPr>
          <p:grpSpPr>
            <a:xfrm>
              <a:off x="6303954" y="562596"/>
              <a:ext cx="540060" cy="540060"/>
              <a:chOff x="6303954" y="562596"/>
              <a:chExt cx="540060" cy="540060"/>
            </a:xfrm>
          </p:grpSpPr>
          <p:sp>
            <p:nvSpPr>
              <p:cNvPr id="1474" name="Google Shape;1474;p14"/>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475" name="Google Shape;1475;p1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476" name="Google Shape;1476;p14"/>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7" name="Google Shape;1477;p14"/>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8" name="Google Shape;1478;p14"/>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479" name="Google Shape;1479;p1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80" name="Google Shape;1480;p14"/>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481" name="Google Shape;1481;p14"/>
          <p:cNvGrpSpPr/>
          <p:nvPr/>
        </p:nvGrpSpPr>
        <p:grpSpPr>
          <a:xfrm>
            <a:off x="-1530678" y="653649"/>
            <a:ext cx="1026114" cy="1698199"/>
            <a:chOff x="-1836712" y="2937191"/>
            <a:chExt cx="1368152" cy="2264265"/>
          </a:xfrm>
        </p:grpSpPr>
        <p:pic>
          <p:nvPicPr>
            <p:cNvPr id="1482" name="Google Shape;1482;p1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483" name="Google Shape;1483;p14"/>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84" name="Google Shape;1484;p1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871562386"/>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1485"/>
        <p:cNvGrpSpPr/>
        <p:nvPr/>
      </p:nvGrpSpPr>
      <p:grpSpPr>
        <a:xfrm>
          <a:off x="0" y="0"/>
          <a:ext cx="0" cy="0"/>
          <a:chOff x="0" y="0"/>
          <a:chExt cx="0" cy="0"/>
        </a:xfrm>
      </p:grpSpPr>
      <p:sp>
        <p:nvSpPr>
          <p:cNvPr id="1486" name="Google Shape;1486;p15"/>
          <p:cNvSpPr/>
          <p:nvPr/>
        </p:nvSpPr>
        <p:spPr>
          <a:xfrm>
            <a:off x="-1113164" y="313265"/>
            <a:ext cx="7365206" cy="51577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7" name="Google Shape;1487;p15"/>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88" name="Google Shape;1488;p15"/>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89" name="Google Shape;1489;p15"/>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490" name="Google Shape;1490;p15"/>
          <p:cNvSpPr txBox="1">
            <a:spLocks noGrp="1"/>
          </p:cNvSpPr>
          <p:nvPr>
            <p:ph type="body" idx="1"/>
          </p:nvPr>
        </p:nvSpPr>
        <p:spPr>
          <a:xfrm>
            <a:off x="671679" y="2991542"/>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491" name="Google Shape;1491;p15"/>
          <p:cNvGrpSpPr/>
          <p:nvPr/>
        </p:nvGrpSpPr>
        <p:grpSpPr>
          <a:xfrm>
            <a:off x="7915032" y="222489"/>
            <a:ext cx="896495" cy="359890"/>
            <a:chOff x="1899" y="899"/>
            <a:chExt cx="4165" cy="1672"/>
          </a:xfrm>
        </p:grpSpPr>
        <p:sp>
          <p:nvSpPr>
            <p:cNvPr id="1492" name="Google Shape;1492;p1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3" name="Google Shape;1493;p1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4" name="Google Shape;1494;p1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5" name="Google Shape;1495;p1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6" name="Google Shape;1496;p1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7" name="Google Shape;1497;p1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8" name="Google Shape;1498;p1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9" name="Google Shape;1499;p1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0" name="Google Shape;1500;p1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1" name="Google Shape;1501;p1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2" name="Google Shape;1502;p1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3" name="Google Shape;1503;p15"/>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4" name="Google Shape;1504;p1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5" name="Google Shape;1505;p1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6" name="Google Shape;1506;p1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7" name="Google Shape;1507;p1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8" name="Google Shape;1508;p15"/>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9" name="Google Shape;1509;p1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0" name="Google Shape;1510;p1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1" name="Google Shape;1511;p1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2" name="Google Shape;1512;p1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3" name="Google Shape;1513;p1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4" name="Google Shape;1514;p1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5" name="Google Shape;1515;p1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6" name="Google Shape;1516;p1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7" name="Google Shape;1517;p1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8" name="Google Shape;1518;p1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9" name="Google Shape;1519;p1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0" name="Google Shape;1520;p1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1" name="Google Shape;1521;p1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2" name="Google Shape;1522;p1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3" name="Google Shape;1523;p1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4" name="Google Shape;1524;p1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5" name="Google Shape;1525;p1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6" name="Google Shape;1526;p1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7" name="Google Shape;1527;p1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8" name="Google Shape;1528;p1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9" name="Google Shape;1529;p1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0" name="Google Shape;1530;p1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1" name="Google Shape;1531;p1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2" name="Google Shape;1532;p1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3" name="Google Shape;1533;p15"/>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4" name="Google Shape;1534;p15"/>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5" name="Google Shape;1535;p15"/>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6" name="Google Shape;1536;p15"/>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7" name="Google Shape;1537;p15"/>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8" name="Google Shape;1538;p15"/>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9" name="Google Shape;1539;p15"/>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0" name="Google Shape;1540;p1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1" name="Google Shape;1541;p1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2" name="Google Shape;1542;p1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3" name="Google Shape;1543;p1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4" name="Google Shape;1544;p1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5" name="Google Shape;1545;p1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6" name="Google Shape;1546;p1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7" name="Google Shape;1547;p1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8" name="Google Shape;1548;p1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9" name="Google Shape;1549;p1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0" name="Google Shape;1550;p1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1" name="Google Shape;1551;p1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2" name="Google Shape;1552;p1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3" name="Google Shape;1553;p1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4" name="Google Shape;1554;p1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5" name="Google Shape;1555;p1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6" name="Google Shape;1556;p1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7" name="Google Shape;1557;p1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8" name="Google Shape;1558;p1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9" name="Google Shape;1559;p1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0" name="Google Shape;1560;p1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1" name="Google Shape;1561;p1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2" name="Google Shape;1562;p1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3" name="Google Shape;1563;p1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4" name="Google Shape;1564;p1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5" name="Google Shape;1565;p1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6" name="Google Shape;1566;p1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7" name="Google Shape;1567;p1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8" name="Google Shape;1568;p1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9" name="Google Shape;1569;p1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0" name="Google Shape;1570;p1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1" name="Google Shape;1571;p15"/>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2" name="Google Shape;1572;p1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3" name="Google Shape;1573;p1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4" name="Google Shape;1574;p1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5" name="Google Shape;1575;p1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6" name="Google Shape;1576;p1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7" name="Google Shape;1577;p1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8" name="Google Shape;1578;p1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9" name="Google Shape;1579;p1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0" name="Google Shape;1580;p1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1" name="Google Shape;1581;p1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2" name="Google Shape;1582;p1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3" name="Google Shape;1583;p1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4" name="Google Shape;1584;p1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585" name="Google Shape;1585;p15"/>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1586" name="Google Shape;1586;p15"/>
          <p:cNvSpPr txBox="1">
            <a:spLocks noGrp="1"/>
          </p:cNvSpPr>
          <p:nvPr>
            <p:ph type="title"/>
          </p:nvPr>
        </p:nvSpPr>
        <p:spPr>
          <a:xfrm>
            <a:off x="671679" y="641289"/>
            <a:ext cx="7243999" cy="941779"/>
          </a:xfrm>
          <a:prstGeom prst="rect">
            <a:avLst/>
          </a:prstGeom>
          <a:noFill/>
          <a:ln>
            <a:noFill/>
          </a:ln>
        </p:spPr>
        <p:txBody>
          <a:bodyPr spcFirstLastPara="1" wrap="square" lIns="0" tIns="0" rIns="0" bIns="0" anchor="b" anchorCtr="0"/>
          <a:lstStyle>
            <a:lvl1pPr marR="0" lvl="0" algn="ctr">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grpSp>
        <p:nvGrpSpPr>
          <p:cNvPr id="1587" name="Google Shape;1587;p15"/>
          <p:cNvGrpSpPr/>
          <p:nvPr/>
        </p:nvGrpSpPr>
        <p:grpSpPr>
          <a:xfrm>
            <a:off x="-1530678" y="2991543"/>
            <a:ext cx="1404156" cy="2177011"/>
            <a:chOff x="6195941" y="562596"/>
            <a:chExt cx="1872208" cy="2902681"/>
          </a:xfrm>
        </p:grpSpPr>
        <p:grpSp>
          <p:nvGrpSpPr>
            <p:cNvPr id="1588" name="Google Shape;1588;p15"/>
            <p:cNvGrpSpPr/>
            <p:nvPr/>
          </p:nvGrpSpPr>
          <p:grpSpPr>
            <a:xfrm>
              <a:off x="6195941" y="832626"/>
              <a:ext cx="1872208" cy="2632651"/>
              <a:chOff x="-1872716" y="660661"/>
              <a:chExt cx="1872208" cy="1974490"/>
            </a:xfrm>
          </p:grpSpPr>
          <p:sp>
            <p:nvSpPr>
              <p:cNvPr id="1589" name="Google Shape;1589;p15"/>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590" name="Google Shape;1590;p1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591" name="Google Shape;1591;p15"/>
            <p:cNvGrpSpPr/>
            <p:nvPr/>
          </p:nvGrpSpPr>
          <p:grpSpPr>
            <a:xfrm>
              <a:off x="6303954" y="562596"/>
              <a:ext cx="540060" cy="540060"/>
              <a:chOff x="6303954" y="562596"/>
              <a:chExt cx="540060" cy="540060"/>
            </a:xfrm>
          </p:grpSpPr>
          <p:sp>
            <p:nvSpPr>
              <p:cNvPr id="1592" name="Google Shape;1592;p15"/>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593" name="Google Shape;1593;p1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594" name="Google Shape;1594;p15"/>
          <p:cNvSpPr txBox="1">
            <a:spLocks noGrp="1"/>
          </p:cNvSpPr>
          <p:nvPr>
            <p:ph type="body" idx="2"/>
          </p:nvPr>
        </p:nvSpPr>
        <p:spPr>
          <a:xfrm>
            <a:off x="2695358" y="2992785"/>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595" name="Google Shape;1595;p15"/>
          <p:cNvSpPr txBox="1">
            <a:spLocks noGrp="1"/>
          </p:cNvSpPr>
          <p:nvPr>
            <p:ph type="body" idx="3"/>
          </p:nvPr>
        </p:nvSpPr>
        <p:spPr>
          <a:xfrm>
            <a:off x="4719037" y="2994027"/>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596" name="Google Shape;1596;p15"/>
          <p:cNvSpPr txBox="1">
            <a:spLocks noGrp="1"/>
          </p:cNvSpPr>
          <p:nvPr>
            <p:ph type="body" idx="4"/>
          </p:nvPr>
        </p:nvSpPr>
        <p:spPr>
          <a:xfrm>
            <a:off x="6742717" y="2995270"/>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597" name="Google Shape;1597;p15"/>
          <p:cNvGrpSpPr/>
          <p:nvPr/>
        </p:nvGrpSpPr>
        <p:grpSpPr>
          <a:xfrm>
            <a:off x="-1449668" y="146875"/>
            <a:ext cx="1026114" cy="2044323"/>
            <a:chOff x="-1555624" y="1196393"/>
            <a:chExt cx="1368152" cy="2725764"/>
          </a:xfrm>
        </p:grpSpPr>
        <p:grpSp>
          <p:nvGrpSpPr>
            <p:cNvPr id="1598" name="Google Shape;1598;p15"/>
            <p:cNvGrpSpPr/>
            <p:nvPr/>
          </p:nvGrpSpPr>
          <p:grpSpPr>
            <a:xfrm>
              <a:off x="-1555624" y="1488707"/>
              <a:ext cx="1368152" cy="2433450"/>
              <a:chOff x="-1836712" y="3275837"/>
              <a:chExt cx="1368152" cy="2433450"/>
            </a:xfrm>
          </p:grpSpPr>
          <p:sp>
            <p:nvSpPr>
              <p:cNvPr id="1599" name="Google Shape;1599;p15"/>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1600" name="Google Shape;1600;p1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601" name="Google Shape;1601;p15"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1602" name="Google Shape;1602;p15"/>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321819273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1603"/>
        <p:cNvGrpSpPr/>
        <p:nvPr/>
      </p:nvGrpSpPr>
      <p:grpSpPr>
        <a:xfrm>
          <a:off x="0" y="0"/>
          <a:ext cx="0" cy="0"/>
          <a:chOff x="0" y="0"/>
          <a:chExt cx="0" cy="0"/>
        </a:xfrm>
      </p:grpSpPr>
      <p:sp>
        <p:nvSpPr>
          <p:cNvPr id="1604" name="Google Shape;1604;p16"/>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605" name="Google Shape;1605;p16"/>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606" name="Google Shape;1606;p16"/>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607" name="Google Shape;1607;p16"/>
          <p:cNvGrpSpPr/>
          <p:nvPr/>
        </p:nvGrpSpPr>
        <p:grpSpPr>
          <a:xfrm>
            <a:off x="4673500" y="957437"/>
            <a:ext cx="1519979" cy="610181"/>
            <a:chOff x="1899" y="899"/>
            <a:chExt cx="4165" cy="1672"/>
          </a:xfrm>
        </p:grpSpPr>
        <p:sp>
          <p:nvSpPr>
            <p:cNvPr id="1608" name="Google Shape;1608;p1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9" name="Google Shape;1609;p1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0" name="Google Shape;1610;p1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1" name="Google Shape;1611;p1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2" name="Google Shape;1612;p1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3" name="Google Shape;1613;p1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4" name="Google Shape;1614;p1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5" name="Google Shape;1615;p1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6" name="Google Shape;1616;p1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7" name="Google Shape;1617;p1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8" name="Google Shape;1618;p1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9" name="Google Shape;1619;p16"/>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0" name="Google Shape;1620;p1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1" name="Google Shape;1621;p1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2" name="Google Shape;1622;p1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3" name="Google Shape;1623;p1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4" name="Google Shape;1624;p16"/>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5" name="Google Shape;1625;p1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6" name="Google Shape;1626;p1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7" name="Google Shape;1627;p1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8" name="Google Shape;1628;p1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9" name="Google Shape;1629;p1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0" name="Google Shape;1630;p1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1" name="Google Shape;1631;p1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2" name="Google Shape;1632;p1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3" name="Google Shape;1633;p1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4" name="Google Shape;1634;p1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5" name="Google Shape;1635;p1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6" name="Google Shape;1636;p1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7" name="Google Shape;1637;p1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8" name="Google Shape;1638;p1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9" name="Google Shape;1639;p1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0" name="Google Shape;1640;p1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1" name="Google Shape;1641;p1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2" name="Google Shape;1642;p1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3" name="Google Shape;1643;p1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4" name="Google Shape;1644;p1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5" name="Google Shape;1645;p1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6" name="Google Shape;1646;p1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7" name="Google Shape;1647;p1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8" name="Google Shape;1648;p1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9" name="Google Shape;1649;p16"/>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0" name="Google Shape;1650;p16"/>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1" name="Google Shape;1651;p16"/>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2" name="Google Shape;1652;p16"/>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3" name="Google Shape;1653;p16"/>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4" name="Google Shape;1654;p16"/>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5" name="Google Shape;1655;p16"/>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6" name="Google Shape;1656;p1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7" name="Google Shape;1657;p1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8" name="Google Shape;1658;p1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9" name="Google Shape;1659;p1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0" name="Google Shape;1660;p1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1" name="Google Shape;1661;p1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2" name="Google Shape;1662;p1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3" name="Google Shape;1663;p1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4" name="Google Shape;1664;p1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5" name="Google Shape;1665;p1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6" name="Google Shape;1666;p1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7" name="Google Shape;1667;p1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8" name="Google Shape;1668;p1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9" name="Google Shape;1669;p1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0" name="Google Shape;1670;p1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1" name="Google Shape;1671;p1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2" name="Google Shape;1672;p1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3" name="Google Shape;1673;p1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4" name="Google Shape;1674;p1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5" name="Google Shape;1675;p1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6" name="Google Shape;1676;p1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7" name="Google Shape;1677;p1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8" name="Google Shape;1678;p1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9" name="Google Shape;1679;p1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0" name="Google Shape;1680;p1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1" name="Google Shape;1681;p1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2" name="Google Shape;1682;p1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3" name="Google Shape;1683;p1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4" name="Google Shape;1684;p1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5" name="Google Shape;1685;p1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6" name="Google Shape;1686;p1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7" name="Google Shape;1687;p16"/>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8" name="Google Shape;1688;p1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9" name="Google Shape;1689;p1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0" name="Google Shape;1690;p1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1" name="Google Shape;1691;p1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2" name="Google Shape;1692;p1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3" name="Google Shape;1693;p1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4" name="Google Shape;1694;p1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5" name="Google Shape;1695;p1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6" name="Google Shape;1696;p1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7" name="Google Shape;1697;p1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8" name="Google Shape;1698;p1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9" name="Google Shape;1699;p1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0" name="Google Shape;1700;p1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701" name="Google Shape;1701;p16"/>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1702" name="Google Shape;1702;p16"/>
          <p:cNvSpPr txBox="1">
            <a:spLocks noGrp="1"/>
          </p:cNvSpPr>
          <p:nvPr>
            <p:ph type="title"/>
          </p:nvPr>
        </p:nvSpPr>
        <p:spPr>
          <a:xfrm>
            <a:off x="4673500" y="1842357"/>
            <a:ext cx="3468437" cy="1010073"/>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703" name="Google Shape;1703;p16"/>
          <p:cNvSpPr txBox="1">
            <a:spLocks noGrp="1"/>
          </p:cNvSpPr>
          <p:nvPr>
            <p:ph type="body" idx="1"/>
          </p:nvPr>
        </p:nvSpPr>
        <p:spPr>
          <a:xfrm>
            <a:off x="4673500" y="3069347"/>
            <a:ext cx="3468437" cy="658332"/>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704" name="Google Shape;1704;p16"/>
          <p:cNvGrpSpPr/>
          <p:nvPr/>
        </p:nvGrpSpPr>
        <p:grpSpPr>
          <a:xfrm>
            <a:off x="-1449668" y="146875"/>
            <a:ext cx="1026114" cy="2044323"/>
            <a:chOff x="-1555624" y="1196393"/>
            <a:chExt cx="1368152" cy="2725764"/>
          </a:xfrm>
        </p:grpSpPr>
        <p:grpSp>
          <p:nvGrpSpPr>
            <p:cNvPr id="1705" name="Google Shape;1705;p16"/>
            <p:cNvGrpSpPr/>
            <p:nvPr/>
          </p:nvGrpSpPr>
          <p:grpSpPr>
            <a:xfrm>
              <a:off x="-1555624" y="1488707"/>
              <a:ext cx="1368152" cy="2433450"/>
              <a:chOff x="-1836712" y="3275837"/>
              <a:chExt cx="1368152" cy="2433450"/>
            </a:xfrm>
          </p:grpSpPr>
          <p:sp>
            <p:nvSpPr>
              <p:cNvPr id="1706" name="Google Shape;1706;p16"/>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1707" name="Google Shape;1707;p16"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708" name="Google Shape;1708;p16"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1709" name="Google Shape;1709;p16"/>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1710" name="Google Shape;1710;p16"/>
          <p:cNvSpPr/>
          <p:nvPr/>
        </p:nvSpPr>
        <p:spPr>
          <a:xfrm>
            <a:off x="14740" y="903363"/>
            <a:ext cx="4941551"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2335201091"/>
      </p:ext>
    </p:extLst>
  </p:cSld>
  <p:clrMapOvr>
    <a:masterClrMapping/>
  </p:clrMapOvr>
  <p:extLst>
    <p:ext uri="{DCECCB84-F9BA-43D5-87BE-67443E8EF086}">
      <p15:sldGuideLst xmlns:p15="http://schemas.microsoft.com/office/powerpoint/2012/main">
        <p15:guide id="1" orient="horz" pos="2160">
          <p15:clr>
            <a:srgbClr val="FBAE40"/>
          </p15:clr>
        </p15:guide>
        <p15:guide id="2" pos="6834">
          <p15:clr>
            <a:srgbClr val="FBAE40"/>
          </p15:clr>
        </p15:guide>
      </p15:sldGuideLst>
    </p:ext>
  </p:extLst>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1711"/>
        <p:cNvGrpSpPr/>
        <p:nvPr/>
      </p:nvGrpSpPr>
      <p:grpSpPr>
        <a:xfrm>
          <a:off x="0" y="0"/>
          <a:ext cx="0" cy="0"/>
          <a:chOff x="0" y="0"/>
          <a:chExt cx="0" cy="0"/>
        </a:xfrm>
      </p:grpSpPr>
      <p:sp>
        <p:nvSpPr>
          <p:cNvPr id="1712" name="Google Shape;1712;p17"/>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13" name="Google Shape;1713;p17"/>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714" name="Google Shape;1714;p17"/>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715" name="Google Shape;1715;p17"/>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716" name="Google Shape;1716;p17"/>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4000"/>
              <a:buFont typeface="Calibri"/>
              <a:buNone/>
              <a:defRPr sz="30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717" name="Google Shape;1717;p17"/>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pic>
        <p:nvPicPr>
          <p:cNvPr id="1718" name="Google Shape;1718;p17"/>
          <p:cNvPicPr preferRelativeResize="0"/>
          <p:nvPr/>
        </p:nvPicPr>
        <p:blipFill rotWithShape="1">
          <a:blip r:embed="rId2">
            <a:alphaModFix/>
          </a:blip>
          <a:srcRect/>
          <a:stretch/>
        </p:blipFill>
        <p:spPr>
          <a:xfrm>
            <a:off x="7630943" y="927426"/>
            <a:ext cx="1215135" cy="615926"/>
          </a:xfrm>
          <a:prstGeom prst="rect">
            <a:avLst/>
          </a:prstGeom>
          <a:noFill/>
          <a:ln>
            <a:noFill/>
          </a:ln>
        </p:spPr>
      </p:pic>
      <p:grpSp>
        <p:nvGrpSpPr>
          <p:cNvPr id="1719" name="Google Shape;1719;p17"/>
          <p:cNvGrpSpPr/>
          <p:nvPr/>
        </p:nvGrpSpPr>
        <p:grpSpPr>
          <a:xfrm>
            <a:off x="5221341" y="819718"/>
            <a:ext cx="1863041" cy="747900"/>
            <a:chOff x="1899" y="899"/>
            <a:chExt cx="4165" cy="1672"/>
          </a:xfrm>
        </p:grpSpPr>
        <p:sp>
          <p:nvSpPr>
            <p:cNvPr id="1720" name="Google Shape;1720;p1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1" name="Google Shape;1721;p1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2" name="Google Shape;1722;p1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3" name="Google Shape;1723;p1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4" name="Google Shape;1724;p1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5" name="Google Shape;1725;p1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6" name="Google Shape;1726;p1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7" name="Google Shape;1727;p1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8" name="Google Shape;1728;p1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9" name="Google Shape;1729;p1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0" name="Google Shape;1730;p1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1" name="Google Shape;1731;p17"/>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2" name="Google Shape;1732;p1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3" name="Google Shape;1733;p1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4" name="Google Shape;1734;p1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5" name="Google Shape;1735;p1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6" name="Google Shape;1736;p17"/>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7" name="Google Shape;1737;p1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8" name="Google Shape;1738;p1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9" name="Google Shape;1739;p1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0" name="Google Shape;1740;p1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1" name="Google Shape;1741;p1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2" name="Google Shape;1742;p1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3" name="Google Shape;1743;p1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4" name="Google Shape;1744;p1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5" name="Google Shape;1745;p1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6" name="Google Shape;1746;p1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7" name="Google Shape;1747;p1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8" name="Google Shape;1748;p1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9" name="Google Shape;1749;p1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0" name="Google Shape;1750;p1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1" name="Google Shape;1751;p1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2" name="Google Shape;1752;p1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3" name="Google Shape;1753;p1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4" name="Google Shape;1754;p1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5" name="Google Shape;1755;p1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6" name="Google Shape;1756;p1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7" name="Google Shape;1757;p1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8" name="Google Shape;1758;p1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9" name="Google Shape;1759;p1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0" name="Google Shape;1760;p1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1" name="Google Shape;1761;p17"/>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2" name="Google Shape;1762;p17"/>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3" name="Google Shape;1763;p17"/>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4" name="Google Shape;1764;p17"/>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5" name="Google Shape;1765;p17"/>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6" name="Google Shape;1766;p17"/>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7" name="Google Shape;1767;p17"/>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8" name="Google Shape;1768;p1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9" name="Google Shape;1769;p1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0" name="Google Shape;1770;p1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1" name="Google Shape;1771;p1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2" name="Google Shape;1772;p1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3" name="Google Shape;1773;p1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4" name="Google Shape;1774;p1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5" name="Google Shape;1775;p1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6" name="Google Shape;1776;p1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7" name="Google Shape;1777;p1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8" name="Google Shape;1778;p1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9" name="Google Shape;1779;p1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0" name="Google Shape;1780;p1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1" name="Google Shape;1781;p1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2" name="Google Shape;1782;p1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3" name="Google Shape;1783;p1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4" name="Google Shape;1784;p1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5" name="Google Shape;1785;p1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6" name="Google Shape;1786;p1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7" name="Google Shape;1787;p1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8" name="Google Shape;1788;p1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9" name="Google Shape;1789;p1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0" name="Google Shape;1790;p1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1" name="Google Shape;1791;p1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2" name="Google Shape;1792;p1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3" name="Google Shape;1793;p1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4" name="Google Shape;1794;p1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5" name="Google Shape;1795;p1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6" name="Google Shape;1796;p1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7" name="Google Shape;1797;p1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8" name="Google Shape;1798;p1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9" name="Google Shape;1799;p17"/>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0" name="Google Shape;1800;p1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1" name="Google Shape;1801;p1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2" name="Google Shape;1802;p1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3" name="Google Shape;1803;p1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4" name="Google Shape;1804;p1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5" name="Google Shape;1805;p1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6" name="Google Shape;1806;p1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7" name="Google Shape;1807;p1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8" name="Google Shape;1808;p1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9" name="Google Shape;1809;p1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0" name="Google Shape;1810;p1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1" name="Google Shape;1811;p1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2" name="Google Shape;1812;p1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813" name="Google Shape;1813;p17"/>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grpSp>
        <p:nvGrpSpPr>
          <p:cNvPr id="1814" name="Google Shape;1814;p17"/>
          <p:cNvGrpSpPr/>
          <p:nvPr/>
        </p:nvGrpSpPr>
        <p:grpSpPr>
          <a:xfrm>
            <a:off x="-1747973" y="135407"/>
            <a:ext cx="6661779" cy="4665600"/>
            <a:chOff x="8589113" y="1245357"/>
            <a:chExt cx="1009129" cy="706747"/>
          </a:xfrm>
        </p:grpSpPr>
        <p:sp>
          <p:nvSpPr>
            <p:cNvPr id="1815" name="Google Shape;1815;p17"/>
            <p:cNvSpPr/>
            <p:nvPr/>
          </p:nvSpPr>
          <p:spPr>
            <a:xfrm>
              <a:off x="8589113" y="1491079"/>
              <a:ext cx="1009129" cy="425838"/>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6" name="Google Shape;1816;p17"/>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7" name="Google Shape;1817;p17"/>
            <p:cNvSpPr/>
            <p:nvPr/>
          </p:nvSpPr>
          <p:spPr>
            <a:xfrm>
              <a:off x="8881355" y="1764831"/>
              <a:ext cx="688856" cy="187273"/>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1679684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814"/>
                                        </p:tgtEl>
                                        <p:attrNameLst>
                                          <p:attrName>style.visibility</p:attrName>
                                        </p:attrNameLst>
                                      </p:cBhvr>
                                      <p:to>
                                        <p:strVal val="visible"/>
                                      </p:to>
                                    </p:set>
                                    <p:animEffect transition="in" filter="fade">
                                      <p:cBhvr>
                                        <p:cTn id="7" dur="500"/>
                                        <p:tgtEl>
                                          <p:spTgt spid="181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19"/>
                                        </p:tgtEl>
                                        <p:attrNameLst>
                                          <p:attrName>style.visibility</p:attrName>
                                        </p:attrNameLst>
                                      </p:cBhvr>
                                      <p:to>
                                        <p:strVal val="visible"/>
                                      </p:to>
                                    </p:set>
                                    <p:animEffect transition="in" filter="fade">
                                      <p:cBhvr>
                                        <p:cTn id="11" dur="500"/>
                                        <p:tgtEl>
                                          <p:spTgt spid="1719"/>
                                        </p:tgtEl>
                                      </p:cBhvr>
                                    </p:animEffect>
                                  </p:childTnLst>
                                </p:cTn>
                              </p:par>
                              <p:par>
                                <p:cTn id="12" presetID="10" presetClass="entr" presetSubtype="0" fill="hold" nodeType="withEffect">
                                  <p:stCondLst>
                                    <p:cond delay="0"/>
                                  </p:stCondLst>
                                  <p:childTnLst>
                                    <p:set>
                                      <p:cBhvr>
                                        <p:cTn id="13" dur="1" fill="hold">
                                          <p:stCondLst>
                                            <p:cond delay="0"/>
                                          </p:stCondLst>
                                        </p:cTn>
                                        <p:tgtEl>
                                          <p:spTgt spid="1716"/>
                                        </p:tgtEl>
                                        <p:attrNameLst>
                                          <p:attrName>style.visibility</p:attrName>
                                        </p:attrNameLst>
                                      </p:cBhvr>
                                      <p:to>
                                        <p:strVal val="visible"/>
                                      </p:to>
                                    </p:set>
                                    <p:animEffect transition="in" filter="fade">
                                      <p:cBhvr>
                                        <p:cTn id="14" dur="500"/>
                                        <p:tgtEl>
                                          <p:spTgt spid="1716"/>
                                        </p:tgtEl>
                                      </p:cBhvr>
                                    </p:animEffect>
                                  </p:childTnLst>
                                </p:cTn>
                              </p:par>
                              <p:par>
                                <p:cTn id="15" presetID="10" presetClass="entr" presetSubtype="0" fill="hold" nodeType="withEffect">
                                  <p:stCondLst>
                                    <p:cond delay="0"/>
                                  </p:stCondLst>
                                  <p:childTnLst>
                                    <p:set>
                                      <p:cBhvr>
                                        <p:cTn id="16" dur="1" fill="hold">
                                          <p:stCondLst>
                                            <p:cond delay="0"/>
                                          </p:stCondLst>
                                        </p:cTn>
                                        <p:tgtEl>
                                          <p:spTgt spid="1717">
                                            <p:txEl>
                                              <p:pRg st="0" end="0"/>
                                            </p:txEl>
                                          </p:spTgt>
                                        </p:tgtEl>
                                        <p:attrNameLst>
                                          <p:attrName>style.visibility</p:attrName>
                                        </p:attrNameLst>
                                      </p:cBhvr>
                                      <p:to>
                                        <p:strVal val="visible"/>
                                      </p:to>
                                    </p:set>
                                    <p:animEffect transition="in" filter="fade">
                                      <p:cBhvr>
                                        <p:cTn id="17" dur="500"/>
                                        <p:tgtEl>
                                          <p:spTgt spid="171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717">
                                            <p:txEl>
                                              <p:charRg st="1" end="1"/>
                                            </p:txEl>
                                          </p:spTgt>
                                        </p:tgtEl>
                                        <p:attrNameLst>
                                          <p:attrName>style.visibility</p:attrName>
                                        </p:attrNameLst>
                                      </p:cBhvr>
                                      <p:to>
                                        <p:strVal val="visible"/>
                                      </p:to>
                                    </p:set>
                                    <p:animEffect transition="in" filter="fade">
                                      <p:cBhvr>
                                        <p:cTn id="20" dur="500"/>
                                        <p:tgtEl>
                                          <p:spTgt spid="1717">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717">
                                            <p:txEl>
                                              <p:charRg st="1" end="1"/>
                                            </p:txEl>
                                          </p:spTgt>
                                        </p:tgtEl>
                                        <p:attrNameLst>
                                          <p:attrName>style.visibility</p:attrName>
                                        </p:attrNameLst>
                                      </p:cBhvr>
                                      <p:to>
                                        <p:strVal val="visible"/>
                                      </p:to>
                                    </p:set>
                                    <p:animEffect transition="in" filter="fade">
                                      <p:cBhvr>
                                        <p:cTn id="23" dur="500"/>
                                        <p:tgtEl>
                                          <p:spTgt spid="1717">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717">
                                            <p:txEl>
                                              <p:charRg st="1" end="1"/>
                                            </p:txEl>
                                          </p:spTgt>
                                        </p:tgtEl>
                                        <p:attrNameLst>
                                          <p:attrName>style.visibility</p:attrName>
                                        </p:attrNameLst>
                                      </p:cBhvr>
                                      <p:to>
                                        <p:strVal val="visible"/>
                                      </p:to>
                                    </p:set>
                                    <p:animEffect transition="in" filter="fade">
                                      <p:cBhvr>
                                        <p:cTn id="26" dur="500"/>
                                        <p:tgtEl>
                                          <p:spTgt spid="1717">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717">
                                            <p:txEl>
                                              <p:charRg st="1" end="1"/>
                                            </p:txEl>
                                          </p:spTgt>
                                        </p:tgtEl>
                                        <p:attrNameLst>
                                          <p:attrName>style.visibility</p:attrName>
                                        </p:attrNameLst>
                                      </p:cBhvr>
                                      <p:to>
                                        <p:strVal val="visible"/>
                                      </p:to>
                                    </p:set>
                                    <p:animEffect transition="in" filter="fade">
                                      <p:cBhvr>
                                        <p:cTn id="29" dur="500"/>
                                        <p:tgtEl>
                                          <p:spTgt spid="1717">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717">
                                            <p:txEl>
                                              <p:charRg st="1" end="1"/>
                                            </p:txEl>
                                          </p:spTgt>
                                        </p:tgtEl>
                                        <p:attrNameLst>
                                          <p:attrName>style.visibility</p:attrName>
                                        </p:attrNameLst>
                                      </p:cBhvr>
                                      <p:to>
                                        <p:strVal val="visible"/>
                                      </p:to>
                                    </p:set>
                                    <p:animEffect transition="in" filter="fade">
                                      <p:cBhvr>
                                        <p:cTn id="32" dur="500"/>
                                        <p:tgtEl>
                                          <p:spTgt spid="1717">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717">
                                            <p:txEl>
                                              <p:charRg st="1" end="1"/>
                                            </p:txEl>
                                          </p:spTgt>
                                        </p:tgtEl>
                                        <p:attrNameLst>
                                          <p:attrName>style.visibility</p:attrName>
                                        </p:attrNameLst>
                                      </p:cBhvr>
                                      <p:to>
                                        <p:strVal val="visible"/>
                                      </p:to>
                                    </p:set>
                                    <p:animEffect transition="in" filter="fade">
                                      <p:cBhvr>
                                        <p:cTn id="35" dur="500"/>
                                        <p:tgtEl>
                                          <p:spTgt spid="1717">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717">
                                            <p:txEl>
                                              <p:charRg st="1" end="1"/>
                                            </p:txEl>
                                          </p:spTgt>
                                        </p:tgtEl>
                                        <p:attrNameLst>
                                          <p:attrName>style.visibility</p:attrName>
                                        </p:attrNameLst>
                                      </p:cBhvr>
                                      <p:to>
                                        <p:strVal val="visible"/>
                                      </p:to>
                                    </p:set>
                                    <p:animEffect transition="in" filter="fade">
                                      <p:cBhvr>
                                        <p:cTn id="38" dur="500"/>
                                        <p:tgtEl>
                                          <p:spTgt spid="1717">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717">
                                            <p:txEl>
                                              <p:charRg st="1" end="1"/>
                                            </p:txEl>
                                          </p:spTgt>
                                        </p:tgtEl>
                                        <p:attrNameLst>
                                          <p:attrName>style.visibility</p:attrName>
                                        </p:attrNameLst>
                                      </p:cBhvr>
                                      <p:to>
                                        <p:strVal val="visible"/>
                                      </p:to>
                                    </p:set>
                                    <p:animEffect transition="in" filter="fade">
                                      <p:cBhvr>
                                        <p:cTn id="41" dur="500"/>
                                        <p:tgtEl>
                                          <p:spTgt spid="1717">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1718"/>
                                        </p:tgtEl>
                                        <p:attrNameLst>
                                          <p:attrName>style.visibility</p:attrName>
                                        </p:attrNameLst>
                                      </p:cBhvr>
                                      <p:to>
                                        <p:strVal val="visible"/>
                                      </p:to>
                                    </p:set>
                                    <p:animEffect transition="in" filter="fade">
                                      <p:cBhvr>
                                        <p:cTn id="45" dur="1000"/>
                                        <p:tgtEl>
                                          <p:spTgt spid="1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1818"/>
        <p:cNvGrpSpPr/>
        <p:nvPr/>
      </p:nvGrpSpPr>
      <p:grpSpPr>
        <a:xfrm>
          <a:off x="0" y="0"/>
          <a:ext cx="0" cy="0"/>
          <a:chOff x="0" y="0"/>
          <a:chExt cx="0" cy="0"/>
        </a:xfrm>
      </p:grpSpPr>
      <p:sp>
        <p:nvSpPr>
          <p:cNvPr id="1819" name="Google Shape;1819;p18"/>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820" name="Google Shape;1820;p18"/>
          <p:cNvSpPr txBox="1">
            <a:spLocks noGrp="1"/>
          </p:cNvSpPr>
          <p:nvPr>
            <p:ph type="title"/>
          </p:nvPr>
        </p:nvSpPr>
        <p:spPr>
          <a:xfrm>
            <a:off x="484203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821" name="Google Shape;1821;p18"/>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822" name="Google Shape;1822;p18"/>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823" name="Google Shape;1823;p18"/>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824" name="Google Shape;1824;p18"/>
          <p:cNvSpPr>
            <a:spLocks noGrp="1"/>
          </p:cNvSpPr>
          <p:nvPr>
            <p:ph type="pic" idx="2"/>
          </p:nvPr>
        </p:nvSpPr>
        <p:spPr>
          <a:xfrm>
            <a:off x="-7145" y="0"/>
            <a:ext cx="4579164"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400"/>
              <a:buFont typeface="Arial"/>
              <a:buNone/>
              <a:defRPr sz="105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800"/>
              <a:buFont typeface="Arial"/>
              <a:buNone/>
              <a:defRPr sz="135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800"/>
              <a:buFont typeface="Arial"/>
              <a:buChar char="•"/>
              <a:defRPr sz="135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6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20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R="0" lvl="6"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R="0" lvl="7"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R="0" lvl="8"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825" name="Google Shape;1825;p18"/>
          <p:cNvSpPr txBox="1">
            <a:spLocks noGrp="1"/>
          </p:cNvSpPr>
          <p:nvPr>
            <p:ph type="body" idx="1"/>
          </p:nvPr>
        </p:nvSpPr>
        <p:spPr>
          <a:xfrm>
            <a:off x="4841426" y="1697955"/>
            <a:ext cx="3353601" cy="277408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826" name="Google Shape;1826;p18"/>
          <p:cNvGrpSpPr/>
          <p:nvPr/>
        </p:nvGrpSpPr>
        <p:grpSpPr>
          <a:xfrm>
            <a:off x="-1530678" y="2991543"/>
            <a:ext cx="1404156" cy="2177011"/>
            <a:chOff x="6195941" y="562596"/>
            <a:chExt cx="1872208" cy="2902681"/>
          </a:xfrm>
        </p:grpSpPr>
        <p:grpSp>
          <p:nvGrpSpPr>
            <p:cNvPr id="1827" name="Google Shape;1827;p18"/>
            <p:cNvGrpSpPr/>
            <p:nvPr/>
          </p:nvGrpSpPr>
          <p:grpSpPr>
            <a:xfrm>
              <a:off x="6195941" y="832626"/>
              <a:ext cx="1872208" cy="2632651"/>
              <a:chOff x="-1872716" y="660661"/>
              <a:chExt cx="1872208" cy="1974490"/>
            </a:xfrm>
          </p:grpSpPr>
          <p:sp>
            <p:nvSpPr>
              <p:cNvPr id="1828" name="Google Shape;1828;p18"/>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29" name="Google Shape;1829;p1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830" name="Google Shape;1830;p18"/>
            <p:cNvGrpSpPr/>
            <p:nvPr/>
          </p:nvGrpSpPr>
          <p:grpSpPr>
            <a:xfrm>
              <a:off x="6303954" y="562596"/>
              <a:ext cx="540060" cy="540060"/>
              <a:chOff x="6303954" y="562596"/>
              <a:chExt cx="540060" cy="540060"/>
            </a:xfrm>
          </p:grpSpPr>
          <p:sp>
            <p:nvSpPr>
              <p:cNvPr id="1831" name="Google Shape;1831;p18"/>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832" name="Google Shape;1832;p1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833" name="Google Shape;1833;p18"/>
          <p:cNvSpPr/>
          <p:nvPr/>
        </p:nvSpPr>
        <p:spPr>
          <a:xfrm>
            <a:off x="4628042" y="1767479"/>
            <a:ext cx="4370409" cy="306055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834" name="Google Shape;1834;p18"/>
          <p:cNvGrpSpPr/>
          <p:nvPr/>
        </p:nvGrpSpPr>
        <p:grpSpPr>
          <a:xfrm>
            <a:off x="7916400" y="221400"/>
            <a:ext cx="894529" cy="359100"/>
            <a:chOff x="1899" y="899"/>
            <a:chExt cx="4165" cy="1672"/>
          </a:xfrm>
        </p:grpSpPr>
        <p:sp>
          <p:nvSpPr>
            <p:cNvPr id="1835" name="Google Shape;1835;p1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6" name="Google Shape;1836;p1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7" name="Google Shape;1837;p1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8" name="Google Shape;1838;p1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9" name="Google Shape;1839;p1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0" name="Google Shape;1840;p1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1" name="Google Shape;1841;p1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2" name="Google Shape;1842;p1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3" name="Google Shape;1843;p1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4" name="Google Shape;1844;p1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5" name="Google Shape;1845;p1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6" name="Google Shape;1846;p18"/>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7" name="Google Shape;1847;p1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8" name="Google Shape;1848;p1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9" name="Google Shape;1849;p1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0" name="Google Shape;1850;p1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1" name="Google Shape;1851;p18"/>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2" name="Google Shape;1852;p1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3" name="Google Shape;1853;p1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4" name="Google Shape;1854;p1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5" name="Google Shape;1855;p1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6" name="Google Shape;1856;p1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7" name="Google Shape;1857;p1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8" name="Google Shape;1858;p1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9" name="Google Shape;1859;p1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0" name="Google Shape;1860;p1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1" name="Google Shape;1861;p1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2" name="Google Shape;1862;p1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3" name="Google Shape;1863;p1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4" name="Google Shape;1864;p1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5" name="Google Shape;1865;p1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6" name="Google Shape;1866;p1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7" name="Google Shape;1867;p1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8" name="Google Shape;1868;p1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9" name="Google Shape;1869;p1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0" name="Google Shape;1870;p1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1" name="Google Shape;1871;p1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2" name="Google Shape;1872;p1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3" name="Google Shape;1873;p1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4" name="Google Shape;1874;p1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5" name="Google Shape;1875;p1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6" name="Google Shape;1876;p18"/>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7" name="Google Shape;1877;p18"/>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8" name="Google Shape;1878;p18"/>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9" name="Google Shape;1879;p18"/>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0" name="Google Shape;1880;p18"/>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1" name="Google Shape;1881;p18"/>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2" name="Google Shape;1882;p18"/>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3" name="Google Shape;1883;p1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4" name="Google Shape;1884;p1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5" name="Google Shape;1885;p1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6" name="Google Shape;1886;p1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7" name="Google Shape;1887;p1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8" name="Google Shape;1888;p1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9" name="Google Shape;1889;p1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0" name="Google Shape;1890;p1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1" name="Google Shape;1891;p1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2" name="Google Shape;1892;p1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3" name="Google Shape;1893;p1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4" name="Google Shape;1894;p1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5" name="Google Shape;1895;p1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6" name="Google Shape;1896;p1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7" name="Google Shape;1897;p1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8" name="Google Shape;1898;p1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9" name="Google Shape;1899;p1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0" name="Google Shape;1900;p1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1" name="Google Shape;1901;p1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2" name="Google Shape;1902;p1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3" name="Google Shape;1903;p1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4" name="Google Shape;1904;p1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5" name="Google Shape;1905;p1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6" name="Google Shape;1906;p1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7" name="Google Shape;1907;p1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8" name="Google Shape;1908;p1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9" name="Google Shape;1909;p1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0" name="Google Shape;1910;p1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1" name="Google Shape;1911;p1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2" name="Google Shape;1912;p1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3" name="Google Shape;1913;p1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4" name="Google Shape;1914;p18"/>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5" name="Google Shape;1915;p1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6" name="Google Shape;1916;p1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7" name="Google Shape;1917;p1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8" name="Google Shape;1918;p1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9" name="Google Shape;1919;p1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0" name="Google Shape;1920;p1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1" name="Google Shape;1921;p1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2" name="Google Shape;1922;p1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3" name="Google Shape;1923;p1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4" name="Google Shape;1924;p1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5" name="Google Shape;1925;p1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6" name="Google Shape;1926;p1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7" name="Google Shape;1927;p1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928" name="Google Shape;1928;p18"/>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209524227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1929"/>
        <p:cNvGrpSpPr/>
        <p:nvPr/>
      </p:nvGrpSpPr>
      <p:grpSpPr>
        <a:xfrm>
          <a:off x="0" y="0"/>
          <a:ext cx="0" cy="0"/>
          <a:chOff x="0" y="0"/>
          <a:chExt cx="0" cy="0"/>
        </a:xfrm>
      </p:grpSpPr>
      <p:sp>
        <p:nvSpPr>
          <p:cNvPr id="1930" name="Google Shape;1930;p19"/>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31" name="Google Shape;1931;p19"/>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32" name="Google Shape;1932;p19"/>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933" name="Google Shape;1933;p19"/>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934" name="Google Shape;1934;p19"/>
          <p:cNvGrpSpPr/>
          <p:nvPr/>
        </p:nvGrpSpPr>
        <p:grpSpPr>
          <a:xfrm>
            <a:off x="7915032" y="222489"/>
            <a:ext cx="896495" cy="359890"/>
            <a:chOff x="1899" y="899"/>
            <a:chExt cx="4165" cy="1672"/>
          </a:xfrm>
        </p:grpSpPr>
        <p:sp>
          <p:nvSpPr>
            <p:cNvPr id="1935" name="Google Shape;1935;p1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6" name="Google Shape;1936;p1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7" name="Google Shape;1937;p1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8" name="Google Shape;1938;p1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9" name="Google Shape;1939;p1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0" name="Google Shape;1940;p1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1" name="Google Shape;1941;p1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2" name="Google Shape;1942;p1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3" name="Google Shape;1943;p1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4" name="Google Shape;1944;p1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5" name="Google Shape;1945;p1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6" name="Google Shape;1946;p19"/>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7" name="Google Shape;1947;p1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8" name="Google Shape;1948;p1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9" name="Google Shape;1949;p1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0" name="Google Shape;1950;p1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1" name="Google Shape;1951;p19"/>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2" name="Google Shape;1952;p1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3" name="Google Shape;1953;p1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4" name="Google Shape;1954;p1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5" name="Google Shape;1955;p1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6" name="Google Shape;1956;p1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7" name="Google Shape;1957;p1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8" name="Google Shape;1958;p1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9" name="Google Shape;1959;p1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0" name="Google Shape;1960;p1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1" name="Google Shape;1961;p1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2" name="Google Shape;1962;p1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3" name="Google Shape;1963;p1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4" name="Google Shape;1964;p1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5" name="Google Shape;1965;p1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6" name="Google Shape;1966;p1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7" name="Google Shape;1967;p1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8" name="Google Shape;1968;p1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9" name="Google Shape;1969;p1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0" name="Google Shape;1970;p1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1" name="Google Shape;1971;p1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2" name="Google Shape;1972;p1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3" name="Google Shape;1973;p1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4" name="Google Shape;1974;p1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5" name="Google Shape;1975;p1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6" name="Google Shape;1976;p19"/>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7" name="Google Shape;1977;p19"/>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8" name="Google Shape;1978;p19"/>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9" name="Google Shape;1979;p19"/>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0" name="Google Shape;1980;p19"/>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1" name="Google Shape;1981;p19"/>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2" name="Google Shape;1982;p19"/>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3" name="Google Shape;1983;p1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4" name="Google Shape;1984;p1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5" name="Google Shape;1985;p1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6" name="Google Shape;1986;p1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7" name="Google Shape;1987;p1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8" name="Google Shape;1988;p1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9" name="Google Shape;1989;p1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0" name="Google Shape;1990;p1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1" name="Google Shape;1991;p1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2" name="Google Shape;1992;p1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3" name="Google Shape;1993;p1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4" name="Google Shape;1994;p1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5" name="Google Shape;1995;p1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6" name="Google Shape;1996;p1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7" name="Google Shape;1997;p1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8" name="Google Shape;1998;p1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9" name="Google Shape;1999;p1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0" name="Google Shape;2000;p1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1" name="Google Shape;2001;p1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2" name="Google Shape;2002;p1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3" name="Google Shape;2003;p1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4" name="Google Shape;2004;p1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5" name="Google Shape;2005;p1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6" name="Google Shape;2006;p1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7" name="Google Shape;2007;p1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8" name="Google Shape;2008;p1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9" name="Google Shape;2009;p1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0" name="Google Shape;2010;p1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1" name="Google Shape;2011;p1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2" name="Google Shape;2012;p1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3" name="Google Shape;2013;p1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4" name="Google Shape;2014;p19"/>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5" name="Google Shape;2015;p1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6" name="Google Shape;2016;p1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7" name="Google Shape;2017;p1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8" name="Google Shape;2018;p1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9" name="Google Shape;2019;p1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0" name="Google Shape;2020;p1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1" name="Google Shape;2021;p1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2" name="Google Shape;2022;p1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3" name="Google Shape;2023;p1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4" name="Google Shape;2024;p1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5" name="Google Shape;2025;p1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6" name="Google Shape;2026;p1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7" name="Google Shape;2027;p1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028" name="Google Shape;2028;p19"/>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2029" name="Google Shape;2029;p19"/>
          <p:cNvGrpSpPr/>
          <p:nvPr/>
        </p:nvGrpSpPr>
        <p:grpSpPr>
          <a:xfrm>
            <a:off x="-1530678" y="2991543"/>
            <a:ext cx="1404156" cy="2177011"/>
            <a:chOff x="6195941" y="562596"/>
            <a:chExt cx="1872208" cy="2902681"/>
          </a:xfrm>
        </p:grpSpPr>
        <p:grpSp>
          <p:nvGrpSpPr>
            <p:cNvPr id="2030" name="Google Shape;2030;p19"/>
            <p:cNvGrpSpPr/>
            <p:nvPr/>
          </p:nvGrpSpPr>
          <p:grpSpPr>
            <a:xfrm>
              <a:off x="6195941" y="832626"/>
              <a:ext cx="1872208" cy="2632651"/>
              <a:chOff x="-1872716" y="660661"/>
              <a:chExt cx="1872208" cy="1974490"/>
            </a:xfrm>
          </p:grpSpPr>
          <p:sp>
            <p:nvSpPr>
              <p:cNvPr id="2031" name="Google Shape;2031;p19"/>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32" name="Google Shape;2032;p1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033" name="Google Shape;2033;p19"/>
            <p:cNvGrpSpPr/>
            <p:nvPr/>
          </p:nvGrpSpPr>
          <p:grpSpPr>
            <a:xfrm>
              <a:off x="6303954" y="562596"/>
              <a:ext cx="540060" cy="540060"/>
              <a:chOff x="6303954" y="562596"/>
              <a:chExt cx="540060" cy="540060"/>
            </a:xfrm>
          </p:grpSpPr>
          <p:sp>
            <p:nvSpPr>
              <p:cNvPr id="2034" name="Google Shape;2034;p19"/>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035" name="Google Shape;2035;p1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036" name="Google Shape;2036;p19"/>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7" name="Google Shape;2037;p19"/>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8" name="Google Shape;2038;p19"/>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039" name="Google Shape;2039;p19"/>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040" name="Google Shape;2040;p19"/>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041" name="Google Shape;2041;p19"/>
          <p:cNvGrpSpPr/>
          <p:nvPr/>
        </p:nvGrpSpPr>
        <p:grpSpPr>
          <a:xfrm>
            <a:off x="-1530678" y="653649"/>
            <a:ext cx="1026114" cy="1698199"/>
            <a:chOff x="-1836712" y="2937191"/>
            <a:chExt cx="1368152" cy="2264265"/>
          </a:xfrm>
        </p:grpSpPr>
        <p:pic>
          <p:nvPicPr>
            <p:cNvPr id="2042" name="Google Shape;2042;p1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043" name="Google Shape;2043;p19"/>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44" name="Google Shape;2044;p1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227218821"/>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2045"/>
        <p:cNvGrpSpPr/>
        <p:nvPr/>
      </p:nvGrpSpPr>
      <p:grpSpPr>
        <a:xfrm>
          <a:off x="0" y="0"/>
          <a:ext cx="0" cy="0"/>
          <a:chOff x="0" y="0"/>
          <a:chExt cx="0" cy="0"/>
        </a:xfrm>
      </p:grpSpPr>
      <p:sp>
        <p:nvSpPr>
          <p:cNvPr id="2046" name="Google Shape;2046;p20"/>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nvGrpSpPr>
          <p:cNvPr id="2047" name="Google Shape;2047;p20"/>
          <p:cNvGrpSpPr/>
          <p:nvPr/>
        </p:nvGrpSpPr>
        <p:grpSpPr>
          <a:xfrm>
            <a:off x="7916400" y="221400"/>
            <a:ext cx="894529" cy="359100"/>
            <a:chOff x="1899" y="899"/>
            <a:chExt cx="4165" cy="1672"/>
          </a:xfrm>
        </p:grpSpPr>
        <p:sp>
          <p:nvSpPr>
            <p:cNvPr id="2048" name="Google Shape;2048;p2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9" name="Google Shape;2049;p2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0" name="Google Shape;2050;p2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1" name="Google Shape;2051;p2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2" name="Google Shape;2052;p2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3" name="Google Shape;2053;p2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4" name="Google Shape;2054;p2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5" name="Google Shape;2055;p2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6" name="Google Shape;2056;p2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7" name="Google Shape;2057;p2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8" name="Google Shape;2058;p2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9" name="Google Shape;2059;p20"/>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0" name="Google Shape;2060;p2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1" name="Google Shape;2061;p2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2" name="Google Shape;2062;p2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3" name="Google Shape;2063;p2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4" name="Google Shape;2064;p20"/>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5" name="Google Shape;2065;p2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6" name="Google Shape;2066;p2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7" name="Google Shape;2067;p2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8" name="Google Shape;2068;p2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9" name="Google Shape;2069;p2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0" name="Google Shape;2070;p2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1" name="Google Shape;2071;p2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2" name="Google Shape;2072;p2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3" name="Google Shape;2073;p2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4" name="Google Shape;2074;p2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5" name="Google Shape;2075;p2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6" name="Google Shape;2076;p2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7" name="Google Shape;2077;p2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8" name="Google Shape;2078;p2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9" name="Google Shape;2079;p2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0" name="Google Shape;2080;p2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1" name="Google Shape;2081;p2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2" name="Google Shape;2082;p2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3" name="Google Shape;2083;p2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4" name="Google Shape;2084;p2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5" name="Google Shape;2085;p2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6" name="Google Shape;2086;p2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7" name="Google Shape;2087;p2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8" name="Google Shape;2088;p2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9" name="Google Shape;2089;p20"/>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0" name="Google Shape;2090;p20"/>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1" name="Google Shape;2091;p20"/>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2" name="Google Shape;2092;p20"/>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3" name="Google Shape;2093;p20"/>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4" name="Google Shape;2094;p20"/>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5" name="Google Shape;2095;p20"/>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6" name="Google Shape;2096;p2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7" name="Google Shape;2097;p2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8" name="Google Shape;2098;p2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9" name="Google Shape;2099;p2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0" name="Google Shape;2100;p2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1" name="Google Shape;2101;p2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2" name="Google Shape;2102;p2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3" name="Google Shape;2103;p2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4" name="Google Shape;2104;p2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5" name="Google Shape;2105;p2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6" name="Google Shape;2106;p2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7" name="Google Shape;2107;p2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8" name="Google Shape;2108;p2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9" name="Google Shape;2109;p2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0" name="Google Shape;2110;p2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1" name="Google Shape;2111;p2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2" name="Google Shape;2112;p2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3" name="Google Shape;2113;p2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4" name="Google Shape;2114;p2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5" name="Google Shape;2115;p2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6" name="Google Shape;2116;p2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7" name="Google Shape;2117;p2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8" name="Google Shape;2118;p2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9" name="Google Shape;2119;p2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0" name="Google Shape;2120;p2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1" name="Google Shape;2121;p2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2" name="Google Shape;2122;p2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3" name="Google Shape;2123;p2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4" name="Google Shape;2124;p2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5" name="Google Shape;2125;p2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6" name="Google Shape;2126;p2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7" name="Google Shape;2127;p20"/>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8" name="Google Shape;2128;p2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9" name="Google Shape;2129;p2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0" name="Google Shape;2130;p2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1" name="Google Shape;2131;p2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2" name="Google Shape;2132;p2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3" name="Google Shape;2133;p2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4" name="Google Shape;2134;p2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5" name="Google Shape;2135;p2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6" name="Google Shape;2136;p2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7" name="Google Shape;2137;p2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8" name="Google Shape;2138;p2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9" name="Google Shape;2139;p2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0" name="Google Shape;2140;p2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141" name="Google Shape;2141;p20"/>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
        <p:nvSpPr>
          <p:cNvPr id="2142" name="Google Shape;2142;p20"/>
          <p:cNvSpPr/>
          <p:nvPr/>
        </p:nvSpPr>
        <p:spPr>
          <a:xfrm>
            <a:off x="-1113164" y="313265"/>
            <a:ext cx="7365206" cy="51577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3" name="Google Shape;2143;p20"/>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144" name="Google Shape;2144;p20"/>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145" name="Google Shape;2145;p20"/>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146" name="Google Shape;2146;p20"/>
          <p:cNvSpPr txBox="1">
            <a:spLocks noGrp="1"/>
          </p:cNvSpPr>
          <p:nvPr>
            <p:ph type="body" idx="1"/>
          </p:nvPr>
        </p:nvSpPr>
        <p:spPr>
          <a:xfrm>
            <a:off x="671679" y="2991542"/>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47" name="Google Shape;2147;p20"/>
          <p:cNvSpPr txBox="1">
            <a:spLocks noGrp="1"/>
          </p:cNvSpPr>
          <p:nvPr>
            <p:ph type="title"/>
          </p:nvPr>
        </p:nvSpPr>
        <p:spPr>
          <a:xfrm>
            <a:off x="671679" y="641289"/>
            <a:ext cx="7243999" cy="941779"/>
          </a:xfrm>
          <a:prstGeom prst="rect">
            <a:avLst/>
          </a:prstGeom>
          <a:noFill/>
          <a:ln>
            <a:noFill/>
          </a:ln>
        </p:spPr>
        <p:txBody>
          <a:bodyPr spcFirstLastPara="1" wrap="square" lIns="0" tIns="0" rIns="0" bIns="0" anchor="b" anchorCtr="0"/>
          <a:lstStyle>
            <a:lvl1pPr marR="0" lvl="0" algn="ctr">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grpSp>
        <p:nvGrpSpPr>
          <p:cNvPr id="2148" name="Google Shape;2148;p20"/>
          <p:cNvGrpSpPr/>
          <p:nvPr/>
        </p:nvGrpSpPr>
        <p:grpSpPr>
          <a:xfrm>
            <a:off x="-1530678" y="2991543"/>
            <a:ext cx="1404156" cy="2177011"/>
            <a:chOff x="6195941" y="562596"/>
            <a:chExt cx="1872208" cy="2902681"/>
          </a:xfrm>
        </p:grpSpPr>
        <p:grpSp>
          <p:nvGrpSpPr>
            <p:cNvPr id="2149" name="Google Shape;2149;p20"/>
            <p:cNvGrpSpPr/>
            <p:nvPr/>
          </p:nvGrpSpPr>
          <p:grpSpPr>
            <a:xfrm>
              <a:off x="6195941" y="832626"/>
              <a:ext cx="1872208" cy="2632651"/>
              <a:chOff x="-1872716" y="660661"/>
              <a:chExt cx="1872208" cy="1974490"/>
            </a:xfrm>
          </p:grpSpPr>
          <p:sp>
            <p:nvSpPr>
              <p:cNvPr id="2150" name="Google Shape;2150;p20"/>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151" name="Google Shape;2151;p2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152" name="Google Shape;2152;p20"/>
            <p:cNvGrpSpPr/>
            <p:nvPr/>
          </p:nvGrpSpPr>
          <p:grpSpPr>
            <a:xfrm>
              <a:off x="6303954" y="562596"/>
              <a:ext cx="540060" cy="540060"/>
              <a:chOff x="6303954" y="562596"/>
              <a:chExt cx="540060" cy="540060"/>
            </a:xfrm>
          </p:grpSpPr>
          <p:sp>
            <p:nvSpPr>
              <p:cNvPr id="2153" name="Google Shape;2153;p20"/>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154" name="Google Shape;2154;p2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155" name="Google Shape;2155;p20"/>
          <p:cNvSpPr txBox="1">
            <a:spLocks noGrp="1"/>
          </p:cNvSpPr>
          <p:nvPr>
            <p:ph type="body" idx="2"/>
          </p:nvPr>
        </p:nvSpPr>
        <p:spPr>
          <a:xfrm>
            <a:off x="2695358" y="2992785"/>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56" name="Google Shape;2156;p20"/>
          <p:cNvSpPr txBox="1">
            <a:spLocks noGrp="1"/>
          </p:cNvSpPr>
          <p:nvPr>
            <p:ph type="body" idx="3"/>
          </p:nvPr>
        </p:nvSpPr>
        <p:spPr>
          <a:xfrm>
            <a:off x="4719037" y="2994027"/>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57" name="Google Shape;2157;p20"/>
          <p:cNvSpPr txBox="1">
            <a:spLocks noGrp="1"/>
          </p:cNvSpPr>
          <p:nvPr>
            <p:ph type="body" idx="4"/>
          </p:nvPr>
        </p:nvSpPr>
        <p:spPr>
          <a:xfrm>
            <a:off x="6742717" y="2995270"/>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1526950066"/>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2268"/>
        <p:cNvGrpSpPr/>
        <p:nvPr/>
      </p:nvGrpSpPr>
      <p:grpSpPr>
        <a:xfrm>
          <a:off x="0" y="0"/>
          <a:ext cx="0" cy="0"/>
          <a:chOff x="0" y="0"/>
          <a:chExt cx="0" cy="0"/>
        </a:xfrm>
      </p:grpSpPr>
      <p:sp>
        <p:nvSpPr>
          <p:cNvPr id="2269" name="Google Shape;2269;p22"/>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270" name="Google Shape;2270;p22"/>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271" name="Google Shape;2271;p2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272" name="Google Shape;2272;p2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273" name="Google Shape;2273;p2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274" name="Google Shape;2274;p22"/>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800"/>
              <a:buFont typeface="Arial"/>
              <a:buNone/>
              <a:defRPr sz="21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800"/>
              <a:buFont typeface="Arial"/>
              <a:buNone/>
              <a:defRPr sz="21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275" name="Google Shape;2275;p22"/>
          <p:cNvGrpSpPr/>
          <p:nvPr/>
        </p:nvGrpSpPr>
        <p:grpSpPr>
          <a:xfrm>
            <a:off x="-1530678" y="2991543"/>
            <a:ext cx="1404156" cy="2177011"/>
            <a:chOff x="6195941" y="562596"/>
            <a:chExt cx="1872208" cy="2902681"/>
          </a:xfrm>
        </p:grpSpPr>
        <p:grpSp>
          <p:nvGrpSpPr>
            <p:cNvPr id="2276" name="Google Shape;2276;p22"/>
            <p:cNvGrpSpPr/>
            <p:nvPr/>
          </p:nvGrpSpPr>
          <p:grpSpPr>
            <a:xfrm>
              <a:off x="6195941" y="832626"/>
              <a:ext cx="1872208" cy="2632651"/>
              <a:chOff x="-1872716" y="660661"/>
              <a:chExt cx="1872208" cy="1974490"/>
            </a:xfrm>
          </p:grpSpPr>
          <p:sp>
            <p:nvSpPr>
              <p:cNvPr id="2277" name="Google Shape;2277;p22"/>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278" name="Google Shape;2278;p2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279" name="Google Shape;2279;p22"/>
            <p:cNvGrpSpPr/>
            <p:nvPr/>
          </p:nvGrpSpPr>
          <p:grpSpPr>
            <a:xfrm>
              <a:off x="6303954" y="562596"/>
              <a:ext cx="540060" cy="540060"/>
              <a:chOff x="6303954" y="562596"/>
              <a:chExt cx="540060" cy="540060"/>
            </a:xfrm>
          </p:grpSpPr>
          <p:sp>
            <p:nvSpPr>
              <p:cNvPr id="2280" name="Google Shape;2280;p22"/>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281" name="Google Shape;2281;p2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282" name="Google Shape;2282;p22"/>
          <p:cNvSpPr/>
          <p:nvPr/>
        </p:nvSpPr>
        <p:spPr>
          <a:xfrm>
            <a:off x="1752561" y="-1211567"/>
            <a:ext cx="12848288" cy="8997542"/>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283" name="Google Shape;2283;p22"/>
          <p:cNvGrpSpPr/>
          <p:nvPr/>
        </p:nvGrpSpPr>
        <p:grpSpPr>
          <a:xfrm>
            <a:off x="7916400" y="221400"/>
            <a:ext cx="894529" cy="359100"/>
            <a:chOff x="1899" y="899"/>
            <a:chExt cx="4165" cy="1672"/>
          </a:xfrm>
        </p:grpSpPr>
        <p:sp>
          <p:nvSpPr>
            <p:cNvPr id="2284" name="Google Shape;2284;p2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5" name="Google Shape;2285;p2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6" name="Google Shape;2286;p2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7" name="Google Shape;2287;p2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8" name="Google Shape;2288;p2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9" name="Google Shape;2289;p2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0" name="Google Shape;2290;p2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1" name="Google Shape;2291;p2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2" name="Google Shape;2292;p2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3" name="Google Shape;2293;p2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4" name="Google Shape;2294;p2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5" name="Google Shape;2295;p22"/>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6" name="Google Shape;2296;p2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7" name="Google Shape;2297;p2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8" name="Google Shape;2298;p2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9" name="Google Shape;2299;p2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0" name="Google Shape;2300;p22"/>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1" name="Google Shape;2301;p2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2" name="Google Shape;2302;p2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3" name="Google Shape;2303;p2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4" name="Google Shape;2304;p2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5" name="Google Shape;2305;p2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6" name="Google Shape;2306;p2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7" name="Google Shape;2307;p2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8" name="Google Shape;2308;p2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9" name="Google Shape;2309;p2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0" name="Google Shape;2310;p2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1" name="Google Shape;2311;p2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2" name="Google Shape;2312;p2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3" name="Google Shape;2313;p2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4" name="Google Shape;2314;p2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5" name="Google Shape;2315;p2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6" name="Google Shape;2316;p2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7" name="Google Shape;2317;p2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8" name="Google Shape;2318;p2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9" name="Google Shape;2319;p2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0" name="Google Shape;2320;p2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1" name="Google Shape;2321;p2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2" name="Google Shape;2322;p2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3" name="Google Shape;2323;p2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4" name="Google Shape;2324;p2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5" name="Google Shape;2325;p2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6" name="Google Shape;2326;p2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7" name="Google Shape;2327;p2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8" name="Google Shape;2328;p2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9" name="Google Shape;2329;p2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0" name="Google Shape;2330;p2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1" name="Google Shape;2331;p2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2" name="Google Shape;2332;p2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3" name="Google Shape;2333;p2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4" name="Google Shape;2334;p2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5" name="Google Shape;2335;p2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6" name="Google Shape;2336;p2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7" name="Google Shape;2337;p2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8" name="Google Shape;2338;p2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9" name="Google Shape;2339;p2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0" name="Google Shape;2340;p2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1" name="Google Shape;2341;p2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2" name="Google Shape;2342;p2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3" name="Google Shape;2343;p2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4" name="Google Shape;2344;p2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5" name="Google Shape;2345;p2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6" name="Google Shape;2346;p2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7" name="Google Shape;2347;p2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8" name="Google Shape;2348;p2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9" name="Google Shape;2349;p2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0" name="Google Shape;2350;p2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1" name="Google Shape;2351;p2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2" name="Google Shape;2352;p2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3" name="Google Shape;2353;p2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4" name="Google Shape;2354;p2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5" name="Google Shape;2355;p2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6" name="Google Shape;2356;p2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7" name="Google Shape;2357;p2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8" name="Google Shape;2358;p2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9" name="Google Shape;2359;p2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0" name="Google Shape;2360;p2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1" name="Google Shape;2361;p2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2" name="Google Shape;2362;p2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3" name="Google Shape;2363;p22"/>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4" name="Google Shape;2364;p2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5" name="Google Shape;2365;p2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6" name="Google Shape;2366;p2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7" name="Google Shape;2367;p2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8" name="Google Shape;2368;p2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9" name="Google Shape;2369;p2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0" name="Google Shape;2370;p2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1" name="Google Shape;2371;p2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2" name="Google Shape;2372;p2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3" name="Google Shape;2373;p2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4" name="Google Shape;2374;p2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5" name="Google Shape;2375;p2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6" name="Google Shape;2376;p2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377" name="Google Shape;2377;p22"/>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905420933"/>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2378"/>
        <p:cNvGrpSpPr/>
        <p:nvPr/>
      </p:nvGrpSpPr>
      <p:grpSpPr>
        <a:xfrm>
          <a:off x="0" y="0"/>
          <a:ext cx="0" cy="0"/>
          <a:chOff x="0" y="0"/>
          <a:chExt cx="0" cy="0"/>
        </a:xfrm>
      </p:grpSpPr>
      <p:sp>
        <p:nvSpPr>
          <p:cNvPr id="2379" name="Google Shape;2379;p23"/>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80" name="Google Shape;2380;p23"/>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381" name="Google Shape;2381;p2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82" name="Google Shape;2382;p2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83" name="Google Shape;2383;p2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384" name="Google Shape;2384;p23"/>
          <p:cNvSpPr txBox="1">
            <a:spLocks noGrp="1"/>
          </p:cNvSpPr>
          <p:nvPr>
            <p:ph type="body" idx="1"/>
          </p:nvPr>
        </p:nvSpPr>
        <p:spPr>
          <a:xfrm>
            <a:off x="386100" y="1697955"/>
            <a:ext cx="3591359"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85" name="Google Shape;2385;p23"/>
          <p:cNvGrpSpPr/>
          <p:nvPr/>
        </p:nvGrpSpPr>
        <p:grpSpPr>
          <a:xfrm>
            <a:off x="-1530678" y="2991543"/>
            <a:ext cx="1404156" cy="2177011"/>
            <a:chOff x="6195941" y="562596"/>
            <a:chExt cx="1872208" cy="2902681"/>
          </a:xfrm>
        </p:grpSpPr>
        <p:grpSp>
          <p:nvGrpSpPr>
            <p:cNvPr id="2386" name="Google Shape;2386;p23"/>
            <p:cNvGrpSpPr/>
            <p:nvPr/>
          </p:nvGrpSpPr>
          <p:grpSpPr>
            <a:xfrm>
              <a:off x="6195941" y="832626"/>
              <a:ext cx="1872208" cy="2632651"/>
              <a:chOff x="-1872716" y="660661"/>
              <a:chExt cx="1872208" cy="1974490"/>
            </a:xfrm>
          </p:grpSpPr>
          <p:sp>
            <p:nvSpPr>
              <p:cNvPr id="2387" name="Google Shape;2387;p2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388" name="Google Shape;2388;p2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389" name="Google Shape;2389;p23"/>
            <p:cNvGrpSpPr/>
            <p:nvPr/>
          </p:nvGrpSpPr>
          <p:grpSpPr>
            <a:xfrm>
              <a:off x="6303954" y="562596"/>
              <a:ext cx="540060" cy="540060"/>
              <a:chOff x="6303954" y="562596"/>
              <a:chExt cx="540060" cy="540060"/>
            </a:xfrm>
          </p:grpSpPr>
          <p:sp>
            <p:nvSpPr>
              <p:cNvPr id="2390" name="Google Shape;2390;p2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391" name="Google Shape;2391;p2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392" name="Google Shape;2392;p23"/>
          <p:cNvSpPr/>
          <p:nvPr/>
        </p:nvSpPr>
        <p:spPr>
          <a:xfrm>
            <a:off x="2264304" y="1329714"/>
            <a:ext cx="9336385" cy="65381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393" name="Google Shape;2393;p23"/>
          <p:cNvGrpSpPr/>
          <p:nvPr/>
        </p:nvGrpSpPr>
        <p:grpSpPr>
          <a:xfrm>
            <a:off x="7916400" y="221400"/>
            <a:ext cx="894529" cy="359100"/>
            <a:chOff x="1899" y="899"/>
            <a:chExt cx="4165" cy="1672"/>
          </a:xfrm>
        </p:grpSpPr>
        <p:sp>
          <p:nvSpPr>
            <p:cNvPr id="2394" name="Google Shape;2394;p2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5" name="Google Shape;2395;p2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6" name="Google Shape;2396;p2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7" name="Google Shape;2397;p2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8" name="Google Shape;2398;p2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9" name="Google Shape;2399;p2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0" name="Google Shape;2400;p2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1" name="Google Shape;2401;p2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2" name="Google Shape;2402;p2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3" name="Google Shape;2403;p2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4" name="Google Shape;2404;p2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5" name="Google Shape;2405;p23"/>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6" name="Google Shape;2406;p2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7" name="Google Shape;2407;p2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8" name="Google Shape;2408;p2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9" name="Google Shape;2409;p2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0" name="Google Shape;2410;p23"/>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1" name="Google Shape;2411;p2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2" name="Google Shape;2412;p2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3" name="Google Shape;2413;p2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4" name="Google Shape;2414;p2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5" name="Google Shape;2415;p2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6" name="Google Shape;2416;p2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7" name="Google Shape;2417;p2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8" name="Google Shape;2418;p2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9" name="Google Shape;2419;p2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0" name="Google Shape;2420;p2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1" name="Google Shape;2421;p2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2" name="Google Shape;2422;p2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3" name="Google Shape;2423;p2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4" name="Google Shape;2424;p2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5" name="Google Shape;2425;p2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6" name="Google Shape;2426;p2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7" name="Google Shape;2427;p2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8" name="Google Shape;2428;p2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9" name="Google Shape;2429;p2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0" name="Google Shape;2430;p2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1" name="Google Shape;2431;p2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2" name="Google Shape;2432;p2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3" name="Google Shape;2433;p2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4" name="Google Shape;2434;p2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5" name="Google Shape;2435;p2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6" name="Google Shape;2436;p2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7" name="Google Shape;2437;p2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8" name="Google Shape;2438;p2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9" name="Google Shape;2439;p2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0" name="Google Shape;2440;p2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1" name="Google Shape;2441;p2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2" name="Google Shape;2442;p2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3" name="Google Shape;2443;p2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4" name="Google Shape;2444;p2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5" name="Google Shape;2445;p2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6" name="Google Shape;2446;p2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7" name="Google Shape;2447;p2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8" name="Google Shape;2448;p2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9" name="Google Shape;2449;p2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0" name="Google Shape;2450;p2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1" name="Google Shape;2451;p2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2" name="Google Shape;2452;p2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3" name="Google Shape;2453;p2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4" name="Google Shape;2454;p2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5" name="Google Shape;2455;p2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6" name="Google Shape;2456;p2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7" name="Google Shape;2457;p2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8" name="Google Shape;2458;p2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9" name="Google Shape;2459;p2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0" name="Google Shape;2460;p2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1" name="Google Shape;2461;p2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2" name="Google Shape;2462;p2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3" name="Google Shape;2463;p2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4" name="Google Shape;2464;p2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5" name="Google Shape;2465;p2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6" name="Google Shape;2466;p2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7" name="Google Shape;2467;p2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8" name="Google Shape;2468;p2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9" name="Google Shape;2469;p2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0" name="Google Shape;2470;p2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1" name="Google Shape;2471;p2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2" name="Google Shape;2472;p2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3" name="Google Shape;2473;p23"/>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4" name="Google Shape;2474;p2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5" name="Google Shape;2475;p2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6" name="Google Shape;2476;p2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7" name="Google Shape;2477;p2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8" name="Google Shape;2478;p2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9" name="Google Shape;2479;p2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0" name="Google Shape;2480;p2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1" name="Google Shape;2481;p2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2" name="Google Shape;2482;p2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3" name="Google Shape;2483;p2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4" name="Google Shape;2484;p2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5" name="Google Shape;2485;p2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6" name="Google Shape;2486;p2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487" name="Google Shape;2487;p23"/>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
        <p:nvSpPr>
          <p:cNvPr id="2488" name="Google Shape;2488;p23"/>
          <p:cNvSpPr txBox="1">
            <a:spLocks noGrp="1"/>
          </p:cNvSpPr>
          <p:nvPr>
            <p:ph type="body" idx="2"/>
          </p:nvPr>
        </p:nvSpPr>
        <p:spPr>
          <a:xfrm>
            <a:off x="4290609" y="1697955"/>
            <a:ext cx="3591359"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387625462"/>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489"/>
        <p:cNvGrpSpPr/>
        <p:nvPr/>
      </p:nvGrpSpPr>
      <p:grpSpPr>
        <a:xfrm>
          <a:off x="0" y="0"/>
          <a:ext cx="0" cy="0"/>
          <a:chOff x="0" y="0"/>
          <a:chExt cx="0" cy="0"/>
        </a:xfrm>
      </p:grpSpPr>
      <p:sp>
        <p:nvSpPr>
          <p:cNvPr id="2490" name="Google Shape;2490;p2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491" name="Google Shape;2491;p2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492" name="Google Shape;2492;p2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Tree>
    <p:extLst>
      <p:ext uri="{BB962C8B-B14F-4D97-AF65-F5344CB8AC3E}">
        <p14:creationId xmlns:p14="http://schemas.microsoft.com/office/powerpoint/2010/main" val="119210217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1248"/>
        <p:cNvGrpSpPr/>
        <p:nvPr/>
      </p:nvGrpSpPr>
      <p:grpSpPr>
        <a:xfrm>
          <a:off x="0" y="0"/>
          <a:ext cx="0" cy="0"/>
          <a:chOff x="0" y="0"/>
          <a:chExt cx="0" cy="0"/>
        </a:xfrm>
      </p:grpSpPr>
      <p:sp>
        <p:nvSpPr>
          <p:cNvPr id="1249" name="Google Shape;1249;p13"/>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250" name="Google Shape;1250;p13"/>
          <p:cNvSpPr/>
          <p:nvPr/>
        </p:nvSpPr>
        <p:spPr>
          <a:xfrm>
            <a:off x="14740" y="903363"/>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51" name="Google Shape;1251;p1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solidFill>
                  <a:schemeClr val="dk1"/>
                </a:solidFill>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52" name="Google Shape;1252;p1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solidFill>
                  <a:schemeClr val="dk1"/>
                </a:solidFill>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53" name="Google Shape;1253;p1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sz="1200" b="1">
                <a:solidFill>
                  <a:schemeClr val="dk1"/>
                </a:solidFill>
                <a:latin typeface="Calibri"/>
                <a:ea typeface="Calibri"/>
                <a:cs typeface="Calibri"/>
                <a:sym typeface="Calibri"/>
              </a:defRPr>
            </a:lvl1pPr>
            <a:lvl2pPr marL="0" lvl="1" indent="0" algn="r">
              <a:spcBef>
                <a:spcPts val="0"/>
              </a:spcBef>
              <a:buNone/>
              <a:defRPr sz="1200" b="1">
                <a:solidFill>
                  <a:schemeClr val="dk1"/>
                </a:solidFill>
                <a:latin typeface="Calibri"/>
                <a:ea typeface="Calibri"/>
                <a:cs typeface="Calibri"/>
                <a:sym typeface="Calibri"/>
              </a:defRPr>
            </a:lvl2pPr>
            <a:lvl3pPr marL="0" lvl="2" indent="0" algn="r">
              <a:spcBef>
                <a:spcPts val="0"/>
              </a:spcBef>
              <a:buNone/>
              <a:defRPr sz="1200" b="1">
                <a:solidFill>
                  <a:schemeClr val="dk1"/>
                </a:solidFill>
                <a:latin typeface="Calibri"/>
                <a:ea typeface="Calibri"/>
                <a:cs typeface="Calibri"/>
                <a:sym typeface="Calibri"/>
              </a:defRPr>
            </a:lvl3pPr>
            <a:lvl4pPr marL="0" lvl="3" indent="0" algn="r">
              <a:spcBef>
                <a:spcPts val="0"/>
              </a:spcBef>
              <a:buNone/>
              <a:defRPr sz="1200" b="1">
                <a:solidFill>
                  <a:schemeClr val="dk1"/>
                </a:solidFill>
                <a:latin typeface="Calibri"/>
                <a:ea typeface="Calibri"/>
                <a:cs typeface="Calibri"/>
                <a:sym typeface="Calibri"/>
              </a:defRPr>
            </a:lvl4pPr>
            <a:lvl5pPr marL="0" lvl="4" indent="0" algn="r">
              <a:spcBef>
                <a:spcPts val="0"/>
              </a:spcBef>
              <a:buNone/>
              <a:defRPr sz="1200" b="1">
                <a:solidFill>
                  <a:schemeClr val="dk1"/>
                </a:solidFill>
                <a:latin typeface="Calibri"/>
                <a:ea typeface="Calibri"/>
                <a:cs typeface="Calibri"/>
                <a:sym typeface="Calibri"/>
              </a:defRPr>
            </a:lvl5pPr>
            <a:lvl6pPr marL="0" lvl="5" indent="0" algn="r">
              <a:spcBef>
                <a:spcPts val="0"/>
              </a:spcBef>
              <a:buNone/>
              <a:defRPr sz="1200" b="1">
                <a:solidFill>
                  <a:schemeClr val="dk1"/>
                </a:solidFill>
                <a:latin typeface="Calibri"/>
                <a:ea typeface="Calibri"/>
                <a:cs typeface="Calibri"/>
                <a:sym typeface="Calibri"/>
              </a:defRPr>
            </a:lvl6pPr>
            <a:lvl7pPr marL="0" lvl="6" indent="0" algn="r">
              <a:spcBef>
                <a:spcPts val="0"/>
              </a:spcBef>
              <a:buNone/>
              <a:defRPr sz="1200" b="1">
                <a:solidFill>
                  <a:schemeClr val="dk1"/>
                </a:solidFill>
                <a:latin typeface="Calibri"/>
                <a:ea typeface="Calibri"/>
                <a:cs typeface="Calibri"/>
                <a:sym typeface="Calibri"/>
              </a:defRPr>
            </a:lvl7pPr>
            <a:lvl8pPr marL="0" lvl="7" indent="0" algn="r">
              <a:spcBef>
                <a:spcPts val="0"/>
              </a:spcBef>
              <a:buNone/>
              <a:defRPr sz="1200" b="1">
                <a:solidFill>
                  <a:schemeClr val="dk1"/>
                </a:solidFill>
                <a:latin typeface="Calibri"/>
                <a:ea typeface="Calibri"/>
                <a:cs typeface="Calibri"/>
                <a:sym typeface="Calibri"/>
              </a:defRPr>
            </a:lvl8pPr>
            <a:lvl9pPr marL="0" lvl="8" indent="0" algn="r">
              <a:spcBef>
                <a:spcPts val="0"/>
              </a:spcBef>
              <a:buNone/>
              <a:defRPr sz="1200" b="1">
                <a:solidFill>
                  <a:schemeClr val="dk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1254" name="Google Shape;1254;p13"/>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255" name="Google Shape;1255;p13"/>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sz="1500">
                <a:solidFill>
                  <a:schemeClr val="dk2"/>
                </a:solidFill>
              </a:defRPr>
            </a:lvl1pPr>
            <a:lvl2pPr marL="914400" lvl="1" indent="-228600" algn="l">
              <a:lnSpc>
                <a:spcPct val="90000"/>
              </a:lnSpc>
              <a:spcBef>
                <a:spcPts val="300"/>
              </a:spcBef>
              <a:spcAft>
                <a:spcPts val="0"/>
              </a:spcAft>
              <a:buClr>
                <a:schemeClr val="dk2"/>
              </a:buClr>
              <a:buSzPts val="1400"/>
              <a:buNone/>
              <a:defRPr>
                <a:solidFill>
                  <a:schemeClr val="dk2"/>
                </a:solidFill>
              </a:defRPr>
            </a:lvl2pPr>
            <a:lvl3pPr marL="1371600" lvl="2" indent="-317500" algn="l">
              <a:lnSpc>
                <a:spcPct val="90000"/>
              </a:lnSpc>
              <a:spcBef>
                <a:spcPts val="300"/>
              </a:spcBef>
              <a:spcAft>
                <a:spcPts val="0"/>
              </a:spcAft>
              <a:buSzPts val="1400"/>
              <a:buChar char="•"/>
              <a:defRPr>
                <a:solidFill>
                  <a:srgbClr val="FF0000"/>
                </a:solidFill>
              </a:defRPr>
            </a:lvl3pPr>
            <a:lvl4pPr marL="1828800" lvl="3" indent="-304800" algn="l">
              <a:lnSpc>
                <a:spcPct val="90000"/>
              </a:lnSpc>
              <a:spcBef>
                <a:spcPts val="300"/>
              </a:spcBef>
              <a:spcAft>
                <a:spcPts val="0"/>
              </a:spcAft>
              <a:buSzPts val="1200"/>
              <a:buChar char="•"/>
              <a:defRPr>
                <a:solidFill>
                  <a:srgbClr val="FF0000"/>
                </a:solidFill>
              </a:defRPr>
            </a:lvl4pPr>
            <a:lvl5pPr marL="2286000" lvl="4" indent="-228600" algn="l">
              <a:lnSpc>
                <a:spcPct val="90000"/>
              </a:lnSpc>
              <a:spcBef>
                <a:spcPts val="600"/>
              </a:spcBef>
              <a:spcAft>
                <a:spcPts val="0"/>
              </a:spcAft>
              <a:buClr>
                <a:srgbClr val="FF0000"/>
              </a:buClr>
              <a:buSzPts val="1500"/>
              <a:buNone/>
              <a:defRPr>
                <a:solidFill>
                  <a:srgbClr val="FF0000"/>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256" name="Google Shape;1256;p13"/>
          <p:cNvGrpSpPr/>
          <p:nvPr/>
        </p:nvGrpSpPr>
        <p:grpSpPr>
          <a:xfrm>
            <a:off x="4673500" y="957418"/>
            <a:ext cx="1519119" cy="609945"/>
            <a:chOff x="1899" y="899"/>
            <a:chExt cx="4163" cy="1671"/>
          </a:xfrm>
        </p:grpSpPr>
        <p:sp>
          <p:nvSpPr>
            <p:cNvPr id="1257" name="Google Shape;1257;p1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58" name="Google Shape;1258;p1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59" name="Google Shape;1259;p1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0" name="Google Shape;1260;p1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1" name="Google Shape;1261;p1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2" name="Google Shape;1262;p1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3" name="Google Shape;1263;p1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4" name="Google Shape;1264;p1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5" name="Google Shape;1265;p1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6" name="Google Shape;1266;p1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7" name="Google Shape;1267;p1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8" name="Google Shape;1268;p13"/>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69" name="Google Shape;1269;p1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0" name="Google Shape;1270;p1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1" name="Google Shape;1271;p1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2" name="Google Shape;1272;p1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3" name="Google Shape;1273;p13"/>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4" name="Google Shape;1274;p1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5" name="Google Shape;1275;p1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6" name="Google Shape;1276;p1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7" name="Google Shape;1277;p1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8" name="Google Shape;1278;p1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9" name="Google Shape;1279;p1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0" name="Google Shape;1280;p1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1" name="Google Shape;1281;p1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2" name="Google Shape;1282;p1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3" name="Google Shape;1283;p1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4" name="Google Shape;1284;p1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5" name="Google Shape;1285;p1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6" name="Google Shape;1286;p1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7" name="Google Shape;1287;p1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8" name="Google Shape;1288;p1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9" name="Google Shape;1289;p1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0" name="Google Shape;1290;p1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1" name="Google Shape;1291;p1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2" name="Google Shape;1292;p1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3" name="Google Shape;1293;p1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4" name="Google Shape;1294;p1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5" name="Google Shape;1295;p1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6" name="Google Shape;1296;p1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7" name="Google Shape;1297;p1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8" name="Google Shape;1298;p1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9" name="Google Shape;1299;p1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0" name="Google Shape;1300;p1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1" name="Google Shape;1301;p1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2" name="Google Shape;1302;p1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3" name="Google Shape;1303;p1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4" name="Google Shape;1304;p1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5" name="Google Shape;1305;p1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6" name="Google Shape;1306;p1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7" name="Google Shape;1307;p1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8" name="Google Shape;1308;p1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9" name="Google Shape;1309;p1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0" name="Google Shape;1310;p1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1" name="Google Shape;1311;p1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2" name="Google Shape;1312;p1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3" name="Google Shape;1313;p1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4" name="Google Shape;1314;p1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5" name="Google Shape;1315;p1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6" name="Google Shape;1316;p1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7" name="Google Shape;1317;p1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8" name="Google Shape;1318;p1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9" name="Google Shape;1319;p1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0" name="Google Shape;1320;p1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1" name="Google Shape;1321;p1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2" name="Google Shape;1322;p1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3" name="Google Shape;1323;p1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4" name="Google Shape;1324;p1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5" name="Google Shape;1325;p1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6" name="Google Shape;1326;p1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7" name="Google Shape;1327;p1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8" name="Google Shape;1328;p1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9" name="Google Shape;1329;p1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0" name="Google Shape;1330;p1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1" name="Google Shape;1331;p1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2" name="Google Shape;1332;p1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3" name="Google Shape;1333;p1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4" name="Google Shape;1334;p1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5" name="Google Shape;1335;p1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6" name="Google Shape;1336;p13"/>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7" name="Google Shape;1337;p1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8" name="Google Shape;1338;p1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9" name="Google Shape;1339;p1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0" name="Google Shape;1340;p1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1" name="Google Shape;1341;p1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2" name="Google Shape;1342;p1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3" name="Google Shape;1343;p1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4" name="Google Shape;1344;p1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5" name="Google Shape;1345;p1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6" name="Google Shape;1346;p1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7" name="Google Shape;1347;p1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8" name="Google Shape;1348;p1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9" name="Google Shape;1349;p1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350" name="Google Shape;1350;p13"/>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120.xml><?xml version="1.0" encoding="utf-8"?>
<p:sldLayout xmlns:a="http://schemas.openxmlformats.org/drawingml/2006/main" xmlns:r="http://schemas.openxmlformats.org/officeDocument/2006/relationships" xmlns:p="http://schemas.openxmlformats.org/presentationml/2006/main" type="tx">
  <p:cSld name="1_Title, content and image">
    <p:bg>
      <p:bgPr>
        <a:solidFill>
          <a:schemeClr val="accent1"/>
        </a:solidFill>
        <a:effectLst/>
      </p:bgPr>
    </p:bg>
    <p:spTree>
      <p:nvGrpSpPr>
        <p:cNvPr id="1" name=""/>
        <p:cNvGrpSpPr/>
        <p:nvPr/>
      </p:nvGrpSpPr>
      <p:grpSpPr>
        <a:xfrm>
          <a:off x="0" y="0"/>
          <a:ext cx="0" cy="0"/>
          <a:chOff x="0" y="0"/>
          <a:chExt cx="0" cy="0"/>
        </a:xfrm>
      </p:grpSpPr>
      <p:sp>
        <p:nvSpPr>
          <p:cNvPr id="234" name="Title Text"/>
          <p:cNvSpPr txBox="1">
            <a:spLocks noGrp="1"/>
          </p:cNvSpPr>
          <p:nvPr>
            <p:ph type="title"/>
          </p:nvPr>
        </p:nvSpPr>
        <p:spPr>
          <a:xfrm>
            <a:off x="4842028" y="673212"/>
            <a:ext cx="3942437" cy="594805"/>
          </a:xfrm>
          <a:prstGeom prst="rect">
            <a:avLst/>
          </a:prstGeom>
        </p:spPr>
        <p:txBody>
          <a:bodyPr anchor="b"/>
          <a:lstStyle>
            <a:lvl1pPr>
              <a:defRPr>
                <a:solidFill>
                  <a:schemeClr val="accent5">
                    <a:satOff val="3928"/>
                    <a:lumOff val="9123"/>
                  </a:schemeClr>
                </a:solidFill>
              </a:defRPr>
            </a:lvl1pPr>
          </a:lstStyle>
          <a:p>
            <a:r>
              <a:t>Title Text</a:t>
            </a:r>
          </a:p>
        </p:txBody>
      </p:sp>
      <p:sp>
        <p:nvSpPr>
          <p:cNvPr id="235" name="Slide Number"/>
          <p:cNvSpPr txBox="1">
            <a:spLocks noGrp="1"/>
          </p:cNvSpPr>
          <p:nvPr>
            <p:ph type="sldNum" sz="quarter" idx="2"/>
          </p:nvPr>
        </p:nvSpPr>
        <p:spPr>
          <a:prstGeom prst="rect">
            <a:avLst/>
          </a:prstGeom>
        </p:spPr>
        <p:txBody>
          <a:bodyPr/>
          <a:lstStyle/>
          <a:p>
            <a:pPr defTabSz="685800" hangingPunct="0"/>
            <a:fld id="{86CB4B4D-7CA3-9044-876B-883B54F8677D}" type="slidenum">
              <a:rPr lang="en-IE" smtClean="0">
                <a:solidFill>
                  <a:srgbClr val="408763"/>
                </a:solidFill>
              </a:rPr>
              <a:pPr defTabSz="685800" hangingPunct="0"/>
              <a:t>‹#›</a:t>
            </a:fld>
            <a:endParaRPr lang="en-IE">
              <a:solidFill>
                <a:srgbClr val="408763"/>
              </a:solidFill>
            </a:endParaRPr>
          </a:p>
        </p:txBody>
      </p:sp>
      <p:sp>
        <p:nvSpPr>
          <p:cNvPr id="236" name="Picture Placeholder 7"/>
          <p:cNvSpPr>
            <a:spLocks noGrp="1"/>
          </p:cNvSpPr>
          <p:nvPr>
            <p:ph type="pic" idx="13"/>
          </p:nvPr>
        </p:nvSpPr>
        <p:spPr>
          <a:xfrm>
            <a:off x="-7146" y="0"/>
            <a:ext cx="4579166" cy="5143500"/>
          </a:xfrm>
          <a:prstGeom prst="rect">
            <a:avLst/>
          </a:prstGeom>
        </p:spPr>
        <p:txBody>
          <a:bodyPr lIns="91439" tIns="45719" rIns="91439" bIns="45719">
            <a:noAutofit/>
          </a:bodyPr>
          <a:lstStyle/>
          <a:p>
            <a:endParaRPr/>
          </a:p>
        </p:txBody>
      </p:sp>
      <p:sp>
        <p:nvSpPr>
          <p:cNvPr id="237" name="Body Level One…"/>
          <p:cNvSpPr txBox="1">
            <a:spLocks noGrp="1"/>
          </p:cNvSpPr>
          <p:nvPr>
            <p:ph type="body" sz="quarter" idx="1"/>
          </p:nvPr>
        </p:nvSpPr>
        <p:spPr>
          <a:xfrm>
            <a:off x="4841425" y="1697954"/>
            <a:ext cx="3353603" cy="2774085"/>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244" name="Group 11"/>
          <p:cNvGrpSpPr/>
          <p:nvPr/>
        </p:nvGrpSpPr>
        <p:grpSpPr>
          <a:xfrm>
            <a:off x="-1530678" y="2991542"/>
            <a:ext cx="1404158" cy="2177012"/>
            <a:chOff x="0" y="0"/>
            <a:chExt cx="1872210" cy="2902681"/>
          </a:xfrm>
        </p:grpSpPr>
        <p:grpSp>
          <p:nvGrpSpPr>
            <p:cNvPr id="240" name="Group 113"/>
            <p:cNvGrpSpPr/>
            <p:nvPr/>
          </p:nvGrpSpPr>
          <p:grpSpPr>
            <a:xfrm>
              <a:off x="0" y="270030"/>
              <a:ext cx="1872210" cy="2632651"/>
              <a:chOff x="0" y="0"/>
              <a:chExt cx="1872209" cy="2632649"/>
            </a:xfrm>
          </p:grpSpPr>
          <p:sp>
            <p:nvSpPr>
              <p:cNvPr id="23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3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43" name="Group 120"/>
            <p:cNvGrpSpPr/>
            <p:nvPr/>
          </p:nvGrpSpPr>
          <p:grpSpPr>
            <a:xfrm>
              <a:off x="108012" y="0"/>
              <a:ext cx="540061" cy="540061"/>
              <a:chOff x="0" y="0"/>
              <a:chExt cx="540060" cy="540060"/>
            </a:xfrm>
          </p:grpSpPr>
          <p:sp>
            <p:nvSpPr>
              <p:cNvPr id="24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4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grpSp>
        <p:nvGrpSpPr>
          <p:cNvPr id="250" name="Group 119"/>
          <p:cNvGrpSpPr/>
          <p:nvPr/>
        </p:nvGrpSpPr>
        <p:grpSpPr>
          <a:xfrm>
            <a:off x="-1449669" y="146874"/>
            <a:ext cx="1026116" cy="2044323"/>
            <a:chOff x="0" y="0"/>
            <a:chExt cx="1368152" cy="2725762"/>
          </a:xfrm>
        </p:grpSpPr>
        <p:grpSp>
          <p:nvGrpSpPr>
            <p:cNvPr id="247" name="Group 120"/>
            <p:cNvGrpSpPr/>
            <p:nvPr/>
          </p:nvGrpSpPr>
          <p:grpSpPr>
            <a:xfrm>
              <a:off x="0" y="292314"/>
              <a:ext cx="1368152" cy="2433448"/>
              <a:chOff x="0" y="0"/>
              <a:chExt cx="1368151" cy="2433447"/>
            </a:xfrm>
          </p:grpSpPr>
          <p:sp>
            <p:nvSpPr>
              <p:cNvPr id="245" name="TextBox 123"/>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246" name="Picture 124" descr="Picture 124"/>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248" name="Picture 121" descr="Picture 121"/>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249"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251" name="Freeform 11"/>
          <p:cNvSpPr/>
          <p:nvPr/>
        </p:nvSpPr>
        <p:spPr>
          <a:xfrm>
            <a:off x="4628042" y="1804383"/>
            <a:ext cx="4247216"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1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346" name="Group 4"/>
          <p:cNvGrpSpPr/>
          <p:nvPr/>
        </p:nvGrpSpPr>
        <p:grpSpPr>
          <a:xfrm>
            <a:off x="7915032" y="225563"/>
            <a:ext cx="893294" cy="356816"/>
            <a:chOff x="0" y="0"/>
            <a:chExt cx="1191058" cy="475753"/>
          </a:xfrm>
        </p:grpSpPr>
        <p:sp>
          <p:nvSpPr>
            <p:cNvPr id="252"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4"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5"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6"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7"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8"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9"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0"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1"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2"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3" name="Rectangle 138"/>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4"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5"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6"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7"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8" name="Rectangle 143"/>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9"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0"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1"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2"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3"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4"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5"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6"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7"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8"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9"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0"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1"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2"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3"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4"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5"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6"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7"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8"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9"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0"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1"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2"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3"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4"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5"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6"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7"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8"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9"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0"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1"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2"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3"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4"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5"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6"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7"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8"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9"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0"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1"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2"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3"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4"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5"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6"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7"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8"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9"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0"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1"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2"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3"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4"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5"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6"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7"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8"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9"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0"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1" name="Rectangle 206"/>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2"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3"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4"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5"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6"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7"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8"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9"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0"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1"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2"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3"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4"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5"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2461855454"/>
      </p:ext>
    </p:extLst>
  </p:cSld>
  <p:clrMapOvr>
    <a:masterClrMapping/>
  </p:clrMapOvr>
  <p:transition spd="med"/>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15"/>
        <p:cNvGrpSpPr/>
        <p:nvPr/>
      </p:nvGrpSpPr>
      <p:grpSpPr>
        <a:xfrm>
          <a:off x="0" y="0"/>
          <a:ext cx="0" cy="0"/>
          <a:chOff x="0" y="0"/>
          <a:chExt cx="0" cy="0"/>
        </a:xfrm>
      </p:grpSpPr>
      <p:sp>
        <p:nvSpPr>
          <p:cNvPr id="16" name="Google Shape;16;p2"/>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 name="Google Shape;17;p2"/>
          <p:cNvSpPr/>
          <p:nvPr/>
        </p:nvSpPr>
        <p:spPr>
          <a:xfrm>
            <a:off x="14740" y="903363"/>
            <a:ext cx="4941551"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 name="Google Shape;18;p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595959"/>
              </a:solidFill>
            </a:endParaRPr>
          </a:p>
        </p:txBody>
      </p:sp>
      <p:sp>
        <p:nvSpPr>
          <p:cNvPr id="19" name="Google Shape;19;p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595959"/>
              </a:solidFill>
            </a:endParaRPr>
          </a:p>
        </p:txBody>
      </p:sp>
      <p:sp>
        <p:nvSpPr>
          <p:cNvPr id="20" name="Google Shape;20;p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9pPr>
          </a:lstStyle>
          <a:p>
            <a:pPr defTabSz="685800">
              <a:defRPr/>
            </a:pPr>
            <a:fld id="{00000000-1234-1234-1234-123412341234}" type="slidenum">
              <a:rPr lang="en-GB" smtClean="0">
                <a:solidFill>
                  <a:srgbClr val="595959"/>
                </a:solidFill>
              </a:rPr>
              <a:pPr defTabSz="685800">
                <a:defRPr/>
              </a:pPr>
              <a:t>‹#›</a:t>
            </a:fld>
            <a:endParaRPr lang="en-GB">
              <a:solidFill>
                <a:srgbClr val="595959"/>
              </a:solidFill>
            </a:endParaRPr>
          </a:p>
        </p:txBody>
      </p:sp>
      <p:sp>
        <p:nvSpPr>
          <p:cNvPr id="21" name="Google Shape;21;p2"/>
          <p:cNvSpPr txBox="1">
            <a:spLocks noGrp="1"/>
          </p:cNvSpPr>
          <p:nvPr>
            <p:ph type="title"/>
          </p:nvPr>
        </p:nvSpPr>
        <p:spPr>
          <a:xfrm>
            <a:off x="4673500" y="1842357"/>
            <a:ext cx="3468437" cy="1010073"/>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2" name="Google Shape;22;p2"/>
          <p:cNvSpPr txBox="1">
            <a:spLocks noGrp="1"/>
          </p:cNvSpPr>
          <p:nvPr>
            <p:ph type="body" idx="1"/>
          </p:nvPr>
        </p:nvSpPr>
        <p:spPr>
          <a:xfrm>
            <a:off x="4673500" y="3069347"/>
            <a:ext cx="3468437" cy="658332"/>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 name="Google Shape;23;p2"/>
          <p:cNvGrpSpPr/>
          <p:nvPr/>
        </p:nvGrpSpPr>
        <p:grpSpPr>
          <a:xfrm>
            <a:off x="4673500" y="957418"/>
            <a:ext cx="1520027" cy="610200"/>
            <a:chOff x="1899" y="899"/>
            <a:chExt cx="4165" cy="1672"/>
          </a:xfrm>
        </p:grpSpPr>
        <p:sp>
          <p:nvSpPr>
            <p:cNvPr id="24" name="Google Shape;24;p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 name="Google Shape;25;p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 name="Google Shape;26;p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 name="Google Shape;27;p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 name="Google Shape;28;p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 name="Google Shape;29;p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 name="Google Shape;30;p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 name="Google Shape;31;p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 name="Google Shape;32;p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 name="Google Shape;33;p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 name="Google Shape;34;p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 name="Google Shape;35;p2"/>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 name="Google Shape;36;p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 name="Google Shape;37;p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 name="Google Shape;38;p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 name="Google Shape;39;p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 name="Google Shape;40;p2"/>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 name="Google Shape;41;p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 name="Google Shape;42;p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 name="Google Shape;43;p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 name="Google Shape;44;p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 name="Google Shape;45;p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 name="Google Shape;46;p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 name="Google Shape;47;p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 name="Google Shape;48;p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 name="Google Shape;49;p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 name="Google Shape;50;p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 name="Google Shape;51;p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 name="Google Shape;52;p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 name="Google Shape;53;p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 name="Google Shape;54;p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 name="Google Shape;55;p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 name="Google Shape;56;p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 name="Google Shape;57;p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 name="Google Shape;58;p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 name="Google Shape;59;p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 name="Google Shape;60;p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 name="Google Shape;61;p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 name="Google Shape;62;p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 name="Google Shape;63;p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 name="Google Shape;64;p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 name="Google Shape;65;p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 name="Google Shape;66;p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 name="Google Shape;67;p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 name="Google Shape;68;p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 name="Google Shape;69;p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 name="Google Shape;70;p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 name="Google Shape;71;p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 name="Google Shape;72;p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 name="Google Shape;73;p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 name="Google Shape;74;p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 name="Google Shape;75;p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 name="Google Shape;76;p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 name="Google Shape;77;p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 name="Google Shape;78;p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 name="Google Shape;79;p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 name="Google Shape;80;p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 name="Google Shape;81;p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 name="Google Shape;82;p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 name="Google Shape;83;p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 name="Google Shape;84;p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 name="Google Shape;85;p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 name="Google Shape;86;p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 name="Google Shape;87;p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 name="Google Shape;88;p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 name="Google Shape;89;p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 name="Google Shape;90;p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 name="Google Shape;91;p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 name="Google Shape;92;p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 name="Google Shape;93;p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 name="Google Shape;94;p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 name="Google Shape;95;p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 name="Google Shape;96;p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 name="Google Shape;97;p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 name="Google Shape;98;p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 name="Google Shape;99;p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 name="Google Shape;100;p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 name="Google Shape;101;p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 name="Google Shape;102;p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 name="Google Shape;103;p2"/>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 name="Google Shape;104;p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 name="Google Shape;105;p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 name="Google Shape;106;p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 name="Google Shape;107;p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 name="Google Shape;108;p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 name="Google Shape;109;p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 name="Google Shape;110;p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 name="Google Shape;111;p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 name="Google Shape;112;p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 name="Google Shape;113;p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 name="Google Shape;114;p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 name="Google Shape;115;p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 name="Google Shape;116;p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7" name="Google Shape;117;p2"/>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118" name="Google Shape;118;p2">
            <a:hlinkClick r:id="rId2"/>
          </p:cNvPr>
          <p:cNvPicPr preferRelativeResize="0"/>
          <p:nvPr/>
        </p:nvPicPr>
        <p:blipFill rotWithShape="1">
          <a:blip r:embed="rId3">
            <a:alphaModFix/>
          </a:blip>
          <a:srcRect/>
          <a:stretch/>
        </p:blipFill>
        <p:spPr>
          <a:xfrm>
            <a:off x="8485650" y="4485150"/>
            <a:ext cx="658350" cy="658350"/>
          </a:xfrm>
          <a:prstGeom prst="rect">
            <a:avLst/>
          </a:prstGeom>
          <a:noFill/>
          <a:ln>
            <a:noFill/>
          </a:ln>
        </p:spPr>
      </p:pic>
    </p:spTree>
    <p:extLst>
      <p:ext uri="{BB962C8B-B14F-4D97-AF65-F5344CB8AC3E}">
        <p14:creationId xmlns:p14="http://schemas.microsoft.com/office/powerpoint/2010/main" val="1420841627"/>
      </p:ext>
    </p:extLst>
  </p:cSld>
  <p:clrMapOvr>
    <a:masterClrMapping/>
  </p:clrMapOvr>
  <p:extLst>
    <p:ext uri="{DCECCB84-F9BA-43D5-87BE-67443E8EF086}">
      <p15:sldGuideLst xmlns:p15="http://schemas.microsoft.com/office/powerpoint/2012/main">
        <p15:guide id="1" orient="horz" pos="2160">
          <p15:clr>
            <a:srgbClr val="FBAE40"/>
          </p15:clr>
        </p15:guide>
        <p15:guide id="2" pos="6834">
          <p15:clr>
            <a:srgbClr val="FBAE40"/>
          </p15:clr>
        </p15:guide>
      </p15:sldGuideLst>
    </p:ext>
  </p:extLst>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119"/>
        <p:cNvGrpSpPr/>
        <p:nvPr/>
      </p:nvGrpSpPr>
      <p:grpSpPr>
        <a:xfrm>
          <a:off x="0" y="0"/>
          <a:ext cx="0" cy="0"/>
          <a:chOff x="0" y="0"/>
          <a:chExt cx="0" cy="0"/>
        </a:xfrm>
      </p:grpSpPr>
      <p:sp>
        <p:nvSpPr>
          <p:cNvPr id="120" name="Google Shape;120;p3"/>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1" name="Google Shape;121;p3"/>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22" name="Google Shape;122;p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3" name="Google Shape;123;p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4" name="Google Shape;124;p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25" name="Google Shape;125;p3"/>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26" name="Google Shape;126;p3"/>
          <p:cNvGrpSpPr/>
          <p:nvPr/>
        </p:nvGrpSpPr>
        <p:grpSpPr>
          <a:xfrm>
            <a:off x="-1530678" y="2991543"/>
            <a:ext cx="1404156" cy="2177011"/>
            <a:chOff x="6195941" y="562596"/>
            <a:chExt cx="1872208" cy="2902681"/>
          </a:xfrm>
        </p:grpSpPr>
        <p:grpSp>
          <p:nvGrpSpPr>
            <p:cNvPr id="127" name="Google Shape;127;p3"/>
            <p:cNvGrpSpPr/>
            <p:nvPr/>
          </p:nvGrpSpPr>
          <p:grpSpPr>
            <a:xfrm>
              <a:off x="6195941" y="832626"/>
              <a:ext cx="1872208" cy="2632651"/>
              <a:chOff x="-1872716" y="660661"/>
              <a:chExt cx="1872208" cy="1974490"/>
            </a:xfrm>
          </p:grpSpPr>
          <p:sp>
            <p:nvSpPr>
              <p:cNvPr id="128" name="Google Shape;128;p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9" name="Google Shape;129;p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30" name="Google Shape;130;p3"/>
            <p:cNvGrpSpPr/>
            <p:nvPr/>
          </p:nvGrpSpPr>
          <p:grpSpPr>
            <a:xfrm>
              <a:off x="6303954" y="562596"/>
              <a:ext cx="540060" cy="540060"/>
              <a:chOff x="6303954" y="562596"/>
              <a:chExt cx="540060" cy="540060"/>
            </a:xfrm>
          </p:grpSpPr>
          <p:sp>
            <p:nvSpPr>
              <p:cNvPr id="131" name="Google Shape;131;p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2" name="Google Shape;132;p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33" name="Google Shape;133;p3"/>
          <p:cNvSpPr/>
          <p:nvPr/>
        </p:nvSpPr>
        <p:spPr>
          <a:xfrm>
            <a:off x="2264304" y="1329714"/>
            <a:ext cx="9336385" cy="65381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34" name="Google Shape;134;p3"/>
          <p:cNvGrpSpPr/>
          <p:nvPr/>
        </p:nvGrpSpPr>
        <p:grpSpPr>
          <a:xfrm>
            <a:off x="7916400" y="221400"/>
            <a:ext cx="894529" cy="359100"/>
            <a:chOff x="1899" y="899"/>
            <a:chExt cx="4165" cy="1672"/>
          </a:xfrm>
        </p:grpSpPr>
        <p:sp>
          <p:nvSpPr>
            <p:cNvPr id="135" name="Google Shape;135;p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 name="Google Shape;136;p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 name="Google Shape;137;p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 name="Google Shape;138;p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 name="Google Shape;139;p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 name="Google Shape;140;p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 name="Google Shape;141;p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 name="Google Shape;142;p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 name="Google Shape;143;p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 name="Google Shape;144;p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 name="Google Shape;145;p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 name="Google Shape;146;p3"/>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 name="Google Shape;147;p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 name="Google Shape;148;p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 name="Google Shape;149;p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 name="Google Shape;150;p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 name="Google Shape;151;p3"/>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 name="Google Shape;152;p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 name="Google Shape;153;p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 name="Google Shape;154;p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 name="Google Shape;155;p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 name="Google Shape;156;p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 name="Google Shape;157;p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 name="Google Shape;158;p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 name="Google Shape;159;p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 name="Google Shape;160;p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 name="Google Shape;161;p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 name="Google Shape;162;p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 name="Google Shape;163;p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 name="Google Shape;164;p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 name="Google Shape;165;p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 name="Google Shape;166;p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 name="Google Shape;167;p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 name="Google Shape;168;p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 name="Google Shape;169;p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 name="Google Shape;170;p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 name="Google Shape;171;p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 name="Google Shape;172;p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 name="Google Shape;173;p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 name="Google Shape;174;p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 name="Google Shape;175;p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 name="Google Shape;176;p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 name="Google Shape;177;p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 name="Google Shape;178;p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 name="Google Shape;179;p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 name="Google Shape;180;p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 name="Google Shape;181;p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 name="Google Shape;182;p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 name="Google Shape;183;p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 name="Google Shape;184;p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 name="Google Shape;185;p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 name="Google Shape;186;p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 name="Google Shape;187;p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 name="Google Shape;188;p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 name="Google Shape;189;p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 name="Google Shape;190;p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 name="Google Shape;191;p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 name="Google Shape;192;p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 name="Google Shape;193;p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 name="Google Shape;194;p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 name="Google Shape;195;p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 name="Google Shape;196;p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 name="Google Shape;197;p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 name="Google Shape;198;p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 name="Google Shape;199;p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 name="Google Shape;200;p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 name="Google Shape;201;p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 name="Google Shape;202;p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 name="Google Shape;203;p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 name="Google Shape;204;p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 name="Google Shape;205;p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 name="Google Shape;206;p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 name="Google Shape;207;p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 name="Google Shape;208;p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 name="Google Shape;209;p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 name="Google Shape;210;p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 name="Google Shape;211;p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 name="Google Shape;212;p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 name="Google Shape;213;p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 name="Google Shape;214;p3"/>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 name="Google Shape;215;p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 name="Google Shape;216;p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 name="Google Shape;217;p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 name="Google Shape;218;p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 name="Google Shape;219;p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 name="Google Shape;220;p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 name="Google Shape;221;p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 name="Google Shape;222;p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 name="Google Shape;223;p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 name="Google Shape;224;p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 name="Google Shape;225;p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 name="Google Shape;226;p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 name="Google Shape;227;p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28" name="Google Shape;228;p3"/>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229" name="Google Shape;229;p3"/>
          <p:cNvPicPr preferRelativeResize="0"/>
          <p:nvPr/>
        </p:nvPicPr>
        <p:blipFill rotWithShape="1">
          <a:blip r:embed="rId4">
            <a:alphaModFix/>
          </a:blip>
          <a:srcRect/>
          <a:stretch/>
        </p:blipFill>
        <p:spPr>
          <a:xfrm>
            <a:off x="8710969" y="4695601"/>
            <a:ext cx="433031" cy="433031"/>
          </a:xfrm>
          <a:prstGeom prst="rect">
            <a:avLst/>
          </a:prstGeom>
          <a:noFill/>
          <a:ln>
            <a:noFill/>
          </a:ln>
        </p:spPr>
      </p:pic>
    </p:spTree>
    <p:extLst>
      <p:ext uri="{BB962C8B-B14F-4D97-AF65-F5344CB8AC3E}">
        <p14:creationId xmlns:p14="http://schemas.microsoft.com/office/powerpoint/2010/main" val="1532572538"/>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230"/>
        <p:cNvGrpSpPr/>
        <p:nvPr/>
      </p:nvGrpSpPr>
      <p:grpSpPr>
        <a:xfrm>
          <a:off x="0" y="0"/>
          <a:ext cx="0" cy="0"/>
          <a:chOff x="0" y="0"/>
          <a:chExt cx="0" cy="0"/>
        </a:xfrm>
      </p:grpSpPr>
      <p:sp>
        <p:nvSpPr>
          <p:cNvPr id="231" name="Google Shape;231;p4"/>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2" name="Google Shape;232;p4"/>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dk1"/>
              </a:buClr>
              <a:buSzPts val="2800"/>
              <a:buFont typeface="Calibri"/>
              <a:buNone/>
              <a:defRPr sz="2100" b="1"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33" name="Google Shape;233;p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4" name="Google Shape;234;p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5" name="Google Shape;235;p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36" name="Google Shape;236;p4"/>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1"/>
              </a:buClr>
              <a:buSzPts val="1400"/>
              <a:buFont typeface="Arial"/>
              <a:buNone/>
              <a:defRPr sz="1050" b="0" i="0" u="none" strike="noStrike" cap="none">
                <a:solidFill>
                  <a:schemeClr val="dk1"/>
                </a:solidFill>
                <a:latin typeface="Calibri"/>
                <a:ea typeface="Calibri"/>
                <a:cs typeface="Calibri"/>
                <a:sym typeface="Calibri"/>
              </a:defRPr>
            </a:lvl1pPr>
            <a:lvl2pPr marL="685800" marR="0" lvl="1" indent="-171450" algn="l">
              <a:lnSpc>
                <a:spcPct val="90000"/>
              </a:lnSpc>
              <a:spcBef>
                <a:spcPts val="300"/>
              </a:spcBef>
              <a:spcAft>
                <a:spcPts val="0"/>
              </a:spcAft>
              <a:buClr>
                <a:schemeClr val="dk1"/>
              </a:buClr>
              <a:buSzPts val="1200"/>
              <a:buFont typeface="Arial"/>
              <a:buNone/>
              <a:defRPr sz="900" b="0" i="0" u="none" strike="noStrike" cap="none">
                <a:solidFill>
                  <a:schemeClr val="dk1"/>
                </a:solidFill>
                <a:latin typeface="Calibri"/>
                <a:ea typeface="Calibri"/>
                <a:cs typeface="Calibri"/>
                <a:sym typeface="Calibri"/>
              </a:defRPr>
            </a:lvl2pPr>
            <a:lvl3pPr marL="1028700" marR="0" lvl="2" indent="-228600" algn="l">
              <a:lnSpc>
                <a:spcPct val="90000"/>
              </a:lnSpc>
              <a:spcBef>
                <a:spcPts val="300"/>
              </a:spcBef>
              <a:spcAft>
                <a:spcPts val="0"/>
              </a:spcAft>
              <a:buClr>
                <a:schemeClr val="accent2"/>
              </a:buClr>
              <a:buSzPts val="1200"/>
              <a:buFont typeface="Arial"/>
              <a:buChar char="•"/>
              <a:defRPr sz="900" b="0" i="0" u="none" strike="noStrike" cap="none">
                <a:solidFill>
                  <a:schemeClr val="dk1"/>
                </a:solidFill>
                <a:latin typeface="Calibri"/>
                <a:ea typeface="Calibri"/>
                <a:cs typeface="Calibri"/>
                <a:sym typeface="Calibri"/>
              </a:defRPr>
            </a:lvl3pPr>
            <a:lvl4pPr marL="1371600" marR="0" lvl="3" indent="-223838" algn="l">
              <a:lnSpc>
                <a:spcPct val="90000"/>
              </a:lnSpc>
              <a:spcBef>
                <a:spcPts val="300"/>
              </a:spcBef>
              <a:spcAft>
                <a:spcPts val="0"/>
              </a:spcAft>
              <a:buClr>
                <a:schemeClr val="accent2"/>
              </a:buClr>
              <a:buSzPts val="1100"/>
              <a:buFont typeface="Arial"/>
              <a:buChar char="•"/>
              <a:defRPr sz="825" b="0" i="0" u="none" strike="noStrike" cap="none">
                <a:solidFill>
                  <a:schemeClr val="dk1"/>
                </a:solidFill>
                <a:latin typeface="Calibri"/>
                <a:ea typeface="Calibri"/>
                <a:cs typeface="Calibri"/>
                <a:sym typeface="Calibri"/>
              </a:defRPr>
            </a:lvl4pPr>
            <a:lvl5pPr marL="1714500" marR="0" lvl="4" indent="-171450" algn="l">
              <a:lnSpc>
                <a:spcPct val="90000"/>
              </a:lnSpc>
              <a:spcBef>
                <a:spcPts val="600"/>
              </a:spcBef>
              <a:spcAft>
                <a:spcPts val="0"/>
              </a:spcAft>
              <a:buClr>
                <a:schemeClr val="dk1"/>
              </a:buClr>
              <a:buSzPts val="1400"/>
              <a:buFont typeface="Arial"/>
              <a:buNone/>
              <a:defRPr sz="1050" b="1" i="0" u="none" strike="noStrike" cap="none">
                <a:solidFill>
                  <a:schemeClr val="dk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7" name="Google Shape;237;p4"/>
          <p:cNvGrpSpPr/>
          <p:nvPr/>
        </p:nvGrpSpPr>
        <p:grpSpPr>
          <a:xfrm>
            <a:off x="-1530678" y="2991543"/>
            <a:ext cx="1404156" cy="2177011"/>
            <a:chOff x="6195941" y="562596"/>
            <a:chExt cx="1872208" cy="2902681"/>
          </a:xfrm>
        </p:grpSpPr>
        <p:grpSp>
          <p:nvGrpSpPr>
            <p:cNvPr id="238" name="Google Shape;238;p4"/>
            <p:cNvGrpSpPr/>
            <p:nvPr/>
          </p:nvGrpSpPr>
          <p:grpSpPr>
            <a:xfrm>
              <a:off x="6195941" y="832626"/>
              <a:ext cx="1872208" cy="2632651"/>
              <a:chOff x="-1872716" y="660661"/>
              <a:chExt cx="1872208" cy="1974490"/>
            </a:xfrm>
          </p:grpSpPr>
          <p:sp>
            <p:nvSpPr>
              <p:cNvPr id="239" name="Google Shape;239;p4"/>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0" name="Google Shape;240;p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41" name="Google Shape;241;p4"/>
            <p:cNvGrpSpPr/>
            <p:nvPr/>
          </p:nvGrpSpPr>
          <p:grpSpPr>
            <a:xfrm>
              <a:off x="6303954" y="562596"/>
              <a:ext cx="540060" cy="540060"/>
              <a:chOff x="6303954" y="562596"/>
              <a:chExt cx="540060" cy="540060"/>
            </a:xfrm>
          </p:grpSpPr>
          <p:sp>
            <p:nvSpPr>
              <p:cNvPr id="242" name="Google Shape;242;p4"/>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43" name="Google Shape;243;p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44" name="Google Shape;244;p4"/>
          <p:cNvSpPr/>
          <p:nvPr/>
        </p:nvSpPr>
        <p:spPr>
          <a:xfrm>
            <a:off x="2035921" y="1040790"/>
            <a:ext cx="9530903" cy="6674409"/>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45" name="Google Shape;245;p4"/>
          <p:cNvGrpSpPr/>
          <p:nvPr/>
        </p:nvGrpSpPr>
        <p:grpSpPr>
          <a:xfrm>
            <a:off x="7916400" y="221400"/>
            <a:ext cx="894529" cy="359100"/>
            <a:chOff x="1899" y="899"/>
            <a:chExt cx="4165" cy="1672"/>
          </a:xfrm>
        </p:grpSpPr>
        <p:sp>
          <p:nvSpPr>
            <p:cNvPr id="246" name="Google Shape;246;p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 name="Google Shape;247;p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 name="Google Shape;248;p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 name="Google Shape;249;p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 name="Google Shape;250;p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 name="Google Shape;251;p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 name="Google Shape;252;p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3" name="Google Shape;253;p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4" name="Google Shape;254;p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5" name="Google Shape;255;p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6" name="Google Shape;256;p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7" name="Google Shape;257;p4"/>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8" name="Google Shape;258;p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9" name="Google Shape;259;p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0" name="Google Shape;260;p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1" name="Google Shape;261;p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2" name="Google Shape;262;p4"/>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3" name="Google Shape;263;p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4" name="Google Shape;264;p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5" name="Google Shape;265;p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6" name="Google Shape;266;p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7" name="Google Shape;267;p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8" name="Google Shape;268;p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9" name="Google Shape;269;p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0" name="Google Shape;270;p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1" name="Google Shape;271;p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2" name="Google Shape;272;p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3" name="Google Shape;273;p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4" name="Google Shape;274;p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5" name="Google Shape;275;p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6" name="Google Shape;276;p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7" name="Google Shape;277;p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8" name="Google Shape;278;p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9" name="Google Shape;279;p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0" name="Google Shape;280;p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1" name="Google Shape;281;p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2" name="Google Shape;282;p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3" name="Google Shape;283;p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4" name="Google Shape;284;p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5" name="Google Shape;285;p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6" name="Google Shape;286;p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7" name="Google Shape;287;p4"/>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8" name="Google Shape;288;p4"/>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9" name="Google Shape;289;p4"/>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0" name="Google Shape;290;p4"/>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1" name="Google Shape;291;p4"/>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2" name="Google Shape;292;p4"/>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3" name="Google Shape;293;p4"/>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4" name="Google Shape;294;p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5" name="Google Shape;295;p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6" name="Google Shape;296;p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7" name="Google Shape;297;p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8" name="Google Shape;298;p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9" name="Google Shape;299;p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0" name="Google Shape;300;p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1" name="Google Shape;301;p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2" name="Google Shape;302;p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3" name="Google Shape;303;p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4" name="Google Shape;304;p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5" name="Google Shape;305;p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6" name="Google Shape;306;p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7" name="Google Shape;307;p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8" name="Google Shape;308;p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9" name="Google Shape;309;p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0" name="Google Shape;310;p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1" name="Google Shape;311;p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2" name="Google Shape;312;p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3" name="Google Shape;313;p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4" name="Google Shape;314;p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5" name="Google Shape;315;p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6" name="Google Shape;316;p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7" name="Google Shape;317;p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8" name="Google Shape;318;p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9" name="Google Shape;319;p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0" name="Google Shape;320;p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1" name="Google Shape;321;p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2" name="Google Shape;322;p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3" name="Google Shape;323;p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4" name="Google Shape;324;p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5" name="Google Shape;325;p4"/>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6" name="Google Shape;326;p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7" name="Google Shape;327;p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8" name="Google Shape;328;p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9" name="Google Shape;329;p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0" name="Google Shape;330;p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1" name="Google Shape;331;p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2" name="Google Shape;332;p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3" name="Google Shape;333;p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4" name="Google Shape;334;p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5" name="Google Shape;335;p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6" name="Google Shape;336;p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7" name="Google Shape;337;p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8" name="Google Shape;338;p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339" name="Google Shape;339;p4"/>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340" name="Google Shape;340;p4"/>
          <p:cNvPicPr preferRelativeResize="0"/>
          <p:nvPr/>
        </p:nvPicPr>
        <p:blipFill rotWithShape="1">
          <a:blip r:embed="rId4">
            <a:alphaModFix/>
          </a:blip>
          <a:srcRect/>
          <a:stretch/>
        </p:blipFill>
        <p:spPr>
          <a:xfrm>
            <a:off x="8737875" y="4712981"/>
            <a:ext cx="415650" cy="415650"/>
          </a:xfrm>
          <a:prstGeom prst="rect">
            <a:avLst/>
          </a:prstGeom>
          <a:noFill/>
          <a:ln>
            <a:noFill/>
          </a:ln>
        </p:spPr>
      </p:pic>
    </p:spTree>
    <p:extLst>
      <p:ext uri="{BB962C8B-B14F-4D97-AF65-F5344CB8AC3E}">
        <p14:creationId xmlns:p14="http://schemas.microsoft.com/office/powerpoint/2010/main" val="260127368"/>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341"/>
        <p:cNvGrpSpPr/>
        <p:nvPr/>
      </p:nvGrpSpPr>
      <p:grpSpPr>
        <a:xfrm>
          <a:off x="0" y="0"/>
          <a:ext cx="0" cy="0"/>
          <a:chOff x="0" y="0"/>
          <a:chExt cx="0" cy="0"/>
        </a:xfrm>
      </p:grpSpPr>
      <p:sp>
        <p:nvSpPr>
          <p:cNvPr id="342" name="Google Shape;342;p5"/>
          <p:cNvSpPr/>
          <p:nvPr/>
        </p:nvSpPr>
        <p:spPr>
          <a:xfrm rot="-5400000">
            <a:off x="2802268" y="-1200601"/>
            <a:ext cx="5143503" cy="754469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343" name="Google Shape;343;p5"/>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344" name="Google Shape;344;p5"/>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345" name="Google Shape;345;p5"/>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346" name="Google Shape;346;p5"/>
          <p:cNvGrpSpPr/>
          <p:nvPr/>
        </p:nvGrpSpPr>
        <p:grpSpPr>
          <a:xfrm>
            <a:off x="5221341" y="819609"/>
            <a:ext cx="1863311" cy="748009"/>
            <a:chOff x="1899" y="899"/>
            <a:chExt cx="4165" cy="1672"/>
          </a:xfrm>
        </p:grpSpPr>
        <p:sp>
          <p:nvSpPr>
            <p:cNvPr id="347" name="Google Shape;347;p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8" name="Google Shape;348;p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9" name="Google Shape;349;p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0" name="Google Shape;350;p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1" name="Google Shape;351;p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2" name="Google Shape;352;p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3" name="Google Shape;353;p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4" name="Google Shape;354;p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5" name="Google Shape;355;p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6" name="Google Shape;356;p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7" name="Google Shape;357;p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8" name="Google Shape;358;p5"/>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9" name="Google Shape;359;p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0" name="Google Shape;360;p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1" name="Google Shape;361;p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2" name="Google Shape;362;p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3" name="Google Shape;363;p5"/>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4" name="Google Shape;364;p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5" name="Google Shape;365;p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6" name="Google Shape;366;p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7" name="Google Shape;367;p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8" name="Google Shape;368;p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9" name="Google Shape;369;p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0" name="Google Shape;370;p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1" name="Google Shape;371;p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2" name="Google Shape;372;p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3" name="Google Shape;373;p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4" name="Google Shape;374;p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5" name="Google Shape;375;p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6" name="Google Shape;376;p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7" name="Google Shape;377;p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8" name="Google Shape;378;p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9" name="Google Shape;379;p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0" name="Google Shape;380;p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1" name="Google Shape;381;p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2" name="Google Shape;382;p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3" name="Google Shape;383;p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4" name="Google Shape;384;p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5" name="Google Shape;385;p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6" name="Google Shape;386;p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7" name="Google Shape;387;p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8" name="Google Shape;388;p5"/>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9" name="Google Shape;389;p5"/>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0" name="Google Shape;390;p5"/>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1" name="Google Shape;391;p5"/>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2" name="Google Shape;392;p5"/>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3" name="Google Shape;393;p5"/>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4" name="Google Shape;394;p5"/>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5" name="Google Shape;395;p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6" name="Google Shape;396;p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7" name="Google Shape;397;p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8" name="Google Shape;398;p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9" name="Google Shape;399;p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0" name="Google Shape;400;p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1" name="Google Shape;401;p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2" name="Google Shape;402;p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3" name="Google Shape;403;p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4" name="Google Shape;404;p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5" name="Google Shape;405;p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6" name="Google Shape;406;p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7" name="Google Shape;407;p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8" name="Google Shape;408;p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9" name="Google Shape;409;p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0" name="Google Shape;410;p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1" name="Google Shape;411;p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2" name="Google Shape;412;p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3" name="Google Shape;413;p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4" name="Google Shape;414;p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5" name="Google Shape;415;p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6" name="Google Shape;416;p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7" name="Google Shape;417;p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8" name="Google Shape;418;p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9" name="Google Shape;419;p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0" name="Google Shape;420;p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1" name="Google Shape;421;p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2" name="Google Shape;422;p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3" name="Google Shape;423;p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4" name="Google Shape;424;p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5" name="Google Shape;425;p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6" name="Google Shape;426;p5"/>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7" name="Google Shape;427;p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8" name="Google Shape;428;p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9" name="Google Shape;429;p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0" name="Google Shape;430;p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1" name="Google Shape;431;p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2" name="Google Shape;432;p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3" name="Google Shape;433;p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4" name="Google Shape;434;p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5" name="Google Shape;435;p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6" name="Google Shape;436;p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7" name="Google Shape;437;p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8" name="Google Shape;438;p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9" name="Google Shape;439;p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440" name="Google Shape;440;p5"/>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441" name="Google Shape;441;p5"/>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4000"/>
              <a:buFont typeface="Calibri"/>
              <a:buNone/>
              <a:defRPr sz="30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442" name="Google Shape;442;p5"/>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443" name="Google Shape;443;p5"/>
          <p:cNvSpPr/>
          <p:nvPr/>
        </p:nvSpPr>
        <p:spPr>
          <a:xfrm>
            <a:off x="-1747975" y="135407"/>
            <a:ext cx="6662276" cy="466553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444" name="Google Shape;444;p5"/>
          <p:cNvPicPr preferRelativeResize="0"/>
          <p:nvPr/>
        </p:nvPicPr>
        <p:blipFill rotWithShape="1">
          <a:blip r:embed="rId3">
            <a:alphaModFix/>
          </a:blip>
          <a:srcRect/>
          <a:stretch/>
        </p:blipFill>
        <p:spPr>
          <a:xfrm>
            <a:off x="7630943" y="927426"/>
            <a:ext cx="1215135" cy="615926"/>
          </a:xfrm>
          <a:prstGeom prst="rect">
            <a:avLst/>
          </a:prstGeom>
          <a:noFill/>
          <a:ln>
            <a:noFill/>
          </a:ln>
        </p:spPr>
      </p:pic>
      <p:grpSp>
        <p:nvGrpSpPr>
          <p:cNvPr id="445" name="Google Shape;445;p5"/>
          <p:cNvGrpSpPr/>
          <p:nvPr/>
        </p:nvGrpSpPr>
        <p:grpSpPr>
          <a:xfrm>
            <a:off x="-1530678" y="653649"/>
            <a:ext cx="1026114" cy="1698199"/>
            <a:chOff x="-1836712" y="2937191"/>
            <a:chExt cx="1368152" cy="2264265"/>
          </a:xfrm>
        </p:grpSpPr>
        <p:pic>
          <p:nvPicPr>
            <p:cNvPr id="446" name="Google Shape;446;p5"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447" name="Google Shape;447;p5"/>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448" name="Google Shape;448;p5"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42588287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43"/>
                                        </p:tgtEl>
                                        <p:attrNameLst>
                                          <p:attrName>style.visibility</p:attrName>
                                        </p:attrNameLst>
                                      </p:cBhvr>
                                      <p:to>
                                        <p:strVal val="visible"/>
                                      </p:to>
                                    </p:set>
                                    <p:animEffect transition="in" filter="fade">
                                      <p:cBhvr>
                                        <p:cTn id="7" dur="500"/>
                                        <p:tgtEl>
                                          <p:spTgt spid="44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46"/>
                                        </p:tgtEl>
                                        <p:attrNameLst>
                                          <p:attrName>style.visibility</p:attrName>
                                        </p:attrNameLst>
                                      </p:cBhvr>
                                      <p:to>
                                        <p:strVal val="visible"/>
                                      </p:to>
                                    </p:set>
                                    <p:animEffect transition="in" filter="fade">
                                      <p:cBhvr>
                                        <p:cTn id="11" dur="500"/>
                                        <p:tgtEl>
                                          <p:spTgt spid="346"/>
                                        </p:tgtEl>
                                      </p:cBhvr>
                                    </p:animEffect>
                                  </p:childTnLst>
                                </p:cTn>
                              </p:par>
                              <p:par>
                                <p:cTn id="12" presetID="10" presetClass="entr" presetSubtype="0" fill="hold" nodeType="withEffect">
                                  <p:stCondLst>
                                    <p:cond delay="0"/>
                                  </p:stCondLst>
                                  <p:childTnLst>
                                    <p:set>
                                      <p:cBhvr>
                                        <p:cTn id="13" dur="1" fill="hold">
                                          <p:stCondLst>
                                            <p:cond delay="0"/>
                                          </p:stCondLst>
                                        </p:cTn>
                                        <p:tgtEl>
                                          <p:spTgt spid="441"/>
                                        </p:tgtEl>
                                        <p:attrNameLst>
                                          <p:attrName>style.visibility</p:attrName>
                                        </p:attrNameLst>
                                      </p:cBhvr>
                                      <p:to>
                                        <p:strVal val="visible"/>
                                      </p:to>
                                    </p:set>
                                    <p:animEffect transition="in" filter="fade">
                                      <p:cBhvr>
                                        <p:cTn id="14" dur="500"/>
                                        <p:tgtEl>
                                          <p:spTgt spid="441"/>
                                        </p:tgtEl>
                                      </p:cBhvr>
                                    </p:animEffect>
                                  </p:childTnLst>
                                </p:cTn>
                              </p:par>
                              <p:par>
                                <p:cTn id="15" presetID="10" presetClass="entr" presetSubtype="0" fill="hold" nodeType="withEffect">
                                  <p:stCondLst>
                                    <p:cond delay="0"/>
                                  </p:stCondLst>
                                  <p:childTnLst>
                                    <p:set>
                                      <p:cBhvr>
                                        <p:cTn id="16" dur="1" fill="hold">
                                          <p:stCondLst>
                                            <p:cond delay="0"/>
                                          </p:stCondLst>
                                        </p:cTn>
                                        <p:tgtEl>
                                          <p:spTgt spid="442">
                                            <p:txEl>
                                              <p:pRg st="0" end="0"/>
                                            </p:txEl>
                                          </p:spTgt>
                                        </p:tgtEl>
                                        <p:attrNameLst>
                                          <p:attrName>style.visibility</p:attrName>
                                        </p:attrNameLst>
                                      </p:cBhvr>
                                      <p:to>
                                        <p:strVal val="visible"/>
                                      </p:to>
                                    </p:set>
                                    <p:animEffect transition="in" filter="fade">
                                      <p:cBhvr>
                                        <p:cTn id="17" dur="500"/>
                                        <p:tgtEl>
                                          <p:spTgt spid="442">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442">
                                            <p:txEl>
                                              <p:charRg st="1" end="1"/>
                                            </p:txEl>
                                          </p:spTgt>
                                        </p:tgtEl>
                                        <p:attrNameLst>
                                          <p:attrName>style.visibility</p:attrName>
                                        </p:attrNameLst>
                                      </p:cBhvr>
                                      <p:to>
                                        <p:strVal val="visible"/>
                                      </p:to>
                                    </p:set>
                                    <p:animEffect transition="in" filter="fade">
                                      <p:cBhvr>
                                        <p:cTn id="20" dur="500"/>
                                        <p:tgtEl>
                                          <p:spTgt spid="442">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442">
                                            <p:txEl>
                                              <p:charRg st="1" end="1"/>
                                            </p:txEl>
                                          </p:spTgt>
                                        </p:tgtEl>
                                        <p:attrNameLst>
                                          <p:attrName>style.visibility</p:attrName>
                                        </p:attrNameLst>
                                      </p:cBhvr>
                                      <p:to>
                                        <p:strVal val="visible"/>
                                      </p:to>
                                    </p:set>
                                    <p:animEffect transition="in" filter="fade">
                                      <p:cBhvr>
                                        <p:cTn id="23" dur="500"/>
                                        <p:tgtEl>
                                          <p:spTgt spid="442">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442">
                                            <p:txEl>
                                              <p:charRg st="1" end="1"/>
                                            </p:txEl>
                                          </p:spTgt>
                                        </p:tgtEl>
                                        <p:attrNameLst>
                                          <p:attrName>style.visibility</p:attrName>
                                        </p:attrNameLst>
                                      </p:cBhvr>
                                      <p:to>
                                        <p:strVal val="visible"/>
                                      </p:to>
                                    </p:set>
                                    <p:animEffect transition="in" filter="fade">
                                      <p:cBhvr>
                                        <p:cTn id="26" dur="500"/>
                                        <p:tgtEl>
                                          <p:spTgt spid="442">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442">
                                            <p:txEl>
                                              <p:charRg st="1" end="1"/>
                                            </p:txEl>
                                          </p:spTgt>
                                        </p:tgtEl>
                                        <p:attrNameLst>
                                          <p:attrName>style.visibility</p:attrName>
                                        </p:attrNameLst>
                                      </p:cBhvr>
                                      <p:to>
                                        <p:strVal val="visible"/>
                                      </p:to>
                                    </p:set>
                                    <p:animEffect transition="in" filter="fade">
                                      <p:cBhvr>
                                        <p:cTn id="29" dur="500"/>
                                        <p:tgtEl>
                                          <p:spTgt spid="442">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442">
                                            <p:txEl>
                                              <p:charRg st="1" end="1"/>
                                            </p:txEl>
                                          </p:spTgt>
                                        </p:tgtEl>
                                        <p:attrNameLst>
                                          <p:attrName>style.visibility</p:attrName>
                                        </p:attrNameLst>
                                      </p:cBhvr>
                                      <p:to>
                                        <p:strVal val="visible"/>
                                      </p:to>
                                    </p:set>
                                    <p:animEffect transition="in" filter="fade">
                                      <p:cBhvr>
                                        <p:cTn id="32" dur="500"/>
                                        <p:tgtEl>
                                          <p:spTgt spid="442">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442">
                                            <p:txEl>
                                              <p:charRg st="1" end="1"/>
                                            </p:txEl>
                                          </p:spTgt>
                                        </p:tgtEl>
                                        <p:attrNameLst>
                                          <p:attrName>style.visibility</p:attrName>
                                        </p:attrNameLst>
                                      </p:cBhvr>
                                      <p:to>
                                        <p:strVal val="visible"/>
                                      </p:to>
                                    </p:set>
                                    <p:animEffect transition="in" filter="fade">
                                      <p:cBhvr>
                                        <p:cTn id="35" dur="500"/>
                                        <p:tgtEl>
                                          <p:spTgt spid="442">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442">
                                            <p:txEl>
                                              <p:charRg st="1" end="1"/>
                                            </p:txEl>
                                          </p:spTgt>
                                        </p:tgtEl>
                                        <p:attrNameLst>
                                          <p:attrName>style.visibility</p:attrName>
                                        </p:attrNameLst>
                                      </p:cBhvr>
                                      <p:to>
                                        <p:strVal val="visible"/>
                                      </p:to>
                                    </p:set>
                                    <p:animEffect transition="in" filter="fade">
                                      <p:cBhvr>
                                        <p:cTn id="38" dur="500"/>
                                        <p:tgtEl>
                                          <p:spTgt spid="442">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442">
                                            <p:txEl>
                                              <p:charRg st="1" end="1"/>
                                            </p:txEl>
                                          </p:spTgt>
                                        </p:tgtEl>
                                        <p:attrNameLst>
                                          <p:attrName>style.visibility</p:attrName>
                                        </p:attrNameLst>
                                      </p:cBhvr>
                                      <p:to>
                                        <p:strVal val="visible"/>
                                      </p:to>
                                    </p:set>
                                    <p:animEffect transition="in" filter="fade">
                                      <p:cBhvr>
                                        <p:cTn id="41" dur="500"/>
                                        <p:tgtEl>
                                          <p:spTgt spid="442">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444"/>
                                        </p:tgtEl>
                                        <p:attrNameLst>
                                          <p:attrName>style.visibility</p:attrName>
                                        </p:attrNameLst>
                                      </p:cBhvr>
                                      <p:to>
                                        <p:strVal val="visible"/>
                                      </p:to>
                                    </p:set>
                                    <p:animEffect transition="in" filter="fade">
                                      <p:cBhvr>
                                        <p:cTn id="45" dur="1000"/>
                                        <p:tgtEl>
                                          <p:spTgt spid="4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449"/>
        <p:cNvGrpSpPr/>
        <p:nvPr/>
      </p:nvGrpSpPr>
      <p:grpSpPr>
        <a:xfrm>
          <a:off x="0" y="0"/>
          <a:ext cx="0" cy="0"/>
          <a:chOff x="0" y="0"/>
          <a:chExt cx="0" cy="0"/>
        </a:xfrm>
      </p:grpSpPr>
      <p:sp>
        <p:nvSpPr>
          <p:cNvPr id="450" name="Google Shape;450;p6"/>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451" name="Google Shape;451;p6"/>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452" name="Google Shape;452;p6"/>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453" name="Google Shape;453;p6"/>
          <p:cNvGrpSpPr/>
          <p:nvPr/>
        </p:nvGrpSpPr>
        <p:grpSpPr>
          <a:xfrm>
            <a:off x="5221341" y="819609"/>
            <a:ext cx="1863311" cy="748009"/>
            <a:chOff x="1899" y="899"/>
            <a:chExt cx="4165" cy="1672"/>
          </a:xfrm>
        </p:grpSpPr>
        <p:sp>
          <p:nvSpPr>
            <p:cNvPr id="454" name="Google Shape;454;p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5" name="Google Shape;455;p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6" name="Google Shape;456;p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7" name="Google Shape;457;p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8" name="Google Shape;458;p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9" name="Google Shape;459;p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0" name="Google Shape;460;p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1" name="Google Shape;461;p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2" name="Google Shape;462;p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3" name="Google Shape;463;p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4" name="Google Shape;464;p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5" name="Google Shape;465;p6"/>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6" name="Google Shape;466;p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7" name="Google Shape;467;p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8" name="Google Shape;468;p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9" name="Google Shape;469;p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0" name="Google Shape;470;p6"/>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1" name="Google Shape;471;p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2" name="Google Shape;472;p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3" name="Google Shape;473;p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4" name="Google Shape;474;p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5" name="Google Shape;475;p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6" name="Google Shape;476;p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7" name="Google Shape;477;p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8" name="Google Shape;478;p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9" name="Google Shape;479;p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0" name="Google Shape;480;p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1" name="Google Shape;481;p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2" name="Google Shape;482;p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3" name="Google Shape;483;p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4" name="Google Shape;484;p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5" name="Google Shape;485;p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6" name="Google Shape;486;p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7" name="Google Shape;487;p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8" name="Google Shape;488;p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9" name="Google Shape;489;p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0" name="Google Shape;490;p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1" name="Google Shape;491;p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2" name="Google Shape;492;p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3" name="Google Shape;493;p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4" name="Google Shape;494;p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5" name="Google Shape;495;p6"/>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6" name="Google Shape;496;p6"/>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7" name="Google Shape;497;p6"/>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8" name="Google Shape;498;p6"/>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9" name="Google Shape;499;p6"/>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0" name="Google Shape;500;p6"/>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1" name="Google Shape;501;p6"/>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2" name="Google Shape;502;p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3" name="Google Shape;503;p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4" name="Google Shape;504;p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5" name="Google Shape;505;p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6" name="Google Shape;506;p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7" name="Google Shape;507;p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8" name="Google Shape;508;p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9" name="Google Shape;509;p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0" name="Google Shape;510;p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1" name="Google Shape;511;p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2" name="Google Shape;512;p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3" name="Google Shape;513;p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4" name="Google Shape;514;p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5" name="Google Shape;515;p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6" name="Google Shape;516;p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7" name="Google Shape;517;p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8" name="Google Shape;518;p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9" name="Google Shape;519;p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0" name="Google Shape;520;p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1" name="Google Shape;521;p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2" name="Google Shape;522;p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3" name="Google Shape;523;p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4" name="Google Shape;524;p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5" name="Google Shape;525;p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6" name="Google Shape;526;p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7" name="Google Shape;527;p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8" name="Google Shape;528;p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9" name="Google Shape;529;p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0" name="Google Shape;530;p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1" name="Google Shape;531;p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2" name="Google Shape;532;p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3" name="Google Shape;533;p6"/>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4" name="Google Shape;534;p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5" name="Google Shape;535;p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6" name="Google Shape;536;p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7" name="Google Shape;537;p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8" name="Google Shape;538;p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9" name="Google Shape;539;p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0" name="Google Shape;540;p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1" name="Google Shape;541;p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2" name="Google Shape;542;p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3" name="Google Shape;543;p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4" name="Google Shape;544;p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5" name="Google Shape;545;p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6" name="Google Shape;546;p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547" name="Google Shape;547;p6"/>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548" name="Google Shape;548;p6"/>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4000"/>
              <a:buFont typeface="Calibri"/>
              <a:buNone/>
              <a:defRPr sz="30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549" name="Google Shape;549;p6"/>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550" name="Google Shape;550;p6"/>
          <p:cNvSpPr/>
          <p:nvPr/>
        </p:nvSpPr>
        <p:spPr>
          <a:xfrm>
            <a:off x="-1747975" y="135407"/>
            <a:ext cx="6662276" cy="466553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51" name="Google Shape;551;p6"/>
          <p:cNvPicPr preferRelativeResize="0"/>
          <p:nvPr/>
        </p:nvPicPr>
        <p:blipFill rotWithShape="1">
          <a:blip r:embed="rId2">
            <a:alphaModFix/>
          </a:blip>
          <a:srcRect/>
          <a:stretch/>
        </p:blipFill>
        <p:spPr>
          <a:xfrm>
            <a:off x="7630943" y="927426"/>
            <a:ext cx="1215135" cy="615926"/>
          </a:xfrm>
          <a:prstGeom prst="rect">
            <a:avLst/>
          </a:prstGeom>
          <a:noFill/>
          <a:ln>
            <a:noFill/>
          </a:ln>
        </p:spPr>
      </p:pic>
      <p:grpSp>
        <p:nvGrpSpPr>
          <p:cNvPr id="552" name="Google Shape;552;p6"/>
          <p:cNvGrpSpPr/>
          <p:nvPr/>
        </p:nvGrpSpPr>
        <p:grpSpPr>
          <a:xfrm>
            <a:off x="-1449668" y="146875"/>
            <a:ext cx="1026114" cy="2044323"/>
            <a:chOff x="-1555624" y="1196393"/>
            <a:chExt cx="1368152" cy="2725764"/>
          </a:xfrm>
        </p:grpSpPr>
        <p:grpSp>
          <p:nvGrpSpPr>
            <p:cNvPr id="553" name="Google Shape;553;p6"/>
            <p:cNvGrpSpPr/>
            <p:nvPr/>
          </p:nvGrpSpPr>
          <p:grpSpPr>
            <a:xfrm>
              <a:off x="-1555624" y="1488707"/>
              <a:ext cx="1368152" cy="2433450"/>
              <a:chOff x="-1836712" y="3275837"/>
              <a:chExt cx="1368152" cy="2433450"/>
            </a:xfrm>
          </p:grpSpPr>
          <p:sp>
            <p:nvSpPr>
              <p:cNvPr id="554" name="Google Shape;554;p6"/>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555" name="Google Shape;555;p6"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556" name="Google Shape;556;p6"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57" name="Google Shape;557;p6"/>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33595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50"/>
                                        </p:tgtEl>
                                        <p:attrNameLst>
                                          <p:attrName>style.visibility</p:attrName>
                                        </p:attrNameLst>
                                      </p:cBhvr>
                                      <p:to>
                                        <p:strVal val="visible"/>
                                      </p:to>
                                    </p:set>
                                    <p:animEffect transition="in" filter="fade">
                                      <p:cBhvr>
                                        <p:cTn id="7" dur="500"/>
                                        <p:tgtEl>
                                          <p:spTgt spid="55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53"/>
                                        </p:tgtEl>
                                        <p:attrNameLst>
                                          <p:attrName>style.visibility</p:attrName>
                                        </p:attrNameLst>
                                      </p:cBhvr>
                                      <p:to>
                                        <p:strVal val="visible"/>
                                      </p:to>
                                    </p:set>
                                    <p:animEffect transition="in" filter="fade">
                                      <p:cBhvr>
                                        <p:cTn id="11" dur="500"/>
                                        <p:tgtEl>
                                          <p:spTgt spid="453"/>
                                        </p:tgtEl>
                                      </p:cBhvr>
                                    </p:animEffect>
                                  </p:childTnLst>
                                </p:cTn>
                              </p:par>
                              <p:par>
                                <p:cTn id="12" presetID="10" presetClass="entr" presetSubtype="0" fill="hold" nodeType="withEffect">
                                  <p:stCondLst>
                                    <p:cond delay="0"/>
                                  </p:stCondLst>
                                  <p:childTnLst>
                                    <p:set>
                                      <p:cBhvr>
                                        <p:cTn id="13" dur="1" fill="hold">
                                          <p:stCondLst>
                                            <p:cond delay="0"/>
                                          </p:stCondLst>
                                        </p:cTn>
                                        <p:tgtEl>
                                          <p:spTgt spid="548"/>
                                        </p:tgtEl>
                                        <p:attrNameLst>
                                          <p:attrName>style.visibility</p:attrName>
                                        </p:attrNameLst>
                                      </p:cBhvr>
                                      <p:to>
                                        <p:strVal val="visible"/>
                                      </p:to>
                                    </p:set>
                                    <p:animEffect transition="in" filter="fade">
                                      <p:cBhvr>
                                        <p:cTn id="14" dur="500"/>
                                        <p:tgtEl>
                                          <p:spTgt spid="548"/>
                                        </p:tgtEl>
                                      </p:cBhvr>
                                    </p:animEffect>
                                  </p:childTnLst>
                                </p:cTn>
                              </p:par>
                              <p:par>
                                <p:cTn id="15" presetID="10" presetClass="entr" presetSubtype="0" fill="hold" nodeType="withEffect">
                                  <p:stCondLst>
                                    <p:cond delay="0"/>
                                  </p:stCondLst>
                                  <p:childTnLst>
                                    <p:set>
                                      <p:cBhvr>
                                        <p:cTn id="16" dur="1" fill="hold">
                                          <p:stCondLst>
                                            <p:cond delay="0"/>
                                          </p:stCondLst>
                                        </p:cTn>
                                        <p:tgtEl>
                                          <p:spTgt spid="549">
                                            <p:txEl>
                                              <p:pRg st="0" end="0"/>
                                            </p:txEl>
                                          </p:spTgt>
                                        </p:tgtEl>
                                        <p:attrNameLst>
                                          <p:attrName>style.visibility</p:attrName>
                                        </p:attrNameLst>
                                      </p:cBhvr>
                                      <p:to>
                                        <p:strVal val="visible"/>
                                      </p:to>
                                    </p:set>
                                    <p:animEffect transition="in" filter="fade">
                                      <p:cBhvr>
                                        <p:cTn id="17" dur="500"/>
                                        <p:tgtEl>
                                          <p:spTgt spid="549">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549">
                                            <p:txEl>
                                              <p:charRg st="1" end="1"/>
                                            </p:txEl>
                                          </p:spTgt>
                                        </p:tgtEl>
                                        <p:attrNameLst>
                                          <p:attrName>style.visibility</p:attrName>
                                        </p:attrNameLst>
                                      </p:cBhvr>
                                      <p:to>
                                        <p:strVal val="visible"/>
                                      </p:to>
                                    </p:set>
                                    <p:animEffect transition="in" filter="fade">
                                      <p:cBhvr>
                                        <p:cTn id="20" dur="500"/>
                                        <p:tgtEl>
                                          <p:spTgt spid="549">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549">
                                            <p:txEl>
                                              <p:charRg st="1" end="1"/>
                                            </p:txEl>
                                          </p:spTgt>
                                        </p:tgtEl>
                                        <p:attrNameLst>
                                          <p:attrName>style.visibility</p:attrName>
                                        </p:attrNameLst>
                                      </p:cBhvr>
                                      <p:to>
                                        <p:strVal val="visible"/>
                                      </p:to>
                                    </p:set>
                                    <p:animEffect transition="in" filter="fade">
                                      <p:cBhvr>
                                        <p:cTn id="23" dur="500"/>
                                        <p:tgtEl>
                                          <p:spTgt spid="549">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49">
                                            <p:txEl>
                                              <p:charRg st="1" end="1"/>
                                            </p:txEl>
                                          </p:spTgt>
                                        </p:tgtEl>
                                        <p:attrNameLst>
                                          <p:attrName>style.visibility</p:attrName>
                                        </p:attrNameLst>
                                      </p:cBhvr>
                                      <p:to>
                                        <p:strVal val="visible"/>
                                      </p:to>
                                    </p:set>
                                    <p:animEffect transition="in" filter="fade">
                                      <p:cBhvr>
                                        <p:cTn id="26" dur="500"/>
                                        <p:tgtEl>
                                          <p:spTgt spid="549">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549">
                                            <p:txEl>
                                              <p:charRg st="1" end="1"/>
                                            </p:txEl>
                                          </p:spTgt>
                                        </p:tgtEl>
                                        <p:attrNameLst>
                                          <p:attrName>style.visibility</p:attrName>
                                        </p:attrNameLst>
                                      </p:cBhvr>
                                      <p:to>
                                        <p:strVal val="visible"/>
                                      </p:to>
                                    </p:set>
                                    <p:animEffect transition="in" filter="fade">
                                      <p:cBhvr>
                                        <p:cTn id="29" dur="500"/>
                                        <p:tgtEl>
                                          <p:spTgt spid="549">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549">
                                            <p:txEl>
                                              <p:charRg st="1" end="1"/>
                                            </p:txEl>
                                          </p:spTgt>
                                        </p:tgtEl>
                                        <p:attrNameLst>
                                          <p:attrName>style.visibility</p:attrName>
                                        </p:attrNameLst>
                                      </p:cBhvr>
                                      <p:to>
                                        <p:strVal val="visible"/>
                                      </p:to>
                                    </p:set>
                                    <p:animEffect transition="in" filter="fade">
                                      <p:cBhvr>
                                        <p:cTn id="32" dur="500"/>
                                        <p:tgtEl>
                                          <p:spTgt spid="549">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549">
                                            <p:txEl>
                                              <p:charRg st="1" end="1"/>
                                            </p:txEl>
                                          </p:spTgt>
                                        </p:tgtEl>
                                        <p:attrNameLst>
                                          <p:attrName>style.visibility</p:attrName>
                                        </p:attrNameLst>
                                      </p:cBhvr>
                                      <p:to>
                                        <p:strVal val="visible"/>
                                      </p:to>
                                    </p:set>
                                    <p:animEffect transition="in" filter="fade">
                                      <p:cBhvr>
                                        <p:cTn id="35" dur="500"/>
                                        <p:tgtEl>
                                          <p:spTgt spid="549">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549">
                                            <p:txEl>
                                              <p:charRg st="1" end="1"/>
                                            </p:txEl>
                                          </p:spTgt>
                                        </p:tgtEl>
                                        <p:attrNameLst>
                                          <p:attrName>style.visibility</p:attrName>
                                        </p:attrNameLst>
                                      </p:cBhvr>
                                      <p:to>
                                        <p:strVal val="visible"/>
                                      </p:to>
                                    </p:set>
                                    <p:animEffect transition="in" filter="fade">
                                      <p:cBhvr>
                                        <p:cTn id="38" dur="500"/>
                                        <p:tgtEl>
                                          <p:spTgt spid="549">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549">
                                            <p:txEl>
                                              <p:charRg st="1" end="1"/>
                                            </p:txEl>
                                          </p:spTgt>
                                        </p:tgtEl>
                                        <p:attrNameLst>
                                          <p:attrName>style.visibility</p:attrName>
                                        </p:attrNameLst>
                                      </p:cBhvr>
                                      <p:to>
                                        <p:strVal val="visible"/>
                                      </p:to>
                                    </p:set>
                                    <p:animEffect transition="in" filter="fade">
                                      <p:cBhvr>
                                        <p:cTn id="41" dur="500"/>
                                        <p:tgtEl>
                                          <p:spTgt spid="549">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51"/>
                                        </p:tgtEl>
                                        <p:attrNameLst>
                                          <p:attrName>style.visibility</p:attrName>
                                        </p:attrNameLst>
                                      </p:cBhvr>
                                      <p:to>
                                        <p:strVal val="visible"/>
                                      </p:to>
                                    </p:set>
                                    <p:animEffect transition="in" filter="fade">
                                      <p:cBhvr>
                                        <p:cTn id="45" dur="1000"/>
                                        <p:tgtEl>
                                          <p:spTgt spid="5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558"/>
        <p:cNvGrpSpPr/>
        <p:nvPr/>
      </p:nvGrpSpPr>
      <p:grpSpPr>
        <a:xfrm>
          <a:off x="0" y="0"/>
          <a:ext cx="0" cy="0"/>
          <a:chOff x="0" y="0"/>
          <a:chExt cx="0" cy="0"/>
        </a:xfrm>
      </p:grpSpPr>
      <p:sp>
        <p:nvSpPr>
          <p:cNvPr id="559" name="Google Shape;559;p7"/>
          <p:cNvSpPr txBox="1">
            <a:spLocks noGrp="1"/>
          </p:cNvSpPr>
          <p:nvPr>
            <p:ph type="title"/>
          </p:nvPr>
        </p:nvSpPr>
        <p:spPr>
          <a:xfrm>
            <a:off x="484203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560" name="Google Shape;560;p7"/>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561" name="Google Shape;561;p7"/>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562" name="Google Shape;562;p7"/>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563" name="Google Shape;563;p7"/>
          <p:cNvSpPr>
            <a:spLocks noGrp="1"/>
          </p:cNvSpPr>
          <p:nvPr>
            <p:ph type="pic" idx="2"/>
          </p:nvPr>
        </p:nvSpPr>
        <p:spPr>
          <a:xfrm>
            <a:off x="-7145" y="0"/>
            <a:ext cx="4579164"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400"/>
              <a:buFont typeface="Arial"/>
              <a:buNone/>
              <a:defRPr sz="105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800"/>
              <a:buFont typeface="Arial"/>
              <a:buNone/>
              <a:defRPr sz="135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800"/>
              <a:buFont typeface="Arial"/>
              <a:buChar char="•"/>
              <a:defRPr sz="135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6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20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R="0" lvl="6"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R="0" lvl="7"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R="0" lvl="8"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564" name="Google Shape;564;p7"/>
          <p:cNvSpPr txBox="1">
            <a:spLocks noGrp="1"/>
          </p:cNvSpPr>
          <p:nvPr>
            <p:ph type="body" idx="1"/>
          </p:nvPr>
        </p:nvSpPr>
        <p:spPr>
          <a:xfrm>
            <a:off x="4841426" y="1697955"/>
            <a:ext cx="3353601" cy="277408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565" name="Google Shape;565;p7"/>
          <p:cNvGrpSpPr/>
          <p:nvPr/>
        </p:nvGrpSpPr>
        <p:grpSpPr>
          <a:xfrm>
            <a:off x="-1530678" y="2991543"/>
            <a:ext cx="1404156" cy="2177011"/>
            <a:chOff x="6195941" y="562596"/>
            <a:chExt cx="1872208" cy="2902681"/>
          </a:xfrm>
        </p:grpSpPr>
        <p:grpSp>
          <p:nvGrpSpPr>
            <p:cNvPr id="566" name="Google Shape;566;p7"/>
            <p:cNvGrpSpPr/>
            <p:nvPr/>
          </p:nvGrpSpPr>
          <p:grpSpPr>
            <a:xfrm>
              <a:off x="6195941" y="832626"/>
              <a:ext cx="1872208" cy="2632651"/>
              <a:chOff x="-1872716" y="660661"/>
              <a:chExt cx="1872208" cy="1974490"/>
            </a:xfrm>
          </p:grpSpPr>
          <p:sp>
            <p:nvSpPr>
              <p:cNvPr id="567" name="Google Shape;567;p7"/>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568" name="Google Shape;568;p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569" name="Google Shape;569;p7"/>
            <p:cNvGrpSpPr/>
            <p:nvPr/>
          </p:nvGrpSpPr>
          <p:grpSpPr>
            <a:xfrm>
              <a:off x="6303954" y="562596"/>
              <a:ext cx="540060" cy="540060"/>
              <a:chOff x="6303954" y="562596"/>
              <a:chExt cx="540060" cy="540060"/>
            </a:xfrm>
          </p:grpSpPr>
          <p:sp>
            <p:nvSpPr>
              <p:cNvPr id="570" name="Google Shape;570;p7"/>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71" name="Google Shape;571;p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572" name="Google Shape;572;p7"/>
          <p:cNvGrpSpPr/>
          <p:nvPr/>
        </p:nvGrpSpPr>
        <p:grpSpPr>
          <a:xfrm>
            <a:off x="-1449668" y="146875"/>
            <a:ext cx="1026114" cy="2044323"/>
            <a:chOff x="-1555624" y="1196393"/>
            <a:chExt cx="1368152" cy="2725764"/>
          </a:xfrm>
        </p:grpSpPr>
        <p:grpSp>
          <p:nvGrpSpPr>
            <p:cNvPr id="573" name="Google Shape;573;p7"/>
            <p:cNvGrpSpPr/>
            <p:nvPr/>
          </p:nvGrpSpPr>
          <p:grpSpPr>
            <a:xfrm>
              <a:off x="-1555624" y="1488707"/>
              <a:ext cx="1368152" cy="2433450"/>
              <a:chOff x="-1836712" y="3275837"/>
              <a:chExt cx="1368152" cy="2433450"/>
            </a:xfrm>
          </p:grpSpPr>
          <p:sp>
            <p:nvSpPr>
              <p:cNvPr id="574" name="Google Shape;574;p7"/>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575" name="Google Shape;575;p7"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576" name="Google Shape;576;p7"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77" name="Google Shape;577;p7"/>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578" name="Google Shape;578;p7"/>
          <p:cNvSpPr/>
          <p:nvPr/>
        </p:nvSpPr>
        <p:spPr>
          <a:xfrm>
            <a:off x="4628042" y="1767479"/>
            <a:ext cx="4370409" cy="306055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579" name="Google Shape;579;p7"/>
          <p:cNvGrpSpPr/>
          <p:nvPr/>
        </p:nvGrpSpPr>
        <p:grpSpPr>
          <a:xfrm>
            <a:off x="7915032" y="222489"/>
            <a:ext cx="896495" cy="359890"/>
            <a:chOff x="1899" y="899"/>
            <a:chExt cx="4165" cy="1672"/>
          </a:xfrm>
        </p:grpSpPr>
        <p:sp>
          <p:nvSpPr>
            <p:cNvPr id="580" name="Google Shape;580;p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1" name="Google Shape;581;p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2" name="Google Shape;582;p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3" name="Google Shape;583;p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4" name="Google Shape;584;p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5" name="Google Shape;585;p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6" name="Google Shape;586;p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7" name="Google Shape;587;p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8" name="Google Shape;588;p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9" name="Google Shape;589;p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0" name="Google Shape;590;p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1" name="Google Shape;591;p7"/>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2" name="Google Shape;592;p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3" name="Google Shape;593;p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4" name="Google Shape;594;p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5" name="Google Shape;595;p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6" name="Google Shape;596;p7"/>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7" name="Google Shape;597;p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8" name="Google Shape;598;p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9" name="Google Shape;599;p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0" name="Google Shape;600;p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1" name="Google Shape;601;p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2" name="Google Shape;602;p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3" name="Google Shape;603;p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4" name="Google Shape;604;p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5" name="Google Shape;605;p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6" name="Google Shape;606;p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7" name="Google Shape;607;p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8" name="Google Shape;608;p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9" name="Google Shape;609;p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0" name="Google Shape;610;p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1" name="Google Shape;611;p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2" name="Google Shape;612;p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3" name="Google Shape;613;p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4" name="Google Shape;614;p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5" name="Google Shape;615;p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6" name="Google Shape;616;p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7" name="Google Shape;617;p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8" name="Google Shape;618;p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9" name="Google Shape;619;p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0" name="Google Shape;620;p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1" name="Google Shape;621;p7"/>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2" name="Google Shape;622;p7"/>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3" name="Google Shape;623;p7"/>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4" name="Google Shape;624;p7"/>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5" name="Google Shape;625;p7"/>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6" name="Google Shape;626;p7"/>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7" name="Google Shape;627;p7"/>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8" name="Google Shape;628;p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9" name="Google Shape;629;p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0" name="Google Shape;630;p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1" name="Google Shape;631;p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2" name="Google Shape;632;p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3" name="Google Shape;633;p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4" name="Google Shape;634;p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5" name="Google Shape;635;p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6" name="Google Shape;636;p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7" name="Google Shape;637;p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8" name="Google Shape;638;p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9" name="Google Shape;639;p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0" name="Google Shape;640;p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1" name="Google Shape;641;p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2" name="Google Shape;642;p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3" name="Google Shape;643;p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4" name="Google Shape;644;p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5" name="Google Shape;645;p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6" name="Google Shape;646;p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7" name="Google Shape;647;p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8" name="Google Shape;648;p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9" name="Google Shape;649;p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0" name="Google Shape;650;p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1" name="Google Shape;651;p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2" name="Google Shape;652;p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3" name="Google Shape;653;p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4" name="Google Shape;654;p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5" name="Google Shape;655;p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6" name="Google Shape;656;p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7" name="Google Shape;657;p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8" name="Google Shape;658;p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9" name="Google Shape;659;p7"/>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0" name="Google Shape;660;p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1" name="Google Shape;661;p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2" name="Google Shape;662;p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3" name="Google Shape;663;p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4" name="Google Shape;664;p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5" name="Google Shape;665;p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6" name="Google Shape;666;p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7" name="Google Shape;667;p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8" name="Google Shape;668;p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9" name="Google Shape;669;p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0" name="Google Shape;670;p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1" name="Google Shape;671;p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2" name="Google Shape;672;p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673" name="Google Shape;673;p7"/>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Tree>
    <p:extLst>
      <p:ext uri="{BB962C8B-B14F-4D97-AF65-F5344CB8AC3E}">
        <p14:creationId xmlns:p14="http://schemas.microsoft.com/office/powerpoint/2010/main" val="4197369494"/>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674"/>
        <p:cNvGrpSpPr/>
        <p:nvPr/>
      </p:nvGrpSpPr>
      <p:grpSpPr>
        <a:xfrm>
          <a:off x="0" y="0"/>
          <a:ext cx="0" cy="0"/>
          <a:chOff x="0" y="0"/>
          <a:chExt cx="0" cy="0"/>
        </a:xfrm>
      </p:grpSpPr>
      <p:sp>
        <p:nvSpPr>
          <p:cNvPr id="675" name="Google Shape;675;p8"/>
          <p:cNvSpPr/>
          <p:nvPr/>
        </p:nvSpPr>
        <p:spPr>
          <a:xfrm>
            <a:off x="0" y="0"/>
            <a:ext cx="9144000" cy="5143500"/>
          </a:xfrm>
          <a:prstGeom prst="rect">
            <a:avLst/>
          </a:prstGeom>
          <a:solidFill>
            <a:srgbClr val="000000">
              <a:alpha val="69019"/>
            </a:srgbClr>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76" name="Google Shape;676;p8"/>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677" name="Google Shape;677;p8"/>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678" name="Google Shape;678;p8"/>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679" name="Google Shape;679;p8"/>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680" name="Google Shape;680;p8"/>
          <p:cNvSpPr txBox="1">
            <a:spLocks noGrp="1"/>
          </p:cNvSpPr>
          <p:nvPr>
            <p:ph type="body" idx="1"/>
          </p:nvPr>
        </p:nvSpPr>
        <p:spPr>
          <a:xfrm>
            <a:off x="386100" y="1697955"/>
            <a:ext cx="3353601"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681" name="Google Shape;681;p8"/>
          <p:cNvGrpSpPr/>
          <p:nvPr/>
        </p:nvGrpSpPr>
        <p:grpSpPr>
          <a:xfrm>
            <a:off x="-1530678" y="2991543"/>
            <a:ext cx="1404156" cy="2177011"/>
            <a:chOff x="6195941" y="562596"/>
            <a:chExt cx="1872208" cy="2902681"/>
          </a:xfrm>
        </p:grpSpPr>
        <p:grpSp>
          <p:nvGrpSpPr>
            <p:cNvPr id="682" name="Google Shape;682;p8"/>
            <p:cNvGrpSpPr/>
            <p:nvPr/>
          </p:nvGrpSpPr>
          <p:grpSpPr>
            <a:xfrm>
              <a:off x="6195941" y="832626"/>
              <a:ext cx="1872208" cy="2632651"/>
              <a:chOff x="-1872716" y="660661"/>
              <a:chExt cx="1872208" cy="1974490"/>
            </a:xfrm>
          </p:grpSpPr>
          <p:sp>
            <p:nvSpPr>
              <p:cNvPr id="683" name="Google Shape;683;p8"/>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84" name="Google Shape;684;p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85" name="Google Shape;685;p8"/>
            <p:cNvGrpSpPr/>
            <p:nvPr/>
          </p:nvGrpSpPr>
          <p:grpSpPr>
            <a:xfrm>
              <a:off x="6303954" y="562596"/>
              <a:ext cx="540060" cy="540060"/>
              <a:chOff x="6303954" y="562596"/>
              <a:chExt cx="540060" cy="540060"/>
            </a:xfrm>
          </p:grpSpPr>
          <p:sp>
            <p:nvSpPr>
              <p:cNvPr id="686" name="Google Shape;686;p8"/>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687" name="Google Shape;687;p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88" name="Google Shape;688;p8"/>
          <p:cNvSpPr/>
          <p:nvPr/>
        </p:nvSpPr>
        <p:spPr>
          <a:xfrm>
            <a:off x="-2760033" y="234346"/>
            <a:ext cx="6559688" cy="459369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689" name="Google Shape;689;p8"/>
          <p:cNvGrpSpPr/>
          <p:nvPr/>
        </p:nvGrpSpPr>
        <p:grpSpPr>
          <a:xfrm>
            <a:off x="7915032" y="222489"/>
            <a:ext cx="896495" cy="359890"/>
            <a:chOff x="1899" y="899"/>
            <a:chExt cx="4165" cy="1672"/>
          </a:xfrm>
        </p:grpSpPr>
        <p:sp>
          <p:nvSpPr>
            <p:cNvPr id="690" name="Google Shape;690;p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1" name="Google Shape;691;p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2" name="Google Shape;692;p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3" name="Google Shape;693;p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4" name="Google Shape;694;p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5" name="Google Shape;695;p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6" name="Google Shape;696;p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7" name="Google Shape;697;p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8" name="Google Shape;698;p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9" name="Google Shape;699;p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0" name="Google Shape;700;p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1" name="Google Shape;701;p8"/>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2" name="Google Shape;702;p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3" name="Google Shape;703;p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4" name="Google Shape;704;p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5" name="Google Shape;705;p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6" name="Google Shape;706;p8"/>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7" name="Google Shape;707;p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8" name="Google Shape;708;p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9" name="Google Shape;709;p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0" name="Google Shape;710;p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1" name="Google Shape;711;p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2" name="Google Shape;712;p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3" name="Google Shape;713;p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4" name="Google Shape;714;p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5" name="Google Shape;715;p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6" name="Google Shape;716;p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7" name="Google Shape;717;p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8" name="Google Shape;718;p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9" name="Google Shape;719;p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0" name="Google Shape;720;p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1" name="Google Shape;721;p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2" name="Google Shape;722;p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3" name="Google Shape;723;p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4" name="Google Shape;724;p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5" name="Google Shape;725;p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6" name="Google Shape;726;p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7" name="Google Shape;727;p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8" name="Google Shape;728;p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9" name="Google Shape;729;p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0" name="Google Shape;730;p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1" name="Google Shape;731;p8"/>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2" name="Google Shape;732;p8"/>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3" name="Google Shape;733;p8"/>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4" name="Google Shape;734;p8"/>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5" name="Google Shape;735;p8"/>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6" name="Google Shape;736;p8"/>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7" name="Google Shape;737;p8"/>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8" name="Google Shape;738;p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9" name="Google Shape;739;p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0" name="Google Shape;740;p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1" name="Google Shape;741;p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2" name="Google Shape;742;p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3" name="Google Shape;743;p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4" name="Google Shape;744;p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5" name="Google Shape;745;p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6" name="Google Shape;746;p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7" name="Google Shape;747;p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8" name="Google Shape;748;p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9" name="Google Shape;749;p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0" name="Google Shape;750;p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1" name="Google Shape;751;p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2" name="Google Shape;752;p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3" name="Google Shape;753;p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4" name="Google Shape;754;p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5" name="Google Shape;755;p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6" name="Google Shape;756;p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7" name="Google Shape;757;p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8" name="Google Shape;758;p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9" name="Google Shape;759;p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0" name="Google Shape;760;p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1" name="Google Shape;761;p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2" name="Google Shape;762;p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3" name="Google Shape;763;p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4" name="Google Shape;764;p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5" name="Google Shape;765;p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6" name="Google Shape;766;p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7" name="Google Shape;767;p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8" name="Google Shape;768;p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9" name="Google Shape;769;p8"/>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0" name="Google Shape;770;p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1" name="Google Shape;771;p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2" name="Google Shape;772;p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3" name="Google Shape;773;p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4" name="Google Shape;774;p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5" name="Google Shape;775;p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6" name="Google Shape;776;p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7" name="Google Shape;777;p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8" name="Google Shape;778;p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9" name="Google Shape;779;p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0" name="Google Shape;780;p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1" name="Google Shape;781;p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2" name="Google Shape;782;p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783" name="Google Shape;783;p8"/>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784" name="Google Shape;784;p8"/>
          <p:cNvSpPr txBox="1">
            <a:spLocks noGrp="1"/>
          </p:cNvSpPr>
          <p:nvPr>
            <p:ph type="body" idx="2"/>
          </p:nvPr>
        </p:nvSpPr>
        <p:spPr>
          <a:xfrm>
            <a:off x="4141651" y="1697955"/>
            <a:ext cx="3353601"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785" name="Google Shape;785;p8"/>
          <p:cNvGrpSpPr/>
          <p:nvPr/>
        </p:nvGrpSpPr>
        <p:grpSpPr>
          <a:xfrm>
            <a:off x="-1530678" y="653649"/>
            <a:ext cx="1026114" cy="1698199"/>
            <a:chOff x="-1836712" y="2937191"/>
            <a:chExt cx="1368152" cy="2264265"/>
          </a:xfrm>
        </p:grpSpPr>
        <p:pic>
          <p:nvPicPr>
            <p:cNvPr id="786" name="Google Shape;786;p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787" name="Google Shape;787;p8"/>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88" name="Google Shape;788;p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519077166"/>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789"/>
        <p:cNvGrpSpPr/>
        <p:nvPr/>
      </p:nvGrpSpPr>
      <p:grpSpPr>
        <a:xfrm>
          <a:off x="0" y="0"/>
          <a:ext cx="0" cy="0"/>
          <a:chOff x="0" y="0"/>
          <a:chExt cx="0" cy="0"/>
        </a:xfrm>
      </p:grpSpPr>
      <p:sp>
        <p:nvSpPr>
          <p:cNvPr id="790" name="Google Shape;790;p9"/>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91" name="Google Shape;791;p9"/>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92" name="Google Shape;792;p9"/>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793" name="Google Shape;793;p9"/>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794" name="Google Shape;794;p9"/>
          <p:cNvGrpSpPr/>
          <p:nvPr/>
        </p:nvGrpSpPr>
        <p:grpSpPr>
          <a:xfrm>
            <a:off x="7915032" y="222489"/>
            <a:ext cx="896495" cy="359890"/>
            <a:chOff x="1899" y="899"/>
            <a:chExt cx="4165" cy="1672"/>
          </a:xfrm>
        </p:grpSpPr>
        <p:sp>
          <p:nvSpPr>
            <p:cNvPr id="795" name="Google Shape;795;p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6" name="Google Shape;796;p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7" name="Google Shape;797;p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8" name="Google Shape;798;p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9" name="Google Shape;799;p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0" name="Google Shape;800;p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1" name="Google Shape;801;p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2" name="Google Shape;802;p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3" name="Google Shape;803;p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4" name="Google Shape;804;p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5" name="Google Shape;805;p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6" name="Google Shape;806;p9"/>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7" name="Google Shape;807;p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8" name="Google Shape;808;p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9" name="Google Shape;809;p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0" name="Google Shape;810;p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1" name="Google Shape;811;p9"/>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2" name="Google Shape;812;p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3" name="Google Shape;813;p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4" name="Google Shape;814;p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5" name="Google Shape;815;p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6" name="Google Shape;816;p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7" name="Google Shape;817;p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8" name="Google Shape;818;p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9" name="Google Shape;819;p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0" name="Google Shape;820;p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1" name="Google Shape;821;p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2" name="Google Shape;822;p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3" name="Google Shape;823;p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4" name="Google Shape;824;p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5" name="Google Shape;825;p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6" name="Google Shape;826;p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7" name="Google Shape;827;p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8" name="Google Shape;828;p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9" name="Google Shape;829;p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0" name="Google Shape;830;p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1" name="Google Shape;831;p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2" name="Google Shape;832;p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3" name="Google Shape;833;p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4" name="Google Shape;834;p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5" name="Google Shape;835;p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6" name="Google Shape;836;p9"/>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7" name="Google Shape;837;p9"/>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8" name="Google Shape;838;p9"/>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9" name="Google Shape;839;p9"/>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0" name="Google Shape;840;p9"/>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1" name="Google Shape;841;p9"/>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2" name="Google Shape;842;p9"/>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3" name="Google Shape;843;p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4" name="Google Shape;844;p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5" name="Google Shape;845;p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6" name="Google Shape;846;p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7" name="Google Shape;847;p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8" name="Google Shape;848;p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9" name="Google Shape;849;p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0" name="Google Shape;850;p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1" name="Google Shape;851;p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2" name="Google Shape;852;p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3" name="Google Shape;853;p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4" name="Google Shape;854;p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5" name="Google Shape;855;p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6" name="Google Shape;856;p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7" name="Google Shape;857;p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8" name="Google Shape;858;p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9" name="Google Shape;859;p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0" name="Google Shape;860;p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1" name="Google Shape;861;p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2" name="Google Shape;862;p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3" name="Google Shape;863;p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4" name="Google Shape;864;p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5" name="Google Shape;865;p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6" name="Google Shape;866;p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7" name="Google Shape;867;p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8" name="Google Shape;868;p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9" name="Google Shape;869;p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0" name="Google Shape;870;p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1" name="Google Shape;871;p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2" name="Google Shape;872;p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3" name="Google Shape;873;p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4" name="Google Shape;874;p9"/>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5" name="Google Shape;875;p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6" name="Google Shape;876;p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7" name="Google Shape;877;p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8" name="Google Shape;878;p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9" name="Google Shape;879;p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0" name="Google Shape;880;p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1" name="Google Shape;881;p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2" name="Google Shape;882;p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3" name="Google Shape;883;p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4" name="Google Shape;884;p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5" name="Google Shape;885;p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6" name="Google Shape;886;p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7" name="Google Shape;887;p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888" name="Google Shape;888;p9"/>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889" name="Google Shape;889;p9"/>
          <p:cNvGrpSpPr/>
          <p:nvPr/>
        </p:nvGrpSpPr>
        <p:grpSpPr>
          <a:xfrm>
            <a:off x="-1530678" y="2991543"/>
            <a:ext cx="1404156" cy="2177011"/>
            <a:chOff x="6195941" y="562596"/>
            <a:chExt cx="1872208" cy="2902681"/>
          </a:xfrm>
        </p:grpSpPr>
        <p:grpSp>
          <p:nvGrpSpPr>
            <p:cNvPr id="890" name="Google Shape;890;p9"/>
            <p:cNvGrpSpPr/>
            <p:nvPr/>
          </p:nvGrpSpPr>
          <p:grpSpPr>
            <a:xfrm>
              <a:off x="6195941" y="832626"/>
              <a:ext cx="1872208" cy="2632651"/>
              <a:chOff x="-1872716" y="660661"/>
              <a:chExt cx="1872208" cy="1974490"/>
            </a:xfrm>
          </p:grpSpPr>
          <p:sp>
            <p:nvSpPr>
              <p:cNvPr id="891" name="Google Shape;891;p9"/>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92" name="Google Shape;892;p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893" name="Google Shape;893;p9"/>
            <p:cNvGrpSpPr/>
            <p:nvPr/>
          </p:nvGrpSpPr>
          <p:grpSpPr>
            <a:xfrm>
              <a:off x="6303954" y="562596"/>
              <a:ext cx="540060" cy="540060"/>
              <a:chOff x="6303954" y="562596"/>
              <a:chExt cx="540060" cy="540060"/>
            </a:xfrm>
          </p:grpSpPr>
          <p:sp>
            <p:nvSpPr>
              <p:cNvPr id="894" name="Google Shape;894;p9"/>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895" name="Google Shape;895;p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896" name="Google Shape;896;p9"/>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7" name="Google Shape;897;p9"/>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8" name="Google Shape;898;p9"/>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899" name="Google Shape;899;p9"/>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900" name="Google Shape;900;p9"/>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901" name="Google Shape;901;p9"/>
          <p:cNvGrpSpPr/>
          <p:nvPr/>
        </p:nvGrpSpPr>
        <p:grpSpPr>
          <a:xfrm>
            <a:off x="-1530678" y="653649"/>
            <a:ext cx="1026114" cy="1698199"/>
            <a:chOff x="-1836712" y="2937191"/>
            <a:chExt cx="1368152" cy="2264265"/>
          </a:xfrm>
        </p:grpSpPr>
        <p:pic>
          <p:nvPicPr>
            <p:cNvPr id="902" name="Google Shape;902;p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903" name="Google Shape;903;p9"/>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04" name="Google Shape;904;p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875412284"/>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905"/>
        <p:cNvGrpSpPr/>
        <p:nvPr/>
      </p:nvGrpSpPr>
      <p:grpSpPr>
        <a:xfrm>
          <a:off x="0" y="0"/>
          <a:ext cx="0" cy="0"/>
          <a:chOff x="0" y="0"/>
          <a:chExt cx="0" cy="0"/>
        </a:xfrm>
      </p:grpSpPr>
      <p:sp>
        <p:nvSpPr>
          <p:cNvPr id="906" name="Google Shape;906;p10"/>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07" name="Google Shape;907;p10"/>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08" name="Google Shape;908;p10"/>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909" name="Google Shape;909;p10"/>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910" name="Google Shape;910;p10"/>
          <p:cNvGrpSpPr/>
          <p:nvPr/>
        </p:nvGrpSpPr>
        <p:grpSpPr>
          <a:xfrm>
            <a:off x="7915032" y="222489"/>
            <a:ext cx="896495" cy="359890"/>
            <a:chOff x="1899" y="899"/>
            <a:chExt cx="4165" cy="1672"/>
          </a:xfrm>
        </p:grpSpPr>
        <p:sp>
          <p:nvSpPr>
            <p:cNvPr id="911" name="Google Shape;911;p1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2" name="Google Shape;912;p1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3" name="Google Shape;913;p1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4" name="Google Shape;914;p1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5" name="Google Shape;915;p1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6" name="Google Shape;916;p1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7" name="Google Shape;917;p1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8" name="Google Shape;918;p1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9" name="Google Shape;919;p1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0" name="Google Shape;920;p1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1" name="Google Shape;921;p1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2" name="Google Shape;922;p10"/>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3" name="Google Shape;923;p1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4" name="Google Shape;924;p1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5" name="Google Shape;925;p1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6" name="Google Shape;926;p1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7" name="Google Shape;927;p10"/>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8" name="Google Shape;928;p1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9" name="Google Shape;929;p1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0" name="Google Shape;930;p1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1" name="Google Shape;931;p1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2" name="Google Shape;932;p1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3" name="Google Shape;933;p1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4" name="Google Shape;934;p1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5" name="Google Shape;935;p1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6" name="Google Shape;936;p1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7" name="Google Shape;937;p1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8" name="Google Shape;938;p1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9" name="Google Shape;939;p1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0" name="Google Shape;940;p1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1" name="Google Shape;941;p1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2" name="Google Shape;942;p1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3" name="Google Shape;943;p1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4" name="Google Shape;944;p1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5" name="Google Shape;945;p1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6" name="Google Shape;946;p1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7" name="Google Shape;947;p1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8" name="Google Shape;948;p1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9" name="Google Shape;949;p1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0" name="Google Shape;950;p1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1" name="Google Shape;951;p1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2" name="Google Shape;952;p10"/>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3" name="Google Shape;953;p10"/>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4" name="Google Shape;954;p10"/>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5" name="Google Shape;955;p10"/>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6" name="Google Shape;956;p10"/>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7" name="Google Shape;957;p10"/>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8" name="Google Shape;958;p10"/>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9" name="Google Shape;959;p1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0" name="Google Shape;960;p1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1" name="Google Shape;961;p1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2" name="Google Shape;962;p1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3" name="Google Shape;963;p1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4" name="Google Shape;964;p1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5" name="Google Shape;965;p1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6" name="Google Shape;966;p1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7" name="Google Shape;967;p1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8" name="Google Shape;968;p1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9" name="Google Shape;969;p1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0" name="Google Shape;970;p1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1" name="Google Shape;971;p1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2" name="Google Shape;972;p1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3" name="Google Shape;973;p1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4" name="Google Shape;974;p1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5" name="Google Shape;975;p1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6" name="Google Shape;976;p1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7" name="Google Shape;977;p1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8" name="Google Shape;978;p1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9" name="Google Shape;979;p1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0" name="Google Shape;980;p1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1" name="Google Shape;981;p1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2" name="Google Shape;982;p1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3" name="Google Shape;983;p1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4" name="Google Shape;984;p1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5" name="Google Shape;985;p1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6" name="Google Shape;986;p1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7" name="Google Shape;987;p1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8" name="Google Shape;988;p1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9" name="Google Shape;989;p1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0" name="Google Shape;990;p10"/>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1" name="Google Shape;991;p1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2" name="Google Shape;992;p1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3" name="Google Shape;993;p1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4" name="Google Shape;994;p1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5" name="Google Shape;995;p1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6" name="Google Shape;996;p1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7" name="Google Shape;997;p1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8" name="Google Shape;998;p1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9" name="Google Shape;999;p1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0" name="Google Shape;1000;p1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1" name="Google Shape;1001;p1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2" name="Google Shape;1002;p1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3" name="Google Shape;1003;p1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004" name="Google Shape;1004;p10"/>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005" name="Google Shape;1005;p10"/>
          <p:cNvGrpSpPr/>
          <p:nvPr/>
        </p:nvGrpSpPr>
        <p:grpSpPr>
          <a:xfrm>
            <a:off x="-1530678" y="2991543"/>
            <a:ext cx="1404156" cy="2177011"/>
            <a:chOff x="6195941" y="562596"/>
            <a:chExt cx="1872208" cy="2902681"/>
          </a:xfrm>
        </p:grpSpPr>
        <p:grpSp>
          <p:nvGrpSpPr>
            <p:cNvPr id="1006" name="Google Shape;1006;p10"/>
            <p:cNvGrpSpPr/>
            <p:nvPr/>
          </p:nvGrpSpPr>
          <p:grpSpPr>
            <a:xfrm>
              <a:off x="6195941" y="832626"/>
              <a:ext cx="1872208" cy="2632651"/>
              <a:chOff x="-1872716" y="660661"/>
              <a:chExt cx="1872208" cy="1974490"/>
            </a:xfrm>
          </p:grpSpPr>
          <p:sp>
            <p:nvSpPr>
              <p:cNvPr id="1007" name="Google Shape;1007;p10"/>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08" name="Google Shape;1008;p10"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009" name="Google Shape;1009;p10"/>
            <p:cNvGrpSpPr/>
            <p:nvPr/>
          </p:nvGrpSpPr>
          <p:grpSpPr>
            <a:xfrm>
              <a:off x="6303954" y="562596"/>
              <a:ext cx="540060" cy="540060"/>
              <a:chOff x="6303954" y="562596"/>
              <a:chExt cx="540060" cy="540060"/>
            </a:xfrm>
          </p:grpSpPr>
          <p:sp>
            <p:nvSpPr>
              <p:cNvPr id="1010" name="Google Shape;1010;p10"/>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011" name="Google Shape;1011;p10"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012" name="Google Shape;1012;p10"/>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3" name="Google Shape;1013;p10"/>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4" name="Google Shape;1014;p10"/>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015" name="Google Shape;1015;p10"/>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016" name="Google Shape;1016;p10"/>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017" name="Google Shape;1017;p10"/>
          <p:cNvGrpSpPr/>
          <p:nvPr/>
        </p:nvGrpSpPr>
        <p:grpSpPr>
          <a:xfrm>
            <a:off x="-1530678" y="653649"/>
            <a:ext cx="1026114" cy="1698199"/>
            <a:chOff x="-1836712" y="2937191"/>
            <a:chExt cx="1368152" cy="2264265"/>
          </a:xfrm>
        </p:grpSpPr>
        <p:pic>
          <p:nvPicPr>
            <p:cNvPr id="1018" name="Google Shape;1018;p10"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019" name="Google Shape;1019;p10"/>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20" name="Google Shape;1020;p10"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95890874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1351"/>
        <p:cNvGrpSpPr/>
        <p:nvPr/>
      </p:nvGrpSpPr>
      <p:grpSpPr>
        <a:xfrm>
          <a:off x="0" y="0"/>
          <a:ext cx="0" cy="0"/>
          <a:chOff x="0" y="0"/>
          <a:chExt cx="0" cy="0"/>
        </a:xfrm>
      </p:grpSpPr>
      <p:sp>
        <p:nvSpPr>
          <p:cNvPr id="1352" name="Google Shape;1352;p14"/>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353" name="Google Shape;1353;p14"/>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354" name="Google Shape;1354;p1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355" name="Google Shape;1355;p1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356" name="Google Shape;1356;p1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1357" name="Google Shape;1357;p14"/>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a:solidFill>
                  <a:schemeClr val="dk2"/>
                </a:solidFill>
              </a:defRPr>
            </a:lvl1pPr>
            <a:lvl2pPr marL="914400" lvl="1" indent="-228600" algn="l">
              <a:lnSpc>
                <a:spcPct val="90000"/>
              </a:lnSpc>
              <a:spcBef>
                <a:spcPts val="300"/>
              </a:spcBef>
              <a:spcAft>
                <a:spcPts val="0"/>
              </a:spcAft>
              <a:buClr>
                <a:schemeClr val="dk2"/>
              </a:buClr>
              <a:buSzPts val="1400"/>
              <a:buNone/>
              <a:defRPr>
                <a:solidFill>
                  <a:schemeClr val="dk2"/>
                </a:solidFill>
              </a:defRPr>
            </a:lvl2pPr>
            <a:lvl3pPr marL="1371600" lvl="2" indent="-317500" algn="l">
              <a:lnSpc>
                <a:spcPct val="90000"/>
              </a:lnSpc>
              <a:spcBef>
                <a:spcPts val="300"/>
              </a:spcBef>
              <a:spcAft>
                <a:spcPts val="0"/>
              </a:spcAft>
              <a:buClr>
                <a:schemeClr val="accent2"/>
              </a:buClr>
              <a:buSzPts val="1400"/>
              <a:buChar char="•"/>
              <a:defRPr>
                <a:solidFill>
                  <a:schemeClr val="dk2"/>
                </a:solidFill>
              </a:defRPr>
            </a:lvl3pPr>
            <a:lvl4pPr marL="1828800" lvl="3" indent="-304800" algn="l">
              <a:lnSpc>
                <a:spcPct val="90000"/>
              </a:lnSpc>
              <a:spcBef>
                <a:spcPts val="300"/>
              </a:spcBef>
              <a:spcAft>
                <a:spcPts val="0"/>
              </a:spcAft>
              <a:buClr>
                <a:schemeClr val="accent2"/>
              </a:buClr>
              <a:buSzPts val="1200"/>
              <a:buChar char="•"/>
              <a:defRPr>
                <a:solidFill>
                  <a:schemeClr val="dk2"/>
                </a:solidFill>
              </a:defRPr>
            </a:lvl4pPr>
            <a:lvl5pPr marL="2286000" lvl="4" indent="-228600" algn="l">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358" name="Google Shape;1358;p14"/>
          <p:cNvGrpSpPr/>
          <p:nvPr/>
        </p:nvGrpSpPr>
        <p:grpSpPr>
          <a:xfrm>
            <a:off x="-1530678" y="2991542"/>
            <a:ext cx="1404225" cy="2177094"/>
            <a:chOff x="6195941" y="562596"/>
            <a:chExt cx="1872300" cy="2902792"/>
          </a:xfrm>
        </p:grpSpPr>
        <p:grpSp>
          <p:nvGrpSpPr>
            <p:cNvPr id="1359" name="Google Shape;1359;p14"/>
            <p:cNvGrpSpPr/>
            <p:nvPr/>
          </p:nvGrpSpPr>
          <p:grpSpPr>
            <a:xfrm>
              <a:off x="6195941" y="832605"/>
              <a:ext cx="1872300" cy="2632784"/>
              <a:chOff x="-1872716" y="660661"/>
              <a:chExt cx="1872300" cy="1974637"/>
            </a:xfrm>
          </p:grpSpPr>
          <p:sp>
            <p:nvSpPr>
              <p:cNvPr id="1360" name="Google Shape;1360;p1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361" name="Google Shape;1361;p1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362" name="Google Shape;1362;p14"/>
            <p:cNvGrpSpPr/>
            <p:nvPr/>
          </p:nvGrpSpPr>
          <p:grpSpPr>
            <a:xfrm>
              <a:off x="6303954" y="562596"/>
              <a:ext cx="540000" cy="540000"/>
              <a:chOff x="6303954" y="562596"/>
              <a:chExt cx="540000" cy="540000"/>
            </a:xfrm>
          </p:grpSpPr>
          <p:sp>
            <p:nvSpPr>
              <p:cNvPr id="1363" name="Google Shape;1363;p1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364" name="Google Shape;1364;p1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365" name="Google Shape;1365;p14"/>
          <p:cNvSpPr/>
          <p:nvPr/>
        </p:nvSpPr>
        <p:spPr>
          <a:xfrm>
            <a:off x="2264304" y="1329714"/>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1366" name="Google Shape;1366;p14"/>
          <p:cNvGrpSpPr/>
          <p:nvPr/>
        </p:nvGrpSpPr>
        <p:grpSpPr>
          <a:xfrm>
            <a:off x="7916400" y="221400"/>
            <a:ext cx="893994" cy="358950"/>
            <a:chOff x="1899" y="899"/>
            <a:chExt cx="4163" cy="1671"/>
          </a:xfrm>
        </p:grpSpPr>
        <p:sp>
          <p:nvSpPr>
            <p:cNvPr id="1367" name="Google Shape;1367;p1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68" name="Google Shape;1368;p1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69" name="Google Shape;1369;p1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0" name="Google Shape;1370;p1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1" name="Google Shape;1371;p1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2" name="Google Shape;1372;p1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3" name="Google Shape;1373;p1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4" name="Google Shape;1374;p1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5" name="Google Shape;1375;p1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6" name="Google Shape;1376;p1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7" name="Google Shape;1377;p1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8" name="Google Shape;1378;p14"/>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9" name="Google Shape;1379;p1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0" name="Google Shape;1380;p1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1" name="Google Shape;1381;p1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2" name="Google Shape;1382;p1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3" name="Google Shape;1383;p14"/>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4" name="Google Shape;1384;p1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5" name="Google Shape;1385;p1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6" name="Google Shape;1386;p1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7" name="Google Shape;1387;p1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8" name="Google Shape;1388;p1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9" name="Google Shape;1389;p1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0" name="Google Shape;1390;p1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1" name="Google Shape;1391;p1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2" name="Google Shape;1392;p1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3" name="Google Shape;1393;p1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4" name="Google Shape;1394;p1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5" name="Google Shape;1395;p1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6" name="Google Shape;1396;p1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7" name="Google Shape;1397;p1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8" name="Google Shape;1398;p1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9" name="Google Shape;1399;p1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0" name="Google Shape;1400;p1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1" name="Google Shape;1401;p1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2" name="Google Shape;1402;p1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3" name="Google Shape;1403;p1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4" name="Google Shape;1404;p1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5" name="Google Shape;1405;p1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6" name="Google Shape;1406;p1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7" name="Google Shape;1407;p1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8" name="Google Shape;1408;p1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9" name="Google Shape;1409;p1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0" name="Google Shape;1410;p1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1" name="Google Shape;1411;p1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2" name="Google Shape;1412;p1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3" name="Google Shape;1413;p1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4" name="Google Shape;1414;p1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5" name="Google Shape;1415;p1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6" name="Google Shape;1416;p1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7" name="Google Shape;1417;p1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8" name="Google Shape;1418;p1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9" name="Google Shape;1419;p1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0" name="Google Shape;1420;p1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1" name="Google Shape;1421;p1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2" name="Google Shape;1422;p1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3" name="Google Shape;1423;p1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4" name="Google Shape;1424;p1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5" name="Google Shape;1425;p1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6" name="Google Shape;1426;p1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7" name="Google Shape;1427;p1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8" name="Google Shape;1428;p1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9" name="Google Shape;1429;p1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0" name="Google Shape;1430;p1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1" name="Google Shape;1431;p1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2" name="Google Shape;1432;p1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3" name="Google Shape;1433;p1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4" name="Google Shape;1434;p1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5" name="Google Shape;1435;p1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6" name="Google Shape;1436;p1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7" name="Google Shape;1437;p1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8" name="Google Shape;1438;p1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9" name="Google Shape;1439;p1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0" name="Google Shape;1440;p1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1" name="Google Shape;1441;p1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2" name="Google Shape;1442;p1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3" name="Google Shape;1443;p1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4" name="Google Shape;1444;p1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5" name="Google Shape;1445;p1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6" name="Google Shape;1446;p14"/>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7" name="Google Shape;1447;p1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8" name="Google Shape;1448;p1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9" name="Google Shape;1449;p1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0" name="Google Shape;1450;p1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1" name="Google Shape;1451;p1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2" name="Google Shape;1452;p1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3" name="Google Shape;1453;p1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4" name="Google Shape;1454;p1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5" name="Google Shape;1455;p1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6" name="Google Shape;1456;p1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7" name="Google Shape;1457;p1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8" name="Google Shape;1458;p1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9" name="Google Shape;1459;p1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460" name="Google Shape;1460;p14"/>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1021"/>
        <p:cNvGrpSpPr/>
        <p:nvPr/>
      </p:nvGrpSpPr>
      <p:grpSpPr>
        <a:xfrm>
          <a:off x="0" y="0"/>
          <a:ext cx="0" cy="0"/>
          <a:chOff x="0" y="0"/>
          <a:chExt cx="0" cy="0"/>
        </a:xfrm>
      </p:grpSpPr>
      <p:sp>
        <p:nvSpPr>
          <p:cNvPr id="1022" name="Google Shape;1022;p11"/>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23" name="Google Shape;1023;p11"/>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24" name="Google Shape;1024;p1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025" name="Google Shape;1025;p1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026" name="Google Shape;1026;p11"/>
          <p:cNvGrpSpPr/>
          <p:nvPr/>
        </p:nvGrpSpPr>
        <p:grpSpPr>
          <a:xfrm>
            <a:off x="7915032" y="222489"/>
            <a:ext cx="896495" cy="359890"/>
            <a:chOff x="1899" y="899"/>
            <a:chExt cx="4165" cy="1672"/>
          </a:xfrm>
        </p:grpSpPr>
        <p:sp>
          <p:nvSpPr>
            <p:cNvPr id="1027" name="Google Shape;1027;p1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8" name="Google Shape;1028;p1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9" name="Google Shape;1029;p1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0" name="Google Shape;1030;p1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1" name="Google Shape;1031;p1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2" name="Google Shape;1032;p1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3" name="Google Shape;1033;p1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4" name="Google Shape;1034;p1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5" name="Google Shape;1035;p1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6" name="Google Shape;1036;p1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7" name="Google Shape;1037;p1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8" name="Google Shape;1038;p11"/>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9" name="Google Shape;1039;p1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0" name="Google Shape;1040;p1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1" name="Google Shape;1041;p1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2" name="Google Shape;1042;p1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3" name="Google Shape;1043;p11"/>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4" name="Google Shape;1044;p1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5" name="Google Shape;1045;p1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6" name="Google Shape;1046;p1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7" name="Google Shape;1047;p1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8" name="Google Shape;1048;p1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9" name="Google Shape;1049;p1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0" name="Google Shape;1050;p1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1" name="Google Shape;1051;p1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2" name="Google Shape;1052;p1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3" name="Google Shape;1053;p1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4" name="Google Shape;1054;p1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5" name="Google Shape;1055;p1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6" name="Google Shape;1056;p1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7" name="Google Shape;1057;p1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8" name="Google Shape;1058;p1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9" name="Google Shape;1059;p1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0" name="Google Shape;1060;p1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1" name="Google Shape;1061;p1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2" name="Google Shape;1062;p1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3" name="Google Shape;1063;p1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4" name="Google Shape;1064;p1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5" name="Google Shape;1065;p1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6" name="Google Shape;1066;p1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7" name="Google Shape;1067;p1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8" name="Google Shape;1068;p11"/>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9" name="Google Shape;1069;p11"/>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0" name="Google Shape;1070;p11"/>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1" name="Google Shape;1071;p11"/>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2" name="Google Shape;1072;p11"/>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3" name="Google Shape;1073;p11"/>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4" name="Google Shape;1074;p11"/>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5" name="Google Shape;1075;p1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6" name="Google Shape;1076;p1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7" name="Google Shape;1077;p1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8" name="Google Shape;1078;p1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9" name="Google Shape;1079;p1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0" name="Google Shape;1080;p1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1" name="Google Shape;1081;p1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2" name="Google Shape;1082;p1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3" name="Google Shape;1083;p1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4" name="Google Shape;1084;p1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5" name="Google Shape;1085;p1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6" name="Google Shape;1086;p1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7" name="Google Shape;1087;p1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8" name="Google Shape;1088;p1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9" name="Google Shape;1089;p1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0" name="Google Shape;1090;p1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1" name="Google Shape;1091;p1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2" name="Google Shape;1092;p1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3" name="Google Shape;1093;p1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4" name="Google Shape;1094;p1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5" name="Google Shape;1095;p1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6" name="Google Shape;1096;p1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7" name="Google Shape;1097;p1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8" name="Google Shape;1098;p1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9" name="Google Shape;1099;p1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0" name="Google Shape;1100;p1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1" name="Google Shape;1101;p1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2" name="Google Shape;1102;p1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3" name="Google Shape;1103;p1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4" name="Google Shape;1104;p1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5" name="Google Shape;1105;p1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6" name="Google Shape;1106;p11"/>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7" name="Google Shape;1107;p1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8" name="Google Shape;1108;p1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9" name="Google Shape;1109;p1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0" name="Google Shape;1110;p1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1" name="Google Shape;1111;p1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2" name="Google Shape;1112;p1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3" name="Google Shape;1113;p1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4" name="Google Shape;1114;p1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5" name="Google Shape;1115;p1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6" name="Google Shape;1116;p1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7" name="Google Shape;1117;p1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8" name="Google Shape;1118;p1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9" name="Google Shape;1119;p1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20" name="Google Shape;1120;p11"/>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121" name="Google Shape;1121;p11"/>
          <p:cNvGrpSpPr/>
          <p:nvPr/>
        </p:nvGrpSpPr>
        <p:grpSpPr>
          <a:xfrm>
            <a:off x="-1530678" y="2991543"/>
            <a:ext cx="1404156" cy="2177011"/>
            <a:chOff x="6195941" y="562596"/>
            <a:chExt cx="1872208" cy="2902681"/>
          </a:xfrm>
        </p:grpSpPr>
        <p:grpSp>
          <p:nvGrpSpPr>
            <p:cNvPr id="1122" name="Google Shape;1122;p11"/>
            <p:cNvGrpSpPr/>
            <p:nvPr/>
          </p:nvGrpSpPr>
          <p:grpSpPr>
            <a:xfrm>
              <a:off x="6195941" y="832626"/>
              <a:ext cx="1872208" cy="2632651"/>
              <a:chOff x="-1872716" y="660661"/>
              <a:chExt cx="1872208" cy="1974490"/>
            </a:xfrm>
          </p:grpSpPr>
          <p:sp>
            <p:nvSpPr>
              <p:cNvPr id="1123" name="Google Shape;1123;p11"/>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24" name="Google Shape;1124;p1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125" name="Google Shape;1125;p11"/>
            <p:cNvGrpSpPr/>
            <p:nvPr/>
          </p:nvGrpSpPr>
          <p:grpSpPr>
            <a:xfrm>
              <a:off x="6303954" y="562596"/>
              <a:ext cx="540060" cy="540060"/>
              <a:chOff x="6303954" y="562596"/>
              <a:chExt cx="540060" cy="540060"/>
            </a:xfrm>
          </p:grpSpPr>
          <p:sp>
            <p:nvSpPr>
              <p:cNvPr id="1126" name="Google Shape;1126;p11"/>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127" name="Google Shape;1127;p1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128" name="Google Shape;1128;p11"/>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9" name="Google Shape;1129;p11"/>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0" name="Google Shape;1130;p11"/>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131" name="Google Shape;1131;p1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132" name="Google Shape;1132;p11"/>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133" name="Google Shape;1133;p11"/>
          <p:cNvGrpSpPr/>
          <p:nvPr/>
        </p:nvGrpSpPr>
        <p:grpSpPr>
          <a:xfrm>
            <a:off x="-1530678" y="653649"/>
            <a:ext cx="1026114" cy="1698199"/>
            <a:chOff x="-1836712" y="2937191"/>
            <a:chExt cx="1368152" cy="2264265"/>
          </a:xfrm>
        </p:grpSpPr>
        <p:pic>
          <p:nvPicPr>
            <p:cNvPr id="1134" name="Google Shape;1134;p1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135" name="Google Shape;1135;p11"/>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36" name="Google Shape;1136;p1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408883317"/>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1137"/>
        <p:cNvGrpSpPr/>
        <p:nvPr/>
      </p:nvGrpSpPr>
      <p:grpSpPr>
        <a:xfrm>
          <a:off x="0" y="0"/>
          <a:ext cx="0" cy="0"/>
          <a:chOff x="0" y="0"/>
          <a:chExt cx="0" cy="0"/>
        </a:xfrm>
      </p:grpSpPr>
      <p:sp>
        <p:nvSpPr>
          <p:cNvPr id="1138" name="Google Shape;1138;p12"/>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39" name="Google Shape;1139;p12"/>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40" name="Google Shape;1140;p1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141" name="Google Shape;1141;p1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142" name="Google Shape;1142;p12"/>
          <p:cNvGrpSpPr/>
          <p:nvPr/>
        </p:nvGrpSpPr>
        <p:grpSpPr>
          <a:xfrm>
            <a:off x="7915032" y="222489"/>
            <a:ext cx="896495" cy="359890"/>
            <a:chOff x="1899" y="899"/>
            <a:chExt cx="4165" cy="1672"/>
          </a:xfrm>
        </p:grpSpPr>
        <p:sp>
          <p:nvSpPr>
            <p:cNvPr id="1143" name="Google Shape;1143;p1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4" name="Google Shape;1144;p1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5" name="Google Shape;1145;p1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6" name="Google Shape;1146;p1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7" name="Google Shape;1147;p1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8" name="Google Shape;1148;p1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9" name="Google Shape;1149;p1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0" name="Google Shape;1150;p1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1" name="Google Shape;1151;p1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2" name="Google Shape;1152;p1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3" name="Google Shape;1153;p1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4" name="Google Shape;1154;p12"/>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5" name="Google Shape;1155;p1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6" name="Google Shape;1156;p1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7" name="Google Shape;1157;p1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8" name="Google Shape;1158;p1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9" name="Google Shape;1159;p12"/>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0" name="Google Shape;1160;p1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1" name="Google Shape;1161;p1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2" name="Google Shape;1162;p1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3" name="Google Shape;1163;p1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4" name="Google Shape;1164;p1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5" name="Google Shape;1165;p1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6" name="Google Shape;1166;p1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7" name="Google Shape;1167;p1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8" name="Google Shape;1168;p1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9" name="Google Shape;1169;p1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0" name="Google Shape;1170;p1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1" name="Google Shape;1171;p1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2" name="Google Shape;1172;p1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3" name="Google Shape;1173;p1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4" name="Google Shape;1174;p1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5" name="Google Shape;1175;p1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6" name="Google Shape;1176;p1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7" name="Google Shape;1177;p1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8" name="Google Shape;1178;p1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9" name="Google Shape;1179;p1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0" name="Google Shape;1180;p1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1" name="Google Shape;1181;p1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2" name="Google Shape;1182;p1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3" name="Google Shape;1183;p1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4" name="Google Shape;1184;p1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5" name="Google Shape;1185;p1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6" name="Google Shape;1186;p1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7" name="Google Shape;1187;p1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8" name="Google Shape;1188;p1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9" name="Google Shape;1189;p1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0" name="Google Shape;1190;p1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1" name="Google Shape;1191;p1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2" name="Google Shape;1192;p1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3" name="Google Shape;1193;p1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4" name="Google Shape;1194;p1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5" name="Google Shape;1195;p1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6" name="Google Shape;1196;p1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7" name="Google Shape;1197;p1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8" name="Google Shape;1198;p1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9" name="Google Shape;1199;p1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0" name="Google Shape;1200;p1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1" name="Google Shape;1201;p1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2" name="Google Shape;1202;p1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3" name="Google Shape;1203;p1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4" name="Google Shape;1204;p1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5" name="Google Shape;1205;p1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6" name="Google Shape;1206;p1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7" name="Google Shape;1207;p1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8" name="Google Shape;1208;p1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9" name="Google Shape;1209;p1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0" name="Google Shape;1210;p1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1" name="Google Shape;1211;p1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2" name="Google Shape;1212;p1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3" name="Google Shape;1213;p1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4" name="Google Shape;1214;p1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5" name="Google Shape;1215;p1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6" name="Google Shape;1216;p1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7" name="Google Shape;1217;p1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8" name="Google Shape;1218;p1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9" name="Google Shape;1219;p1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0" name="Google Shape;1220;p1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1" name="Google Shape;1221;p1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2" name="Google Shape;1222;p12"/>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3" name="Google Shape;1223;p1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4" name="Google Shape;1224;p1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5" name="Google Shape;1225;p1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6" name="Google Shape;1226;p1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7" name="Google Shape;1227;p1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8" name="Google Shape;1228;p1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9" name="Google Shape;1229;p1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0" name="Google Shape;1230;p1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1" name="Google Shape;1231;p1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2" name="Google Shape;1232;p1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3" name="Google Shape;1233;p1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4" name="Google Shape;1234;p1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5" name="Google Shape;1235;p1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236" name="Google Shape;1236;p12"/>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237" name="Google Shape;1237;p12"/>
          <p:cNvGrpSpPr/>
          <p:nvPr/>
        </p:nvGrpSpPr>
        <p:grpSpPr>
          <a:xfrm>
            <a:off x="-1530678" y="2991543"/>
            <a:ext cx="1404156" cy="2177011"/>
            <a:chOff x="6195941" y="562596"/>
            <a:chExt cx="1872208" cy="2902681"/>
          </a:xfrm>
        </p:grpSpPr>
        <p:grpSp>
          <p:nvGrpSpPr>
            <p:cNvPr id="1238" name="Google Shape;1238;p12"/>
            <p:cNvGrpSpPr/>
            <p:nvPr/>
          </p:nvGrpSpPr>
          <p:grpSpPr>
            <a:xfrm>
              <a:off x="6195941" y="832626"/>
              <a:ext cx="1872208" cy="2632651"/>
              <a:chOff x="-1872716" y="660661"/>
              <a:chExt cx="1872208" cy="1974490"/>
            </a:xfrm>
          </p:grpSpPr>
          <p:sp>
            <p:nvSpPr>
              <p:cNvPr id="1239" name="Google Shape;1239;p12"/>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40" name="Google Shape;1240;p1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241" name="Google Shape;1241;p12"/>
            <p:cNvGrpSpPr/>
            <p:nvPr/>
          </p:nvGrpSpPr>
          <p:grpSpPr>
            <a:xfrm>
              <a:off x="6303954" y="562596"/>
              <a:ext cx="540060" cy="540060"/>
              <a:chOff x="6303954" y="562596"/>
              <a:chExt cx="540060" cy="540060"/>
            </a:xfrm>
          </p:grpSpPr>
          <p:sp>
            <p:nvSpPr>
              <p:cNvPr id="1242" name="Google Shape;1242;p12"/>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243" name="Google Shape;1243;p1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244" name="Google Shape;1244;p12"/>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5" name="Google Shape;1245;p12"/>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6" name="Google Shape;1246;p12"/>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247" name="Google Shape;1247;p1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48" name="Google Shape;1248;p12"/>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249" name="Google Shape;1249;p12"/>
          <p:cNvGrpSpPr/>
          <p:nvPr/>
        </p:nvGrpSpPr>
        <p:grpSpPr>
          <a:xfrm>
            <a:off x="-1530678" y="653649"/>
            <a:ext cx="1026114" cy="1698199"/>
            <a:chOff x="-1836712" y="2937191"/>
            <a:chExt cx="1368152" cy="2264265"/>
          </a:xfrm>
        </p:grpSpPr>
        <p:pic>
          <p:nvPicPr>
            <p:cNvPr id="1250" name="Google Shape;1250;p1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251" name="Google Shape;1251;p12"/>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52" name="Google Shape;1252;p1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936620386"/>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1253"/>
        <p:cNvGrpSpPr/>
        <p:nvPr/>
      </p:nvGrpSpPr>
      <p:grpSpPr>
        <a:xfrm>
          <a:off x="0" y="0"/>
          <a:ext cx="0" cy="0"/>
          <a:chOff x="0" y="0"/>
          <a:chExt cx="0" cy="0"/>
        </a:xfrm>
      </p:grpSpPr>
      <p:sp>
        <p:nvSpPr>
          <p:cNvPr id="1254" name="Google Shape;1254;p13"/>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55" name="Google Shape;1255;p13"/>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56" name="Google Shape;1256;p1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57" name="Google Shape;1257;p1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258" name="Google Shape;1258;p13"/>
          <p:cNvGrpSpPr/>
          <p:nvPr/>
        </p:nvGrpSpPr>
        <p:grpSpPr>
          <a:xfrm>
            <a:off x="7915032" y="222489"/>
            <a:ext cx="896495" cy="359890"/>
            <a:chOff x="1899" y="899"/>
            <a:chExt cx="4165" cy="1672"/>
          </a:xfrm>
        </p:grpSpPr>
        <p:sp>
          <p:nvSpPr>
            <p:cNvPr id="1259" name="Google Shape;1259;p1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0" name="Google Shape;1260;p1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1" name="Google Shape;1261;p1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2" name="Google Shape;1262;p1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3" name="Google Shape;1263;p1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4" name="Google Shape;1264;p1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5" name="Google Shape;1265;p1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6" name="Google Shape;1266;p1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7" name="Google Shape;1267;p1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8" name="Google Shape;1268;p1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9" name="Google Shape;1269;p1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0" name="Google Shape;1270;p13"/>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1" name="Google Shape;1271;p1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2" name="Google Shape;1272;p1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3" name="Google Shape;1273;p1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4" name="Google Shape;1274;p1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5" name="Google Shape;1275;p13"/>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6" name="Google Shape;1276;p1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7" name="Google Shape;1277;p1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8" name="Google Shape;1278;p1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9" name="Google Shape;1279;p1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0" name="Google Shape;1280;p1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1" name="Google Shape;1281;p1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2" name="Google Shape;1282;p1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3" name="Google Shape;1283;p1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4" name="Google Shape;1284;p1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5" name="Google Shape;1285;p1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6" name="Google Shape;1286;p1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7" name="Google Shape;1287;p1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8" name="Google Shape;1288;p1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9" name="Google Shape;1289;p1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0" name="Google Shape;1290;p1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1" name="Google Shape;1291;p1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2" name="Google Shape;1292;p1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3" name="Google Shape;1293;p1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4" name="Google Shape;1294;p1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5" name="Google Shape;1295;p1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6" name="Google Shape;1296;p1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7" name="Google Shape;1297;p1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8" name="Google Shape;1298;p1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9" name="Google Shape;1299;p1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0" name="Google Shape;1300;p1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1" name="Google Shape;1301;p1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2" name="Google Shape;1302;p1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3" name="Google Shape;1303;p1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4" name="Google Shape;1304;p1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5" name="Google Shape;1305;p1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6" name="Google Shape;1306;p1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7" name="Google Shape;1307;p1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8" name="Google Shape;1308;p1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9" name="Google Shape;1309;p1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0" name="Google Shape;1310;p1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1" name="Google Shape;1311;p1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2" name="Google Shape;1312;p1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3" name="Google Shape;1313;p1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4" name="Google Shape;1314;p1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5" name="Google Shape;1315;p1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6" name="Google Shape;1316;p1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7" name="Google Shape;1317;p1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8" name="Google Shape;1318;p1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9" name="Google Shape;1319;p1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0" name="Google Shape;1320;p1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1" name="Google Shape;1321;p1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2" name="Google Shape;1322;p1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3" name="Google Shape;1323;p1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4" name="Google Shape;1324;p1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5" name="Google Shape;1325;p1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6" name="Google Shape;1326;p1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7" name="Google Shape;1327;p1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8" name="Google Shape;1328;p1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9" name="Google Shape;1329;p1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0" name="Google Shape;1330;p1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1" name="Google Shape;1331;p1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2" name="Google Shape;1332;p1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3" name="Google Shape;1333;p1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4" name="Google Shape;1334;p1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5" name="Google Shape;1335;p1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6" name="Google Shape;1336;p1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7" name="Google Shape;1337;p1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8" name="Google Shape;1338;p13"/>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9" name="Google Shape;1339;p1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0" name="Google Shape;1340;p1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1" name="Google Shape;1341;p1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2" name="Google Shape;1342;p1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3" name="Google Shape;1343;p1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4" name="Google Shape;1344;p1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5" name="Google Shape;1345;p1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6" name="Google Shape;1346;p1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7" name="Google Shape;1347;p1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8" name="Google Shape;1348;p1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9" name="Google Shape;1349;p1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0" name="Google Shape;1350;p1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1" name="Google Shape;1351;p1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352" name="Google Shape;1352;p13"/>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353" name="Google Shape;1353;p13"/>
          <p:cNvGrpSpPr/>
          <p:nvPr/>
        </p:nvGrpSpPr>
        <p:grpSpPr>
          <a:xfrm>
            <a:off x="-1530678" y="2991543"/>
            <a:ext cx="1404156" cy="2177011"/>
            <a:chOff x="6195941" y="562596"/>
            <a:chExt cx="1872208" cy="2902681"/>
          </a:xfrm>
        </p:grpSpPr>
        <p:grpSp>
          <p:nvGrpSpPr>
            <p:cNvPr id="1354" name="Google Shape;1354;p13"/>
            <p:cNvGrpSpPr/>
            <p:nvPr/>
          </p:nvGrpSpPr>
          <p:grpSpPr>
            <a:xfrm>
              <a:off x="6195941" y="832626"/>
              <a:ext cx="1872208" cy="2632651"/>
              <a:chOff x="-1872716" y="660661"/>
              <a:chExt cx="1872208" cy="1974490"/>
            </a:xfrm>
          </p:grpSpPr>
          <p:sp>
            <p:nvSpPr>
              <p:cNvPr id="1355" name="Google Shape;1355;p1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56" name="Google Shape;1356;p1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357" name="Google Shape;1357;p13"/>
            <p:cNvGrpSpPr/>
            <p:nvPr/>
          </p:nvGrpSpPr>
          <p:grpSpPr>
            <a:xfrm>
              <a:off x="6303954" y="562596"/>
              <a:ext cx="540060" cy="540060"/>
              <a:chOff x="6303954" y="562596"/>
              <a:chExt cx="540060" cy="540060"/>
            </a:xfrm>
          </p:grpSpPr>
          <p:sp>
            <p:nvSpPr>
              <p:cNvPr id="1358" name="Google Shape;1358;p1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59" name="Google Shape;1359;p1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360" name="Google Shape;1360;p13"/>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1" name="Google Shape;1361;p13"/>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2" name="Google Shape;1362;p13"/>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363" name="Google Shape;1363;p1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364" name="Google Shape;1364;p13"/>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365" name="Google Shape;1365;p13"/>
          <p:cNvGrpSpPr/>
          <p:nvPr/>
        </p:nvGrpSpPr>
        <p:grpSpPr>
          <a:xfrm>
            <a:off x="-1530678" y="653649"/>
            <a:ext cx="1026114" cy="1698199"/>
            <a:chOff x="-1836712" y="2937191"/>
            <a:chExt cx="1368152" cy="2264265"/>
          </a:xfrm>
        </p:grpSpPr>
        <p:pic>
          <p:nvPicPr>
            <p:cNvPr id="1366" name="Google Shape;1366;p1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367" name="Google Shape;1367;p13"/>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68" name="Google Shape;1368;p1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46787974"/>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1369"/>
        <p:cNvGrpSpPr/>
        <p:nvPr/>
      </p:nvGrpSpPr>
      <p:grpSpPr>
        <a:xfrm>
          <a:off x="0" y="0"/>
          <a:ext cx="0" cy="0"/>
          <a:chOff x="0" y="0"/>
          <a:chExt cx="0" cy="0"/>
        </a:xfrm>
      </p:grpSpPr>
      <p:sp>
        <p:nvSpPr>
          <p:cNvPr id="1370" name="Google Shape;1370;p14"/>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371" name="Google Shape;1371;p14"/>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372" name="Google Shape;1372;p1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373" name="Google Shape;1373;p1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374" name="Google Shape;1374;p14"/>
          <p:cNvGrpSpPr/>
          <p:nvPr/>
        </p:nvGrpSpPr>
        <p:grpSpPr>
          <a:xfrm>
            <a:off x="7915032" y="222489"/>
            <a:ext cx="896495" cy="359890"/>
            <a:chOff x="1899" y="899"/>
            <a:chExt cx="4165" cy="1672"/>
          </a:xfrm>
        </p:grpSpPr>
        <p:sp>
          <p:nvSpPr>
            <p:cNvPr id="1375" name="Google Shape;1375;p1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6" name="Google Shape;1376;p1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7" name="Google Shape;1377;p1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8" name="Google Shape;1378;p1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9" name="Google Shape;1379;p1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0" name="Google Shape;1380;p1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1" name="Google Shape;1381;p1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2" name="Google Shape;1382;p1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3" name="Google Shape;1383;p1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4" name="Google Shape;1384;p1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5" name="Google Shape;1385;p1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6" name="Google Shape;1386;p14"/>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7" name="Google Shape;1387;p1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8" name="Google Shape;1388;p1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9" name="Google Shape;1389;p1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0" name="Google Shape;1390;p1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1" name="Google Shape;1391;p14"/>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2" name="Google Shape;1392;p1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3" name="Google Shape;1393;p1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4" name="Google Shape;1394;p1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5" name="Google Shape;1395;p1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6" name="Google Shape;1396;p1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7" name="Google Shape;1397;p1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8" name="Google Shape;1398;p1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9" name="Google Shape;1399;p1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0" name="Google Shape;1400;p1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1" name="Google Shape;1401;p1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2" name="Google Shape;1402;p1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3" name="Google Shape;1403;p1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4" name="Google Shape;1404;p1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5" name="Google Shape;1405;p1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6" name="Google Shape;1406;p1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7" name="Google Shape;1407;p1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8" name="Google Shape;1408;p1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9" name="Google Shape;1409;p1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0" name="Google Shape;1410;p1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1" name="Google Shape;1411;p1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2" name="Google Shape;1412;p1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3" name="Google Shape;1413;p1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4" name="Google Shape;1414;p1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5" name="Google Shape;1415;p1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6" name="Google Shape;1416;p14"/>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7" name="Google Shape;1417;p14"/>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8" name="Google Shape;1418;p14"/>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9" name="Google Shape;1419;p14"/>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0" name="Google Shape;1420;p14"/>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1" name="Google Shape;1421;p14"/>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2" name="Google Shape;1422;p14"/>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3" name="Google Shape;1423;p1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4" name="Google Shape;1424;p1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5" name="Google Shape;1425;p1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6" name="Google Shape;1426;p1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7" name="Google Shape;1427;p1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8" name="Google Shape;1428;p1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9" name="Google Shape;1429;p1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0" name="Google Shape;1430;p1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1" name="Google Shape;1431;p1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2" name="Google Shape;1432;p1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3" name="Google Shape;1433;p1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4" name="Google Shape;1434;p1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5" name="Google Shape;1435;p1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6" name="Google Shape;1436;p1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7" name="Google Shape;1437;p1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8" name="Google Shape;1438;p1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9" name="Google Shape;1439;p1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0" name="Google Shape;1440;p1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1" name="Google Shape;1441;p1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2" name="Google Shape;1442;p1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3" name="Google Shape;1443;p1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4" name="Google Shape;1444;p1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5" name="Google Shape;1445;p1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6" name="Google Shape;1446;p1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7" name="Google Shape;1447;p1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8" name="Google Shape;1448;p1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9" name="Google Shape;1449;p1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0" name="Google Shape;1450;p1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1" name="Google Shape;1451;p1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2" name="Google Shape;1452;p1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3" name="Google Shape;1453;p1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4" name="Google Shape;1454;p14"/>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5" name="Google Shape;1455;p1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6" name="Google Shape;1456;p1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7" name="Google Shape;1457;p1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8" name="Google Shape;1458;p1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9" name="Google Shape;1459;p1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0" name="Google Shape;1460;p1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1" name="Google Shape;1461;p1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2" name="Google Shape;1462;p1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3" name="Google Shape;1463;p1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4" name="Google Shape;1464;p1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5" name="Google Shape;1465;p1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6" name="Google Shape;1466;p1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7" name="Google Shape;1467;p1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468" name="Google Shape;1468;p14"/>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469" name="Google Shape;1469;p14"/>
          <p:cNvGrpSpPr/>
          <p:nvPr/>
        </p:nvGrpSpPr>
        <p:grpSpPr>
          <a:xfrm>
            <a:off x="-1530678" y="2991543"/>
            <a:ext cx="1404156" cy="2177011"/>
            <a:chOff x="6195941" y="562596"/>
            <a:chExt cx="1872208" cy="2902681"/>
          </a:xfrm>
        </p:grpSpPr>
        <p:grpSp>
          <p:nvGrpSpPr>
            <p:cNvPr id="1470" name="Google Shape;1470;p14"/>
            <p:cNvGrpSpPr/>
            <p:nvPr/>
          </p:nvGrpSpPr>
          <p:grpSpPr>
            <a:xfrm>
              <a:off x="6195941" y="832626"/>
              <a:ext cx="1872208" cy="2632651"/>
              <a:chOff x="-1872716" y="660661"/>
              <a:chExt cx="1872208" cy="1974490"/>
            </a:xfrm>
          </p:grpSpPr>
          <p:sp>
            <p:nvSpPr>
              <p:cNvPr id="1471" name="Google Shape;1471;p14"/>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72" name="Google Shape;1472;p1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473" name="Google Shape;1473;p14"/>
            <p:cNvGrpSpPr/>
            <p:nvPr/>
          </p:nvGrpSpPr>
          <p:grpSpPr>
            <a:xfrm>
              <a:off x="6303954" y="562596"/>
              <a:ext cx="540060" cy="540060"/>
              <a:chOff x="6303954" y="562596"/>
              <a:chExt cx="540060" cy="540060"/>
            </a:xfrm>
          </p:grpSpPr>
          <p:sp>
            <p:nvSpPr>
              <p:cNvPr id="1474" name="Google Shape;1474;p14"/>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475" name="Google Shape;1475;p1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476" name="Google Shape;1476;p14"/>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7" name="Google Shape;1477;p14"/>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8" name="Google Shape;1478;p14"/>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479" name="Google Shape;1479;p1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80" name="Google Shape;1480;p14"/>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481" name="Google Shape;1481;p14"/>
          <p:cNvGrpSpPr/>
          <p:nvPr/>
        </p:nvGrpSpPr>
        <p:grpSpPr>
          <a:xfrm>
            <a:off x="-1530678" y="653649"/>
            <a:ext cx="1026114" cy="1698199"/>
            <a:chOff x="-1836712" y="2937191"/>
            <a:chExt cx="1368152" cy="2264265"/>
          </a:xfrm>
        </p:grpSpPr>
        <p:pic>
          <p:nvPicPr>
            <p:cNvPr id="1482" name="Google Shape;1482;p1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483" name="Google Shape;1483;p14"/>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84" name="Google Shape;1484;p1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025072476"/>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1485"/>
        <p:cNvGrpSpPr/>
        <p:nvPr/>
      </p:nvGrpSpPr>
      <p:grpSpPr>
        <a:xfrm>
          <a:off x="0" y="0"/>
          <a:ext cx="0" cy="0"/>
          <a:chOff x="0" y="0"/>
          <a:chExt cx="0" cy="0"/>
        </a:xfrm>
      </p:grpSpPr>
      <p:sp>
        <p:nvSpPr>
          <p:cNvPr id="1486" name="Google Shape;1486;p15"/>
          <p:cNvSpPr/>
          <p:nvPr/>
        </p:nvSpPr>
        <p:spPr>
          <a:xfrm>
            <a:off x="-1113164" y="313265"/>
            <a:ext cx="7365206" cy="51577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19"/>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7" name="Google Shape;1487;p15"/>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88" name="Google Shape;1488;p15"/>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89" name="Google Shape;1489;p15"/>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490" name="Google Shape;1490;p15"/>
          <p:cNvSpPr txBox="1">
            <a:spLocks noGrp="1"/>
          </p:cNvSpPr>
          <p:nvPr>
            <p:ph type="body" idx="1"/>
          </p:nvPr>
        </p:nvSpPr>
        <p:spPr>
          <a:xfrm>
            <a:off x="671679" y="2991542"/>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491" name="Google Shape;1491;p15"/>
          <p:cNvGrpSpPr/>
          <p:nvPr/>
        </p:nvGrpSpPr>
        <p:grpSpPr>
          <a:xfrm>
            <a:off x="7915032" y="222489"/>
            <a:ext cx="896495" cy="359890"/>
            <a:chOff x="1899" y="899"/>
            <a:chExt cx="4165" cy="1672"/>
          </a:xfrm>
        </p:grpSpPr>
        <p:sp>
          <p:nvSpPr>
            <p:cNvPr id="1492" name="Google Shape;1492;p1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3" name="Google Shape;1493;p1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4" name="Google Shape;1494;p1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5" name="Google Shape;1495;p1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6" name="Google Shape;1496;p1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7" name="Google Shape;1497;p1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8" name="Google Shape;1498;p1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9" name="Google Shape;1499;p1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0" name="Google Shape;1500;p1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1" name="Google Shape;1501;p1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2" name="Google Shape;1502;p1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3" name="Google Shape;1503;p15"/>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4" name="Google Shape;1504;p1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5" name="Google Shape;1505;p1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6" name="Google Shape;1506;p1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7" name="Google Shape;1507;p1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8" name="Google Shape;1508;p15"/>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9" name="Google Shape;1509;p1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0" name="Google Shape;1510;p1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1" name="Google Shape;1511;p1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2" name="Google Shape;1512;p1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3" name="Google Shape;1513;p1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4" name="Google Shape;1514;p1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5" name="Google Shape;1515;p1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6" name="Google Shape;1516;p1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7" name="Google Shape;1517;p1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8" name="Google Shape;1518;p1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9" name="Google Shape;1519;p1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0" name="Google Shape;1520;p1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1" name="Google Shape;1521;p1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2" name="Google Shape;1522;p1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3" name="Google Shape;1523;p1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4" name="Google Shape;1524;p1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5" name="Google Shape;1525;p1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6" name="Google Shape;1526;p1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7" name="Google Shape;1527;p1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8" name="Google Shape;1528;p1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9" name="Google Shape;1529;p1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0" name="Google Shape;1530;p1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1" name="Google Shape;1531;p1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2" name="Google Shape;1532;p1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3" name="Google Shape;1533;p15"/>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4" name="Google Shape;1534;p15"/>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5" name="Google Shape;1535;p15"/>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6" name="Google Shape;1536;p15"/>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7" name="Google Shape;1537;p15"/>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8" name="Google Shape;1538;p15"/>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9" name="Google Shape;1539;p15"/>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0" name="Google Shape;1540;p1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1" name="Google Shape;1541;p1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2" name="Google Shape;1542;p1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3" name="Google Shape;1543;p1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4" name="Google Shape;1544;p1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5" name="Google Shape;1545;p1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6" name="Google Shape;1546;p1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7" name="Google Shape;1547;p1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8" name="Google Shape;1548;p1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9" name="Google Shape;1549;p1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0" name="Google Shape;1550;p1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1" name="Google Shape;1551;p1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2" name="Google Shape;1552;p1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3" name="Google Shape;1553;p1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4" name="Google Shape;1554;p1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5" name="Google Shape;1555;p1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6" name="Google Shape;1556;p1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7" name="Google Shape;1557;p1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8" name="Google Shape;1558;p1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9" name="Google Shape;1559;p1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0" name="Google Shape;1560;p1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1" name="Google Shape;1561;p1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2" name="Google Shape;1562;p1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3" name="Google Shape;1563;p1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4" name="Google Shape;1564;p1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5" name="Google Shape;1565;p1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6" name="Google Shape;1566;p1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7" name="Google Shape;1567;p1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8" name="Google Shape;1568;p1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9" name="Google Shape;1569;p1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0" name="Google Shape;1570;p1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1" name="Google Shape;1571;p15"/>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2" name="Google Shape;1572;p1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3" name="Google Shape;1573;p1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4" name="Google Shape;1574;p1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5" name="Google Shape;1575;p1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6" name="Google Shape;1576;p1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7" name="Google Shape;1577;p1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8" name="Google Shape;1578;p1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9" name="Google Shape;1579;p1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0" name="Google Shape;1580;p1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1" name="Google Shape;1581;p1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2" name="Google Shape;1582;p1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3" name="Google Shape;1583;p1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4" name="Google Shape;1584;p1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585" name="Google Shape;1585;p15"/>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1586" name="Google Shape;1586;p15"/>
          <p:cNvSpPr txBox="1">
            <a:spLocks noGrp="1"/>
          </p:cNvSpPr>
          <p:nvPr>
            <p:ph type="title"/>
          </p:nvPr>
        </p:nvSpPr>
        <p:spPr>
          <a:xfrm>
            <a:off x="671679" y="641289"/>
            <a:ext cx="7243999" cy="941779"/>
          </a:xfrm>
          <a:prstGeom prst="rect">
            <a:avLst/>
          </a:prstGeom>
          <a:noFill/>
          <a:ln>
            <a:noFill/>
          </a:ln>
        </p:spPr>
        <p:txBody>
          <a:bodyPr spcFirstLastPara="1" wrap="square" lIns="0" tIns="0" rIns="0" bIns="0" anchor="b" anchorCtr="0"/>
          <a:lstStyle>
            <a:lvl1pPr marR="0" lvl="0" algn="ctr">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grpSp>
        <p:nvGrpSpPr>
          <p:cNvPr id="1587" name="Google Shape;1587;p15"/>
          <p:cNvGrpSpPr/>
          <p:nvPr/>
        </p:nvGrpSpPr>
        <p:grpSpPr>
          <a:xfrm>
            <a:off x="-1530678" y="2991543"/>
            <a:ext cx="1404156" cy="2177011"/>
            <a:chOff x="6195941" y="562596"/>
            <a:chExt cx="1872208" cy="2902681"/>
          </a:xfrm>
        </p:grpSpPr>
        <p:grpSp>
          <p:nvGrpSpPr>
            <p:cNvPr id="1588" name="Google Shape;1588;p15"/>
            <p:cNvGrpSpPr/>
            <p:nvPr/>
          </p:nvGrpSpPr>
          <p:grpSpPr>
            <a:xfrm>
              <a:off x="6195941" y="832626"/>
              <a:ext cx="1872208" cy="2632651"/>
              <a:chOff x="-1872716" y="660661"/>
              <a:chExt cx="1872208" cy="1974490"/>
            </a:xfrm>
          </p:grpSpPr>
          <p:sp>
            <p:nvSpPr>
              <p:cNvPr id="1589" name="Google Shape;1589;p15"/>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590" name="Google Shape;1590;p1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591" name="Google Shape;1591;p15"/>
            <p:cNvGrpSpPr/>
            <p:nvPr/>
          </p:nvGrpSpPr>
          <p:grpSpPr>
            <a:xfrm>
              <a:off x="6303954" y="562596"/>
              <a:ext cx="540060" cy="540060"/>
              <a:chOff x="6303954" y="562596"/>
              <a:chExt cx="540060" cy="540060"/>
            </a:xfrm>
          </p:grpSpPr>
          <p:sp>
            <p:nvSpPr>
              <p:cNvPr id="1592" name="Google Shape;1592;p15"/>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593" name="Google Shape;1593;p1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594" name="Google Shape;1594;p15"/>
          <p:cNvSpPr txBox="1">
            <a:spLocks noGrp="1"/>
          </p:cNvSpPr>
          <p:nvPr>
            <p:ph type="body" idx="2"/>
          </p:nvPr>
        </p:nvSpPr>
        <p:spPr>
          <a:xfrm>
            <a:off x="2695358" y="2992785"/>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595" name="Google Shape;1595;p15"/>
          <p:cNvSpPr txBox="1">
            <a:spLocks noGrp="1"/>
          </p:cNvSpPr>
          <p:nvPr>
            <p:ph type="body" idx="3"/>
          </p:nvPr>
        </p:nvSpPr>
        <p:spPr>
          <a:xfrm>
            <a:off x="4719037" y="2994027"/>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596" name="Google Shape;1596;p15"/>
          <p:cNvSpPr txBox="1">
            <a:spLocks noGrp="1"/>
          </p:cNvSpPr>
          <p:nvPr>
            <p:ph type="body" idx="4"/>
          </p:nvPr>
        </p:nvSpPr>
        <p:spPr>
          <a:xfrm>
            <a:off x="6742717" y="2995270"/>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597" name="Google Shape;1597;p15"/>
          <p:cNvGrpSpPr/>
          <p:nvPr/>
        </p:nvGrpSpPr>
        <p:grpSpPr>
          <a:xfrm>
            <a:off x="-1449668" y="146875"/>
            <a:ext cx="1026114" cy="2044323"/>
            <a:chOff x="-1555624" y="1196393"/>
            <a:chExt cx="1368152" cy="2725764"/>
          </a:xfrm>
        </p:grpSpPr>
        <p:grpSp>
          <p:nvGrpSpPr>
            <p:cNvPr id="1598" name="Google Shape;1598;p15"/>
            <p:cNvGrpSpPr/>
            <p:nvPr/>
          </p:nvGrpSpPr>
          <p:grpSpPr>
            <a:xfrm>
              <a:off x="-1555624" y="1488707"/>
              <a:ext cx="1368152" cy="2433450"/>
              <a:chOff x="-1836712" y="3275837"/>
              <a:chExt cx="1368152" cy="2433450"/>
            </a:xfrm>
          </p:grpSpPr>
          <p:sp>
            <p:nvSpPr>
              <p:cNvPr id="1599" name="Google Shape;1599;p15"/>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1600" name="Google Shape;1600;p1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601" name="Google Shape;1601;p15"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1602" name="Google Shape;1602;p15"/>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3176245487"/>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1603"/>
        <p:cNvGrpSpPr/>
        <p:nvPr/>
      </p:nvGrpSpPr>
      <p:grpSpPr>
        <a:xfrm>
          <a:off x="0" y="0"/>
          <a:ext cx="0" cy="0"/>
          <a:chOff x="0" y="0"/>
          <a:chExt cx="0" cy="0"/>
        </a:xfrm>
      </p:grpSpPr>
      <p:sp>
        <p:nvSpPr>
          <p:cNvPr id="1604" name="Google Shape;1604;p16"/>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605" name="Google Shape;1605;p16"/>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606" name="Google Shape;1606;p16"/>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607" name="Google Shape;1607;p16"/>
          <p:cNvGrpSpPr/>
          <p:nvPr/>
        </p:nvGrpSpPr>
        <p:grpSpPr>
          <a:xfrm>
            <a:off x="4673500" y="957437"/>
            <a:ext cx="1519979" cy="610181"/>
            <a:chOff x="1899" y="899"/>
            <a:chExt cx="4165" cy="1672"/>
          </a:xfrm>
        </p:grpSpPr>
        <p:sp>
          <p:nvSpPr>
            <p:cNvPr id="1608" name="Google Shape;1608;p1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9" name="Google Shape;1609;p1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0" name="Google Shape;1610;p1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1" name="Google Shape;1611;p1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2" name="Google Shape;1612;p1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3" name="Google Shape;1613;p1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4" name="Google Shape;1614;p1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5" name="Google Shape;1615;p1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6" name="Google Shape;1616;p1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7" name="Google Shape;1617;p1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8" name="Google Shape;1618;p1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9" name="Google Shape;1619;p16"/>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0" name="Google Shape;1620;p1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1" name="Google Shape;1621;p1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2" name="Google Shape;1622;p1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3" name="Google Shape;1623;p1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4" name="Google Shape;1624;p16"/>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5" name="Google Shape;1625;p1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6" name="Google Shape;1626;p1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7" name="Google Shape;1627;p1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8" name="Google Shape;1628;p1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9" name="Google Shape;1629;p1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0" name="Google Shape;1630;p1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1" name="Google Shape;1631;p1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2" name="Google Shape;1632;p1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3" name="Google Shape;1633;p1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4" name="Google Shape;1634;p1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5" name="Google Shape;1635;p1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6" name="Google Shape;1636;p1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7" name="Google Shape;1637;p1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8" name="Google Shape;1638;p1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9" name="Google Shape;1639;p1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0" name="Google Shape;1640;p1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1" name="Google Shape;1641;p1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2" name="Google Shape;1642;p1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3" name="Google Shape;1643;p1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4" name="Google Shape;1644;p1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5" name="Google Shape;1645;p1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6" name="Google Shape;1646;p1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7" name="Google Shape;1647;p1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8" name="Google Shape;1648;p1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9" name="Google Shape;1649;p16"/>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0" name="Google Shape;1650;p16"/>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1" name="Google Shape;1651;p16"/>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2" name="Google Shape;1652;p16"/>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3" name="Google Shape;1653;p16"/>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4" name="Google Shape;1654;p16"/>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5" name="Google Shape;1655;p16"/>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6" name="Google Shape;1656;p1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7" name="Google Shape;1657;p1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8" name="Google Shape;1658;p1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9" name="Google Shape;1659;p1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0" name="Google Shape;1660;p1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1" name="Google Shape;1661;p1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2" name="Google Shape;1662;p1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3" name="Google Shape;1663;p1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4" name="Google Shape;1664;p1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5" name="Google Shape;1665;p1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6" name="Google Shape;1666;p1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7" name="Google Shape;1667;p1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8" name="Google Shape;1668;p1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9" name="Google Shape;1669;p1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0" name="Google Shape;1670;p1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1" name="Google Shape;1671;p1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2" name="Google Shape;1672;p1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3" name="Google Shape;1673;p1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4" name="Google Shape;1674;p1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5" name="Google Shape;1675;p1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6" name="Google Shape;1676;p1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7" name="Google Shape;1677;p1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8" name="Google Shape;1678;p1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9" name="Google Shape;1679;p1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0" name="Google Shape;1680;p1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1" name="Google Shape;1681;p1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2" name="Google Shape;1682;p1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3" name="Google Shape;1683;p1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4" name="Google Shape;1684;p1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5" name="Google Shape;1685;p1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6" name="Google Shape;1686;p1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7" name="Google Shape;1687;p16"/>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8" name="Google Shape;1688;p1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9" name="Google Shape;1689;p1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0" name="Google Shape;1690;p1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1" name="Google Shape;1691;p1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2" name="Google Shape;1692;p1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3" name="Google Shape;1693;p1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4" name="Google Shape;1694;p1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5" name="Google Shape;1695;p1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6" name="Google Shape;1696;p1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7" name="Google Shape;1697;p1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8" name="Google Shape;1698;p1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9" name="Google Shape;1699;p1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0" name="Google Shape;1700;p1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701" name="Google Shape;1701;p16"/>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1702" name="Google Shape;1702;p16"/>
          <p:cNvSpPr txBox="1">
            <a:spLocks noGrp="1"/>
          </p:cNvSpPr>
          <p:nvPr>
            <p:ph type="title"/>
          </p:nvPr>
        </p:nvSpPr>
        <p:spPr>
          <a:xfrm>
            <a:off x="4673500" y="1842357"/>
            <a:ext cx="3468437" cy="1010073"/>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703" name="Google Shape;1703;p16"/>
          <p:cNvSpPr txBox="1">
            <a:spLocks noGrp="1"/>
          </p:cNvSpPr>
          <p:nvPr>
            <p:ph type="body" idx="1"/>
          </p:nvPr>
        </p:nvSpPr>
        <p:spPr>
          <a:xfrm>
            <a:off x="4673500" y="3069347"/>
            <a:ext cx="3468437" cy="658332"/>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704" name="Google Shape;1704;p16"/>
          <p:cNvGrpSpPr/>
          <p:nvPr/>
        </p:nvGrpSpPr>
        <p:grpSpPr>
          <a:xfrm>
            <a:off x="-1449668" y="146875"/>
            <a:ext cx="1026114" cy="2044323"/>
            <a:chOff x="-1555624" y="1196393"/>
            <a:chExt cx="1368152" cy="2725764"/>
          </a:xfrm>
        </p:grpSpPr>
        <p:grpSp>
          <p:nvGrpSpPr>
            <p:cNvPr id="1705" name="Google Shape;1705;p16"/>
            <p:cNvGrpSpPr/>
            <p:nvPr/>
          </p:nvGrpSpPr>
          <p:grpSpPr>
            <a:xfrm>
              <a:off x="-1555624" y="1488707"/>
              <a:ext cx="1368152" cy="2433450"/>
              <a:chOff x="-1836712" y="3275837"/>
              <a:chExt cx="1368152" cy="2433450"/>
            </a:xfrm>
          </p:grpSpPr>
          <p:sp>
            <p:nvSpPr>
              <p:cNvPr id="1706" name="Google Shape;1706;p16"/>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1707" name="Google Shape;1707;p16"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708" name="Google Shape;1708;p16"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1709" name="Google Shape;1709;p16"/>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1710" name="Google Shape;1710;p16"/>
          <p:cNvSpPr/>
          <p:nvPr/>
        </p:nvSpPr>
        <p:spPr>
          <a:xfrm>
            <a:off x="14740" y="903363"/>
            <a:ext cx="4941551"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1017985800"/>
      </p:ext>
    </p:extLst>
  </p:cSld>
  <p:clrMapOvr>
    <a:masterClrMapping/>
  </p:clrMapOvr>
  <p:extLst>
    <p:ext uri="{DCECCB84-F9BA-43D5-87BE-67443E8EF086}">
      <p15:sldGuideLst xmlns:p15="http://schemas.microsoft.com/office/powerpoint/2012/main">
        <p15:guide id="1" orient="horz" pos="2160">
          <p15:clr>
            <a:srgbClr val="FBAE40"/>
          </p15:clr>
        </p15:guide>
        <p15:guide id="2" pos="6834">
          <p15:clr>
            <a:srgbClr val="FBAE40"/>
          </p15:clr>
        </p15:guide>
      </p15:sldGuideLst>
    </p:ext>
  </p:extLst>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1711"/>
        <p:cNvGrpSpPr/>
        <p:nvPr/>
      </p:nvGrpSpPr>
      <p:grpSpPr>
        <a:xfrm>
          <a:off x="0" y="0"/>
          <a:ext cx="0" cy="0"/>
          <a:chOff x="0" y="0"/>
          <a:chExt cx="0" cy="0"/>
        </a:xfrm>
      </p:grpSpPr>
      <p:sp>
        <p:nvSpPr>
          <p:cNvPr id="1712" name="Google Shape;1712;p17"/>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13" name="Google Shape;1713;p17"/>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714" name="Google Shape;1714;p17"/>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715" name="Google Shape;1715;p17"/>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716" name="Google Shape;1716;p17"/>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4000"/>
              <a:buFont typeface="Calibri"/>
              <a:buNone/>
              <a:defRPr sz="30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717" name="Google Shape;1717;p17"/>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pic>
        <p:nvPicPr>
          <p:cNvPr id="1718" name="Google Shape;1718;p17"/>
          <p:cNvPicPr preferRelativeResize="0"/>
          <p:nvPr/>
        </p:nvPicPr>
        <p:blipFill rotWithShape="1">
          <a:blip r:embed="rId2">
            <a:alphaModFix/>
          </a:blip>
          <a:srcRect/>
          <a:stretch/>
        </p:blipFill>
        <p:spPr>
          <a:xfrm>
            <a:off x="7630943" y="927426"/>
            <a:ext cx="1215135" cy="615926"/>
          </a:xfrm>
          <a:prstGeom prst="rect">
            <a:avLst/>
          </a:prstGeom>
          <a:noFill/>
          <a:ln>
            <a:noFill/>
          </a:ln>
        </p:spPr>
      </p:pic>
      <p:grpSp>
        <p:nvGrpSpPr>
          <p:cNvPr id="1719" name="Google Shape;1719;p17"/>
          <p:cNvGrpSpPr/>
          <p:nvPr/>
        </p:nvGrpSpPr>
        <p:grpSpPr>
          <a:xfrm>
            <a:off x="5221341" y="819718"/>
            <a:ext cx="1863041" cy="747900"/>
            <a:chOff x="1899" y="899"/>
            <a:chExt cx="4165" cy="1672"/>
          </a:xfrm>
        </p:grpSpPr>
        <p:sp>
          <p:nvSpPr>
            <p:cNvPr id="1720" name="Google Shape;1720;p1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1" name="Google Shape;1721;p1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2" name="Google Shape;1722;p1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3" name="Google Shape;1723;p1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4" name="Google Shape;1724;p1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5" name="Google Shape;1725;p1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6" name="Google Shape;1726;p1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7" name="Google Shape;1727;p1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8" name="Google Shape;1728;p1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9" name="Google Shape;1729;p1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0" name="Google Shape;1730;p1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1" name="Google Shape;1731;p17"/>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2" name="Google Shape;1732;p1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3" name="Google Shape;1733;p1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4" name="Google Shape;1734;p1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5" name="Google Shape;1735;p1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6" name="Google Shape;1736;p17"/>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7" name="Google Shape;1737;p1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8" name="Google Shape;1738;p1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9" name="Google Shape;1739;p1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0" name="Google Shape;1740;p1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1" name="Google Shape;1741;p1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2" name="Google Shape;1742;p1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3" name="Google Shape;1743;p1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4" name="Google Shape;1744;p1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5" name="Google Shape;1745;p1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6" name="Google Shape;1746;p1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7" name="Google Shape;1747;p1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8" name="Google Shape;1748;p1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9" name="Google Shape;1749;p1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0" name="Google Shape;1750;p1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1" name="Google Shape;1751;p1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2" name="Google Shape;1752;p1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3" name="Google Shape;1753;p1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4" name="Google Shape;1754;p1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5" name="Google Shape;1755;p1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6" name="Google Shape;1756;p1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7" name="Google Shape;1757;p1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8" name="Google Shape;1758;p1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9" name="Google Shape;1759;p1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0" name="Google Shape;1760;p1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1" name="Google Shape;1761;p17"/>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2" name="Google Shape;1762;p17"/>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3" name="Google Shape;1763;p17"/>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4" name="Google Shape;1764;p17"/>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5" name="Google Shape;1765;p17"/>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6" name="Google Shape;1766;p17"/>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7" name="Google Shape;1767;p17"/>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8" name="Google Shape;1768;p1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9" name="Google Shape;1769;p1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0" name="Google Shape;1770;p1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1" name="Google Shape;1771;p1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2" name="Google Shape;1772;p1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3" name="Google Shape;1773;p1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4" name="Google Shape;1774;p1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5" name="Google Shape;1775;p1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6" name="Google Shape;1776;p1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7" name="Google Shape;1777;p1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8" name="Google Shape;1778;p1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9" name="Google Shape;1779;p1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0" name="Google Shape;1780;p1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1" name="Google Shape;1781;p1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2" name="Google Shape;1782;p1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3" name="Google Shape;1783;p1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4" name="Google Shape;1784;p1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5" name="Google Shape;1785;p1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6" name="Google Shape;1786;p1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7" name="Google Shape;1787;p1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8" name="Google Shape;1788;p1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9" name="Google Shape;1789;p1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0" name="Google Shape;1790;p1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1" name="Google Shape;1791;p1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2" name="Google Shape;1792;p1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3" name="Google Shape;1793;p1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4" name="Google Shape;1794;p1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5" name="Google Shape;1795;p1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6" name="Google Shape;1796;p1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7" name="Google Shape;1797;p1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8" name="Google Shape;1798;p1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9" name="Google Shape;1799;p17"/>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0" name="Google Shape;1800;p1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1" name="Google Shape;1801;p1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2" name="Google Shape;1802;p1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3" name="Google Shape;1803;p1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4" name="Google Shape;1804;p1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5" name="Google Shape;1805;p1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6" name="Google Shape;1806;p1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7" name="Google Shape;1807;p1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8" name="Google Shape;1808;p1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9" name="Google Shape;1809;p1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0" name="Google Shape;1810;p1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1" name="Google Shape;1811;p1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2" name="Google Shape;1812;p1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813" name="Google Shape;1813;p17"/>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grpSp>
        <p:nvGrpSpPr>
          <p:cNvPr id="1814" name="Google Shape;1814;p17"/>
          <p:cNvGrpSpPr/>
          <p:nvPr/>
        </p:nvGrpSpPr>
        <p:grpSpPr>
          <a:xfrm>
            <a:off x="-1747973" y="135407"/>
            <a:ext cx="6661779" cy="4665600"/>
            <a:chOff x="8589113" y="1245357"/>
            <a:chExt cx="1009129" cy="706747"/>
          </a:xfrm>
        </p:grpSpPr>
        <p:sp>
          <p:nvSpPr>
            <p:cNvPr id="1815" name="Google Shape;1815;p17"/>
            <p:cNvSpPr/>
            <p:nvPr/>
          </p:nvSpPr>
          <p:spPr>
            <a:xfrm>
              <a:off x="8589113" y="1491079"/>
              <a:ext cx="1009129" cy="425838"/>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6" name="Google Shape;1816;p17"/>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7" name="Google Shape;1817;p17"/>
            <p:cNvSpPr/>
            <p:nvPr/>
          </p:nvSpPr>
          <p:spPr>
            <a:xfrm>
              <a:off x="8881355" y="1764831"/>
              <a:ext cx="688856" cy="187273"/>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19449294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814"/>
                                        </p:tgtEl>
                                        <p:attrNameLst>
                                          <p:attrName>style.visibility</p:attrName>
                                        </p:attrNameLst>
                                      </p:cBhvr>
                                      <p:to>
                                        <p:strVal val="visible"/>
                                      </p:to>
                                    </p:set>
                                    <p:animEffect transition="in" filter="fade">
                                      <p:cBhvr>
                                        <p:cTn id="7" dur="500"/>
                                        <p:tgtEl>
                                          <p:spTgt spid="181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19"/>
                                        </p:tgtEl>
                                        <p:attrNameLst>
                                          <p:attrName>style.visibility</p:attrName>
                                        </p:attrNameLst>
                                      </p:cBhvr>
                                      <p:to>
                                        <p:strVal val="visible"/>
                                      </p:to>
                                    </p:set>
                                    <p:animEffect transition="in" filter="fade">
                                      <p:cBhvr>
                                        <p:cTn id="11" dur="500"/>
                                        <p:tgtEl>
                                          <p:spTgt spid="1719"/>
                                        </p:tgtEl>
                                      </p:cBhvr>
                                    </p:animEffect>
                                  </p:childTnLst>
                                </p:cTn>
                              </p:par>
                              <p:par>
                                <p:cTn id="12" presetID="10" presetClass="entr" presetSubtype="0" fill="hold" nodeType="withEffect">
                                  <p:stCondLst>
                                    <p:cond delay="0"/>
                                  </p:stCondLst>
                                  <p:childTnLst>
                                    <p:set>
                                      <p:cBhvr>
                                        <p:cTn id="13" dur="1" fill="hold">
                                          <p:stCondLst>
                                            <p:cond delay="0"/>
                                          </p:stCondLst>
                                        </p:cTn>
                                        <p:tgtEl>
                                          <p:spTgt spid="1716"/>
                                        </p:tgtEl>
                                        <p:attrNameLst>
                                          <p:attrName>style.visibility</p:attrName>
                                        </p:attrNameLst>
                                      </p:cBhvr>
                                      <p:to>
                                        <p:strVal val="visible"/>
                                      </p:to>
                                    </p:set>
                                    <p:animEffect transition="in" filter="fade">
                                      <p:cBhvr>
                                        <p:cTn id="14" dur="500"/>
                                        <p:tgtEl>
                                          <p:spTgt spid="1716"/>
                                        </p:tgtEl>
                                      </p:cBhvr>
                                    </p:animEffect>
                                  </p:childTnLst>
                                </p:cTn>
                              </p:par>
                              <p:par>
                                <p:cTn id="15" presetID="10" presetClass="entr" presetSubtype="0" fill="hold" nodeType="withEffect">
                                  <p:stCondLst>
                                    <p:cond delay="0"/>
                                  </p:stCondLst>
                                  <p:childTnLst>
                                    <p:set>
                                      <p:cBhvr>
                                        <p:cTn id="16" dur="1" fill="hold">
                                          <p:stCondLst>
                                            <p:cond delay="0"/>
                                          </p:stCondLst>
                                        </p:cTn>
                                        <p:tgtEl>
                                          <p:spTgt spid="1717">
                                            <p:txEl>
                                              <p:pRg st="0" end="0"/>
                                            </p:txEl>
                                          </p:spTgt>
                                        </p:tgtEl>
                                        <p:attrNameLst>
                                          <p:attrName>style.visibility</p:attrName>
                                        </p:attrNameLst>
                                      </p:cBhvr>
                                      <p:to>
                                        <p:strVal val="visible"/>
                                      </p:to>
                                    </p:set>
                                    <p:animEffect transition="in" filter="fade">
                                      <p:cBhvr>
                                        <p:cTn id="17" dur="500"/>
                                        <p:tgtEl>
                                          <p:spTgt spid="171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717">
                                            <p:txEl>
                                              <p:charRg st="1" end="1"/>
                                            </p:txEl>
                                          </p:spTgt>
                                        </p:tgtEl>
                                        <p:attrNameLst>
                                          <p:attrName>style.visibility</p:attrName>
                                        </p:attrNameLst>
                                      </p:cBhvr>
                                      <p:to>
                                        <p:strVal val="visible"/>
                                      </p:to>
                                    </p:set>
                                    <p:animEffect transition="in" filter="fade">
                                      <p:cBhvr>
                                        <p:cTn id="20" dur="500"/>
                                        <p:tgtEl>
                                          <p:spTgt spid="1717">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717">
                                            <p:txEl>
                                              <p:charRg st="1" end="1"/>
                                            </p:txEl>
                                          </p:spTgt>
                                        </p:tgtEl>
                                        <p:attrNameLst>
                                          <p:attrName>style.visibility</p:attrName>
                                        </p:attrNameLst>
                                      </p:cBhvr>
                                      <p:to>
                                        <p:strVal val="visible"/>
                                      </p:to>
                                    </p:set>
                                    <p:animEffect transition="in" filter="fade">
                                      <p:cBhvr>
                                        <p:cTn id="23" dur="500"/>
                                        <p:tgtEl>
                                          <p:spTgt spid="1717">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717">
                                            <p:txEl>
                                              <p:charRg st="1" end="1"/>
                                            </p:txEl>
                                          </p:spTgt>
                                        </p:tgtEl>
                                        <p:attrNameLst>
                                          <p:attrName>style.visibility</p:attrName>
                                        </p:attrNameLst>
                                      </p:cBhvr>
                                      <p:to>
                                        <p:strVal val="visible"/>
                                      </p:to>
                                    </p:set>
                                    <p:animEffect transition="in" filter="fade">
                                      <p:cBhvr>
                                        <p:cTn id="26" dur="500"/>
                                        <p:tgtEl>
                                          <p:spTgt spid="1717">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717">
                                            <p:txEl>
                                              <p:charRg st="1" end="1"/>
                                            </p:txEl>
                                          </p:spTgt>
                                        </p:tgtEl>
                                        <p:attrNameLst>
                                          <p:attrName>style.visibility</p:attrName>
                                        </p:attrNameLst>
                                      </p:cBhvr>
                                      <p:to>
                                        <p:strVal val="visible"/>
                                      </p:to>
                                    </p:set>
                                    <p:animEffect transition="in" filter="fade">
                                      <p:cBhvr>
                                        <p:cTn id="29" dur="500"/>
                                        <p:tgtEl>
                                          <p:spTgt spid="1717">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717">
                                            <p:txEl>
                                              <p:charRg st="1" end="1"/>
                                            </p:txEl>
                                          </p:spTgt>
                                        </p:tgtEl>
                                        <p:attrNameLst>
                                          <p:attrName>style.visibility</p:attrName>
                                        </p:attrNameLst>
                                      </p:cBhvr>
                                      <p:to>
                                        <p:strVal val="visible"/>
                                      </p:to>
                                    </p:set>
                                    <p:animEffect transition="in" filter="fade">
                                      <p:cBhvr>
                                        <p:cTn id="32" dur="500"/>
                                        <p:tgtEl>
                                          <p:spTgt spid="1717">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717">
                                            <p:txEl>
                                              <p:charRg st="1" end="1"/>
                                            </p:txEl>
                                          </p:spTgt>
                                        </p:tgtEl>
                                        <p:attrNameLst>
                                          <p:attrName>style.visibility</p:attrName>
                                        </p:attrNameLst>
                                      </p:cBhvr>
                                      <p:to>
                                        <p:strVal val="visible"/>
                                      </p:to>
                                    </p:set>
                                    <p:animEffect transition="in" filter="fade">
                                      <p:cBhvr>
                                        <p:cTn id="35" dur="500"/>
                                        <p:tgtEl>
                                          <p:spTgt spid="1717">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717">
                                            <p:txEl>
                                              <p:charRg st="1" end="1"/>
                                            </p:txEl>
                                          </p:spTgt>
                                        </p:tgtEl>
                                        <p:attrNameLst>
                                          <p:attrName>style.visibility</p:attrName>
                                        </p:attrNameLst>
                                      </p:cBhvr>
                                      <p:to>
                                        <p:strVal val="visible"/>
                                      </p:to>
                                    </p:set>
                                    <p:animEffect transition="in" filter="fade">
                                      <p:cBhvr>
                                        <p:cTn id="38" dur="500"/>
                                        <p:tgtEl>
                                          <p:spTgt spid="1717">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717">
                                            <p:txEl>
                                              <p:charRg st="1" end="1"/>
                                            </p:txEl>
                                          </p:spTgt>
                                        </p:tgtEl>
                                        <p:attrNameLst>
                                          <p:attrName>style.visibility</p:attrName>
                                        </p:attrNameLst>
                                      </p:cBhvr>
                                      <p:to>
                                        <p:strVal val="visible"/>
                                      </p:to>
                                    </p:set>
                                    <p:animEffect transition="in" filter="fade">
                                      <p:cBhvr>
                                        <p:cTn id="41" dur="500"/>
                                        <p:tgtEl>
                                          <p:spTgt spid="1717">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1718"/>
                                        </p:tgtEl>
                                        <p:attrNameLst>
                                          <p:attrName>style.visibility</p:attrName>
                                        </p:attrNameLst>
                                      </p:cBhvr>
                                      <p:to>
                                        <p:strVal val="visible"/>
                                      </p:to>
                                    </p:set>
                                    <p:animEffect transition="in" filter="fade">
                                      <p:cBhvr>
                                        <p:cTn id="45" dur="1000"/>
                                        <p:tgtEl>
                                          <p:spTgt spid="1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1818"/>
        <p:cNvGrpSpPr/>
        <p:nvPr/>
      </p:nvGrpSpPr>
      <p:grpSpPr>
        <a:xfrm>
          <a:off x="0" y="0"/>
          <a:ext cx="0" cy="0"/>
          <a:chOff x="0" y="0"/>
          <a:chExt cx="0" cy="0"/>
        </a:xfrm>
      </p:grpSpPr>
      <p:sp>
        <p:nvSpPr>
          <p:cNvPr id="1819" name="Google Shape;1819;p18"/>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820" name="Google Shape;1820;p18"/>
          <p:cNvSpPr txBox="1">
            <a:spLocks noGrp="1"/>
          </p:cNvSpPr>
          <p:nvPr>
            <p:ph type="title"/>
          </p:nvPr>
        </p:nvSpPr>
        <p:spPr>
          <a:xfrm>
            <a:off x="484203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821" name="Google Shape;1821;p18"/>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822" name="Google Shape;1822;p18"/>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823" name="Google Shape;1823;p18"/>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824" name="Google Shape;1824;p18"/>
          <p:cNvSpPr>
            <a:spLocks noGrp="1"/>
          </p:cNvSpPr>
          <p:nvPr>
            <p:ph type="pic" idx="2"/>
          </p:nvPr>
        </p:nvSpPr>
        <p:spPr>
          <a:xfrm>
            <a:off x="-7145" y="0"/>
            <a:ext cx="4579164"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400"/>
              <a:buFont typeface="Arial"/>
              <a:buNone/>
              <a:defRPr sz="105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800"/>
              <a:buFont typeface="Arial"/>
              <a:buNone/>
              <a:defRPr sz="135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800"/>
              <a:buFont typeface="Arial"/>
              <a:buChar char="•"/>
              <a:defRPr sz="135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6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20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R="0" lvl="6"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R="0" lvl="7"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R="0" lvl="8"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825" name="Google Shape;1825;p18"/>
          <p:cNvSpPr txBox="1">
            <a:spLocks noGrp="1"/>
          </p:cNvSpPr>
          <p:nvPr>
            <p:ph type="body" idx="1"/>
          </p:nvPr>
        </p:nvSpPr>
        <p:spPr>
          <a:xfrm>
            <a:off x="4841426" y="1697955"/>
            <a:ext cx="3353601" cy="277408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826" name="Google Shape;1826;p18"/>
          <p:cNvGrpSpPr/>
          <p:nvPr/>
        </p:nvGrpSpPr>
        <p:grpSpPr>
          <a:xfrm>
            <a:off x="-1530678" y="2991543"/>
            <a:ext cx="1404156" cy="2177011"/>
            <a:chOff x="6195941" y="562596"/>
            <a:chExt cx="1872208" cy="2902681"/>
          </a:xfrm>
        </p:grpSpPr>
        <p:grpSp>
          <p:nvGrpSpPr>
            <p:cNvPr id="1827" name="Google Shape;1827;p18"/>
            <p:cNvGrpSpPr/>
            <p:nvPr/>
          </p:nvGrpSpPr>
          <p:grpSpPr>
            <a:xfrm>
              <a:off x="6195941" y="832626"/>
              <a:ext cx="1872208" cy="2632651"/>
              <a:chOff x="-1872716" y="660661"/>
              <a:chExt cx="1872208" cy="1974490"/>
            </a:xfrm>
          </p:grpSpPr>
          <p:sp>
            <p:nvSpPr>
              <p:cNvPr id="1828" name="Google Shape;1828;p18"/>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29" name="Google Shape;1829;p1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830" name="Google Shape;1830;p18"/>
            <p:cNvGrpSpPr/>
            <p:nvPr/>
          </p:nvGrpSpPr>
          <p:grpSpPr>
            <a:xfrm>
              <a:off x="6303954" y="562596"/>
              <a:ext cx="540060" cy="540060"/>
              <a:chOff x="6303954" y="562596"/>
              <a:chExt cx="540060" cy="540060"/>
            </a:xfrm>
          </p:grpSpPr>
          <p:sp>
            <p:nvSpPr>
              <p:cNvPr id="1831" name="Google Shape;1831;p18"/>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832" name="Google Shape;1832;p1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833" name="Google Shape;1833;p18"/>
          <p:cNvSpPr/>
          <p:nvPr/>
        </p:nvSpPr>
        <p:spPr>
          <a:xfrm>
            <a:off x="4628042" y="1767479"/>
            <a:ext cx="4370409" cy="306055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834" name="Google Shape;1834;p18"/>
          <p:cNvGrpSpPr/>
          <p:nvPr/>
        </p:nvGrpSpPr>
        <p:grpSpPr>
          <a:xfrm>
            <a:off x="7916400" y="221400"/>
            <a:ext cx="894529" cy="359100"/>
            <a:chOff x="1899" y="899"/>
            <a:chExt cx="4165" cy="1672"/>
          </a:xfrm>
        </p:grpSpPr>
        <p:sp>
          <p:nvSpPr>
            <p:cNvPr id="1835" name="Google Shape;1835;p1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6" name="Google Shape;1836;p1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7" name="Google Shape;1837;p1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8" name="Google Shape;1838;p1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9" name="Google Shape;1839;p1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0" name="Google Shape;1840;p1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1" name="Google Shape;1841;p1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2" name="Google Shape;1842;p1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3" name="Google Shape;1843;p1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4" name="Google Shape;1844;p1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5" name="Google Shape;1845;p1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6" name="Google Shape;1846;p18"/>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7" name="Google Shape;1847;p1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8" name="Google Shape;1848;p1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9" name="Google Shape;1849;p1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0" name="Google Shape;1850;p1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1" name="Google Shape;1851;p18"/>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2" name="Google Shape;1852;p1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3" name="Google Shape;1853;p1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4" name="Google Shape;1854;p1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5" name="Google Shape;1855;p1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6" name="Google Shape;1856;p1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7" name="Google Shape;1857;p1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8" name="Google Shape;1858;p1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9" name="Google Shape;1859;p1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0" name="Google Shape;1860;p1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1" name="Google Shape;1861;p1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2" name="Google Shape;1862;p1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3" name="Google Shape;1863;p1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4" name="Google Shape;1864;p1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5" name="Google Shape;1865;p1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6" name="Google Shape;1866;p1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7" name="Google Shape;1867;p1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8" name="Google Shape;1868;p1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9" name="Google Shape;1869;p1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0" name="Google Shape;1870;p1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1" name="Google Shape;1871;p1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2" name="Google Shape;1872;p1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3" name="Google Shape;1873;p1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4" name="Google Shape;1874;p1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5" name="Google Shape;1875;p1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6" name="Google Shape;1876;p18"/>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7" name="Google Shape;1877;p18"/>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8" name="Google Shape;1878;p18"/>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9" name="Google Shape;1879;p18"/>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0" name="Google Shape;1880;p18"/>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1" name="Google Shape;1881;p18"/>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2" name="Google Shape;1882;p18"/>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3" name="Google Shape;1883;p1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4" name="Google Shape;1884;p1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5" name="Google Shape;1885;p1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6" name="Google Shape;1886;p1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7" name="Google Shape;1887;p1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8" name="Google Shape;1888;p1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9" name="Google Shape;1889;p1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0" name="Google Shape;1890;p1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1" name="Google Shape;1891;p1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2" name="Google Shape;1892;p1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3" name="Google Shape;1893;p1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4" name="Google Shape;1894;p1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5" name="Google Shape;1895;p1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6" name="Google Shape;1896;p1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7" name="Google Shape;1897;p1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8" name="Google Shape;1898;p1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9" name="Google Shape;1899;p1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0" name="Google Shape;1900;p1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1" name="Google Shape;1901;p1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2" name="Google Shape;1902;p1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3" name="Google Shape;1903;p1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4" name="Google Shape;1904;p1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5" name="Google Shape;1905;p1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6" name="Google Shape;1906;p1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7" name="Google Shape;1907;p1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8" name="Google Shape;1908;p1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9" name="Google Shape;1909;p1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0" name="Google Shape;1910;p1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1" name="Google Shape;1911;p1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2" name="Google Shape;1912;p1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3" name="Google Shape;1913;p1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4" name="Google Shape;1914;p18"/>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5" name="Google Shape;1915;p1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6" name="Google Shape;1916;p1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7" name="Google Shape;1917;p1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8" name="Google Shape;1918;p1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9" name="Google Shape;1919;p1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0" name="Google Shape;1920;p1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1" name="Google Shape;1921;p1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2" name="Google Shape;1922;p1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3" name="Google Shape;1923;p1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4" name="Google Shape;1924;p1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5" name="Google Shape;1925;p1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6" name="Google Shape;1926;p1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7" name="Google Shape;1927;p1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928" name="Google Shape;1928;p18"/>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264338861"/>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1929"/>
        <p:cNvGrpSpPr/>
        <p:nvPr/>
      </p:nvGrpSpPr>
      <p:grpSpPr>
        <a:xfrm>
          <a:off x="0" y="0"/>
          <a:ext cx="0" cy="0"/>
          <a:chOff x="0" y="0"/>
          <a:chExt cx="0" cy="0"/>
        </a:xfrm>
      </p:grpSpPr>
      <p:sp>
        <p:nvSpPr>
          <p:cNvPr id="1930" name="Google Shape;1930;p19"/>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31" name="Google Shape;1931;p19"/>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32" name="Google Shape;1932;p19"/>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933" name="Google Shape;1933;p19"/>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grpSp>
        <p:nvGrpSpPr>
          <p:cNvPr id="1934" name="Google Shape;1934;p19"/>
          <p:cNvGrpSpPr/>
          <p:nvPr/>
        </p:nvGrpSpPr>
        <p:grpSpPr>
          <a:xfrm>
            <a:off x="7915032" y="222489"/>
            <a:ext cx="896495" cy="359890"/>
            <a:chOff x="1899" y="899"/>
            <a:chExt cx="4165" cy="1672"/>
          </a:xfrm>
        </p:grpSpPr>
        <p:sp>
          <p:nvSpPr>
            <p:cNvPr id="1935" name="Google Shape;1935;p1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6" name="Google Shape;1936;p1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7" name="Google Shape;1937;p1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8" name="Google Shape;1938;p1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9" name="Google Shape;1939;p1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0" name="Google Shape;1940;p1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1" name="Google Shape;1941;p1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2" name="Google Shape;1942;p1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3" name="Google Shape;1943;p1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4" name="Google Shape;1944;p1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5" name="Google Shape;1945;p1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6" name="Google Shape;1946;p19"/>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7" name="Google Shape;1947;p1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8" name="Google Shape;1948;p1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9" name="Google Shape;1949;p1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0" name="Google Shape;1950;p1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1" name="Google Shape;1951;p19"/>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2" name="Google Shape;1952;p1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3" name="Google Shape;1953;p1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4" name="Google Shape;1954;p1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5" name="Google Shape;1955;p1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6" name="Google Shape;1956;p1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7" name="Google Shape;1957;p1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8" name="Google Shape;1958;p1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9" name="Google Shape;1959;p1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0" name="Google Shape;1960;p1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1" name="Google Shape;1961;p1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2" name="Google Shape;1962;p1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3" name="Google Shape;1963;p1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4" name="Google Shape;1964;p1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5" name="Google Shape;1965;p1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6" name="Google Shape;1966;p1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7" name="Google Shape;1967;p1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8" name="Google Shape;1968;p1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9" name="Google Shape;1969;p1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0" name="Google Shape;1970;p1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1" name="Google Shape;1971;p1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2" name="Google Shape;1972;p1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3" name="Google Shape;1973;p1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4" name="Google Shape;1974;p1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5" name="Google Shape;1975;p1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6" name="Google Shape;1976;p19"/>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7" name="Google Shape;1977;p19"/>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8" name="Google Shape;1978;p19"/>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9" name="Google Shape;1979;p19"/>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0" name="Google Shape;1980;p19"/>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1" name="Google Shape;1981;p19"/>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2" name="Google Shape;1982;p19"/>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3" name="Google Shape;1983;p1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4" name="Google Shape;1984;p1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5" name="Google Shape;1985;p1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6" name="Google Shape;1986;p1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7" name="Google Shape;1987;p1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8" name="Google Shape;1988;p1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9" name="Google Shape;1989;p1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0" name="Google Shape;1990;p1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1" name="Google Shape;1991;p1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2" name="Google Shape;1992;p1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3" name="Google Shape;1993;p1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4" name="Google Shape;1994;p1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5" name="Google Shape;1995;p1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6" name="Google Shape;1996;p1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7" name="Google Shape;1997;p1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8" name="Google Shape;1998;p1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9" name="Google Shape;1999;p1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0" name="Google Shape;2000;p1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1" name="Google Shape;2001;p1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2" name="Google Shape;2002;p1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3" name="Google Shape;2003;p1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4" name="Google Shape;2004;p1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5" name="Google Shape;2005;p1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6" name="Google Shape;2006;p1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7" name="Google Shape;2007;p1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8" name="Google Shape;2008;p1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9" name="Google Shape;2009;p1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0" name="Google Shape;2010;p1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1" name="Google Shape;2011;p1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2" name="Google Shape;2012;p1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3" name="Google Shape;2013;p1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4" name="Google Shape;2014;p19"/>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5" name="Google Shape;2015;p1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6" name="Google Shape;2016;p1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7" name="Google Shape;2017;p1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8" name="Google Shape;2018;p1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9" name="Google Shape;2019;p1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0" name="Google Shape;2020;p1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1" name="Google Shape;2021;p1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2" name="Google Shape;2022;p1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3" name="Google Shape;2023;p1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4" name="Google Shape;2024;p1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5" name="Google Shape;2025;p1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6" name="Google Shape;2026;p1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7" name="Google Shape;2027;p1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028" name="Google Shape;2028;p19"/>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2029" name="Google Shape;2029;p19"/>
          <p:cNvGrpSpPr/>
          <p:nvPr/>
        </p:nvGrpSpPr>
        <p:grpSpPr>
          <a:xfrm>
            <a:off x="-1530678" y="2991543"/>
            <a:ext cx="1404156" cy="2177011"/>
            <a:chOff x="6195941" y="562596"/>
            <a:chExt cx="1872208" cy="2902681"/>
          </a:xfrm>
        </p:grpSpPr>
        <p:grpSp>
          <p:nvGrpSpPr>
            <p:cNvPr id="2030" name="Google Shape;2030;p19"/>
            <p:cNvGrpSpPr/>
            <p:nvPr/>
          </p:nvGrpSpPr>
          <p:grpSpPr>
            <a:xfrm>
              <a:off x="6195941" y="832626"/>
              <a:ext cx="1872208" cy="2632651"/>
              <a:chOff x="-1872716" y="660661"/>
              <a:chExt cx="1872208" cy="1974490"/>
            </a:xfrm>
          </p:grpSpPr>
          <p:sp>
            <p:nvSpPr>
              <p:cNvPr id="2031" name="Google Shape;2031;p19"/>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32" name="Google Shape;2032;p1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033" name="Google Shape;2033;p19"/>
            <p:cNvGrpSpPr/>
            <p:nvPr/>
          </p:nvGrpSpPr>
          <p:grpSpPr>
            <a:xfrm>
              <a:off x="6303954" y="562596"/>
              <a:ext cx="540060" cy="540060"/>
              <a:chOff x="6303954" y="562596"/>
              <a:chExt cx="540060" cy="540060"/>
            </a:xfrm>
          </p:grpSpPr>
          <p:sp>
            <p:nvSpPr>
              <p:cNvPr id="2034" name="Google Shape;2034;p19"/>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035" name="Google Shape;2035;p1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036" name="Google Shape;2036;p19"/>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7" name="Google Shape;2037;p19"/>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8" name="Google Shape;2038;p19"/>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039" name="Google Shape;2039;p19"/>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040" name="Google Shape;2040;p19"/>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041" name="Google Shape;2041;p19"/>
          <p:cNvGrpSpPr/>
          <p:nvPr/>
        </p:nvGrpSpPr>
        <p:grpSpPr>
          <a:xfrm>
            <a:off x="-1530678" y="653649"/>
            <a:ext cx="1026114" cy="1698199"/>
            <a:chOff x="-1836712" y="2937191"/>
            <a:chExt cx="1368152" cy="2264265"/>
          </a:xfrm>
        </p:grpSpPr>
        <p:pic>
          <p:nvPicPr>
            <p:cNvPr id="2042" name="Google Shape;2042;p1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043" name="Google Shape;2043;p19"/>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44" name="Google Shape;2044;p1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228969286"/>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2045"/>
        <p:cNvGrpSpPr/>
        <p:nvPr/>
      </p:nvGrpSpPr>
      <p:grpSpPr>
        <a:xfrm>
          <a:off x="0" y="0"/>
          <a:ext cx="0" cy="0"/>
          <a:chOff x="0" y="0"/>
          <a:chExt cx="0" cy="0"/>
        </a:xfrm>
      </p:grpSpPr>
      <p:sp>
        <p:nvSpPr>
          <p:cNvPr id="2046" name="Google Shape;2046;p20"/>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nvGrpSpPr>
          <p:cNvPr id="2047" name="Google Shape;2047;p20"/>
          <p:cNvGrpSpPr/>
          <p:nvPr/>
        </p:nvGrpSpPr>
        <p:grpSpPr>
          <a:xfrm>
            <a:off x="7916400" y="221400"/>
            <a:ext cx="894529" cy="359100"/>
            <a:chOff x="1899" y="899"/>
            <a:chExt cx="4165" cy="1672"/>
          </a:xfrm>
        </p:grpSpPr>
        <p:sp>
          <p:nvSpPr>
            <p:cNvPr id="2048" name="Google Shape;2048;p2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9" name="Google Shape;2049;p2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0" name="Google Shape;2050;p2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1" name="Google Shape;2051;p2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2" name="Google Shape;2052;p2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3" name="Google Shape;2053;p2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4" name="Google Shape;2054;p2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5" name="Google Shape;2055;p2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6" name="Google Shape;2056;p2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7" name="Google Shape;2057;p2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8" name="Google Shape;2058;p2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9" name="Google Shape;2059;p20"/>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0" name="Google Shape;2060;p2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1" name="Google Shape;2061;p2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2" name="Google Shape;2062;p2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3" name="Google Shape;2063;p2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4" name="Google Shape;2064;p20"/>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5" name="Google Shape;2065;p2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6" name="Google Shape;2066;p2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7" name="Google Shape;2067;p2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8" name="Google Shape;2068;p2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9" name="Google Shape;2069;p2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0" name="Google Shape;2070;p2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1" name="Google Shape;2071;p2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2" name="Google Shape;2072;p2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3" name="Google Shape;2073;p2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4" name="Google Shape;2074;p2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5" name="Google Shape;2075;p2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6" name="Google Shape;2076;p2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7" name="Google Shape;2077;p2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8" name="Google Shape;2078;p2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9" name="Google Shape;2079;p2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0" name="Google Shape;2080;p2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1" name="Google Shape;2081;p2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2" name="Google Shape;2082;p2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3" name="Google Shape;2083;p2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4" name="Google Shape;2084;p2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5" name="Google Shape;2085;p2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6" name="Google Shape;2086;p2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7" name="Google Shape;2087;p2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8" name="Google Shape;2088;p2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9" name="Google Shape;2089;p20"/>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0" name="Google Shape;2090;p20"/>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1" name="Google Shape;2091;p20"/>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2" name="Google Shape;2092;p20"/>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3" name="Google Shape;2093;p20"/>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4" name="Google Shape;2094;p20"/>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5" name="Google Shape;2095;p20"/>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6" name="Google Shape;2096;p2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7" name="Google Shape;2097;p2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8" name="Google Shape;2098;p2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9" name="Google Shape;2099;p2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0" name="Google Shape;2100;p2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1" name="Google Shape;2101;p2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2" name="Google Shape;2102;p2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3" name="Google Shape;2103;p2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4" name="Google Shape;2104;p2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5" name="Google Shape;2105;p2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6" name="Google Shape;2106;p2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7" name="Google Shape;2107;p2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8" name="Google Shape;2108;p2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9" name="Google Shape;2109;p2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0" name="Google Shape;2110;p2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1" name="Google Shape;2111;p2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2" name="Google Shape;2112;p2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3" name="Google Shape;2113;p2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4" name="Google Shape;2114;p2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5" name="Google Shape;2115;p2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6" name="Google Shape;2116;p2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7" name="Google Shape;2117;p2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8" name="Google Shape;2118;p2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9" name="Google Shape;2119;p2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0" name="Google Shape;2120;p2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1" name="Google Shape;2121;p2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2" name="Google Shape;2122;p2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3" name="Google Shape;2123;p2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4" name="Google Shape;2124;p2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5" name="Google Shape;2125;p2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6" name="Google Shape;2126;p2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7" name="Google Shape;2127;p20"/>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8" name="Google Shape;2128;p2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9" name="Google Shape;2129;p2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0" name="Google Shape;2130;p2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1" name="Google Shape;2131;p2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2" name="Google Shape;2132;p2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3" name="Google Shape;2133;p2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4" name="Google Shape;2134;p2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5" name="Google Shape;2135;p2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6" name="Google Shape;2136;p2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7" name="Google Shape;2137;p2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8" name="Google Shape;2138;p2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9" name="Google Shape;2139;p2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0" name="Google Shape;2140;p2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141" name="Google Shape;2141;p20"/>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
        <p:nvSpPr>
          <p:cNvPr id="2142" name="Google Shape;2142;p20"/>
          <p:cNvSpPr/>
          <p:nvPr/>
        </p:nvSpPr>
        <p:spPr>
          <a:xfrm>
            <a:off x="-1113164" y="313265"/>
            <a:ext cx="7365206" cy="51577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3" name="Google Shape;2143;p20"/>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144" name="Google Shape;2144;p20"/>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145" name="Google Shape;2145;p20"/>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146" name="Google Shape;2146;p20"/>
          <p:cNvSpPr txBox="1">
            <a:spLocks noGrp="1"/>
          </p:cNvSpPr>
          <p:nvPr>
            <p:ph type="body" idx="1"/>
          </p:nvPr>
        </p:nvSpPr>
        <p:spPr>
          <a:xfrm>
            <a:off x="671679" y="2991542"/>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47" name="Google Shape;2147;p20"/>
          <p:cNvSpPr txBox="1">
            <a:spLocks noGrp="1"/>
          </p:cNvSpPr>
          <p:nvPr>
            <p:ph type="title"/>
          </p:nvPr>
        </p:nvSpPr>
        <p:spPr>
          <a:xfrm>
            <a:off x="671679" y="641289"/>
            <a:ext cx="7243999" cy="941779"/>
          </a:xfrm>
          <a:prstGeom prst="rect">
            <a:avLst/>
          </a:prstGeom>
          <a:noFill/>
          <a:ln>
            <a:noFill/>
          </a:ln>
        </p:spPr>
        <p:txBody>
          <a:bodyPr spcFirstLastPara="1" wrap="square" lIns="0" tIns="0" rIns="0" bIns="0" anchor="b" anchorCtr="0"/>
          <a:lstStyle>
            <a:lvl1pPr marR="0" lvl="0" algn="ctr">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grpSp>
        <p:nvGrpSpPr>
          <p:cNvPr id="2148" name="Google Shape;2148;p20"/>
          <p:cNvGrpSpPr/>
          <p:nvPr/>
        </p:nvGrpSpPr>
        <p:grpSpPr>
          <a:xfrm>
            <a:off x="-1530678" y="2991543"/>
            <a:ext cx="1404156" cy="2177011"/>
            <a:chOff x="6195941" y="562596"/>
            <a:chExt cx="1872208" cy="2902681"/>
          </a:xfrm>
        </p:grpSpPr>
        <p:grpSp>
          <p:nvGrpSpPr>
            <p:cNvPr id="2149" name="Google Shape;2149;p20"/>
            <p:cNvGrpSpPr/>
            <p:nvPr/>
          </p:nvGrpSpPr>
          <p:grpSpPr>
            <a:xfrm>
              <a:off x="6195941" y="832626"/>
              <a:ext cx="1872208" cy="2632651"/>
              <a:chOff x="-1872716" y="660661"/>
              <a:chExt cx="1872208" cy="1974490"/>
            </a:xfrm>
          </p:grpSpPr>
          <p:sp>
            <p:nvSpPr>
              <p:cNvPr id="2150" name="Google Shape;2150;p20"/>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151" name="Google Shape;2151;p2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152" name="Google Shape;2152;p20"/>
            <p:cNvGrpSpPr/>
            <p:nvPr/>
          </p:nvGrpSpPr>
          <p:grpSpPr>
            <a:xfrm>
              <a:off x="6303954" y="562596"/>
              <a:ext cx="540060" cy="540060"/>
              <a:chOff x="6303954" y="562596"/>
              <a:chExt cx="540060" cy="540060"/>
            </a:xfrm>
          </p:grpSpPr>
          <p:sp>
            <p:nvSpPr>
              <p:cNvPr id="2153" name="Google Shape;2153;p20"/>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154" name="Google Shape;2154;p2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155" name="Google Shape;2155;p20"/>
          <p:cNvSpPr txBox="1">
            <a:spLocks noGrp="1"/>
          </p:cNvSpPr>
          <p:nvPr>
            <p:ph type="body" idx="2"/>
          </p:nvPr>
        </p:nvSpPr>
        <p:spPr>
          <a:xfrm>
            <a:off x="2695358" y="2992785"/>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56" name="Google Shape;2156;p20"/>
          <p:cNvSpPr txBox="1">
            <a:spLocks noGrp="1"/>
          </p:cNvSpPr>
          <p:nvPr>
            <p:ph type="body" idx="3"/>
          </p:nvPr>
        </p:nvSpPr>
        <p:spPr>
          <a:xfrm>
            <a:off x="4719037" y="2994027"/>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57" name="Google Shape;2157;p20"/>
          <p:cNvSpPr txBox="1">
            <a:spLocks noGrp="1"/>
          </p:cNvSpPr>
          <p:nvPr>
            <p:ph type="body" idx="4"/>
          </p:nvPr>
        </p:nvSpPr>
        <p:spPr>
          <a:xfrm>
            <a:off x="6742717" y="2995270"/>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38198356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content (2 column)">
  <p:cSld name="Title and content (2 column)">
    <p:bg>
      <p:bgPr>
        <a:solidFill>
          <a:schemeClr val="lt1"/>
        </a:solidFill>
        <a:effectLst/>
      </p:bgPr>
    </p:bg>
    <p:spTree>
      <p:nvGrpSpPr>
        <p:cNvPr id="1" name="Shape 1461"/>
        <p:cNvGrpSpPr/>
        <p:nvPr/>
      </p:nvGrpSpPr>
      <p:grpSpPr>
        <a:xfrm>
          <a:off x="0" y="0"/>
          <a:ext cx="0" cy="0"/>
          <a:chOff x="0" y="0"/>
          <a:chExt cx="0" cy="0"/>
        </a:xfrm>
      </p:grpSpPr>
      <p:sp>
        <p:nvSpPr>
          <p:cNvPr id="1462" name="Google Shape;1462;p15"/>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463" name="Google Shape;1463;p15"/>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464" name="Google Shape;1464;p1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465" name="Google Shape;1465;p1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466" name="Google Shape;1466;p1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1467" name="Google Shape;1467;p15"/>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a:solidFill>
                  <a:schemeClr val="dk2"/>
                </a:solidFill>
              </a:defRPr>
            </a:lvl1pPr>
            <a:lvl2pPr marL="914400" lvl="1" indent="-228600" algn="l">
              <a:lnSpc>
                <a:spcPct val="90000"/>
              </a:lnSpc>
              <a:spcBef>
                <a:spcPts val="300"/>
              </a:spcBef>
              <a:spcAft>
                <a:spcPts val="0"/>
              </a:spcAft>
              <a:buClr>
                <a:schemeClr val="dk2"/>
              </a:buClr>
              <a:buSzPts val="1400"/>
              <a:buNone/>
              <a:defRPr>
                <a:solidFill>
                  <a:schemeClr val="dk2"/>
                </a:solidFill>
              </a:defRPr>
            </a:lvl2pPr>
            <a:lvl3pPr marL="1371600" lvl="2" indent="-317500" algn="l">
              <a:lnSpc>
                <a:spcPct val="90000"/>
              </a:lnSpc>
              <a:spcBef>
                <a:spcPts val="300"/>
              </a:spcBef>
              <a:spcAft>
                <a:spcPts val="0"/>
              </a:spcAft>
              <a:buClr>
                <a:schemeClr val="accent2"/>
              </a:buClr>
              <a:buSzPts val="1400"/>
              <a:buChar char="•"/>
              <a:defRPr>
                <a:solidFill>
                  <a:schemeClr val="dk2"/>
                </a:solidFill>
              </a:defRPr>
            </a:lvl3pPr>
            <a:lvl4pPr marL="1828800" lvl="3" indent="-304800" algn="l">
              <a:lnSpc>
                <a:spcPct val="90000"/>
              </a:lnSpc>
              <a:spcBef>
                <a:spcPts val="300"/>
              </a:spcBef>
              <a:spcAft>
                <a:spcPts val="0"/>
              </a:spcAft>
              <a:buClr>
                <a:schemeClr val="accent2"/>
              </a:buClr>
              <a:buSzPts val="1200"/>
              <a:buChar char="•"/>
              <a:defRPr>
                <a:solidFill>
                  <a:schemeClr val="dk2"/>
                </a:solidFill>
              </a:defRPr>
            </a:lvl4pPr>
            <a:lvl5pPr marL="2286000" lvl="4" indent="-228600" algn="l">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468" name="Google Shape;1468;p15"/>
          <p:cNvGrpSpPr/>
          <p:nvPr/>
        </p:nvGrpSpPr>
        <p:grpSpPr>
          <a:xfrm>
            <a:off x="-1530678" y="2991542"/>
            <a:ext cx="1404225" cy="2177094"/>
            <a:chOff x="6195941" y="562596"/>
            <a:chExt cx="1872300" cy="2902792"/>
          </a:xfrm>
        </p:grpSpPr>
        <p:grpSp>
          <p:nvGrpSpPr>
            <p:cNvPr id="1469" name="Google Shape;1469;p15"/>
            <p:cNvGrpSpPr/>
            <p:nvPr/>
          </p:nvGrpSpPr>
          <p:grpSpPr>
            <a:xfrm>
              <a:off x="6195941" y="832605"/>
              <a:ext cx="1872300" cy="2632784"/>
              <a:chOff x="-1872716" y="660661"/>
              <a:chExt cx="1872300" cy="1974637"/>
            </a:xfrm>
          </p:grpSpPr>
          <p:sp>
            <p:nvSpPr>
              <p:cNvPr id="1470" name="Google Shape;1470;p1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471" name="Google Shape;1471;p1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472" name="Google Shape;1472;p15"/>
            <p:cNvGrpSpPr/>
            <p:nvPr/>
          </p:nvGrpSpPr>
          <p:grpSpPr>
            <a:xfrm>
              <a:off x="6303954" y="562596"/>
              <a:ext cx="540000" cy="540000"/>
              <a:chOff x="6303954" y="562596"/>
              <a:chExt cx="540000" cy="540000"/>
            </a:xfrm>
          </p:grpSpPr>
          <p:sp>
            <p:nvSpPr>
              <p:cNvPr id="1473" name="Google Shape;1473;p1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474" name="Google Shape;1474;p1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475" name="Google Shape;1475;p15"/>
          <p:cNvSpPr/>
          <p:nvPr/>
        </p:nvSpPr>
        <p:spPr>
          <a:xfrm>
            <a:off x="3474452" y="1545636"/>
            <a:ext cx="6642652" cy="46517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1476" name="Google Shape;1476;p15"/>
          <p:cNvGrpSpPr/>
          <p:nvPr/>
        </p:nvGrpSpPr>
        <p:grpSpPr>
          <a:xfrm>
            <a:off x="7916400" y="221400"/>
            <a:ext cx="893994" cy="358950"/>
            <a:chOff x="1899" y="899"/>
            <a:chExt cx="4163" cy="1671"/>
          </a:xfrm>
        </p:grpSpPr>
        <p:sp>
          <p:nvSpPr>
            <p:cNvPr id="1477" name="Google Shape;1477;p1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78" name="Google Shape;1478;p1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79" name="Google Shape;1479;p1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0" name="Google Shape;1480;p1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1" name="Google Shape;1481;p1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2" name="Google Shape;1482;p1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3" name="Google Shape;1483;p1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4" name="Google Shape;1484;p1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5" name="Google Shape;1485;p1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6" name="Google Shape;1486;p1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7" name="Google Shape;1487;p1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8" name="Google Shape;1488;p15"/>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9" name="Google Shape;1489;p1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0" name="Google Shape;1490;p1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1" name="Google Shape;1491;p1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2" name="Google Shape;1492;p1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3" name="Google Shape;1493;p15"/>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4" name="Google Shape;1494;p1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5" name="Google Shape;1495;p1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6" name="Google Shape;1496;p1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7" name="Google Shape;1497;p1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8" name="Google Shape;1498;p1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9" name="Google Shape;1499;p1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0" name="Google Shape;1500;p1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1" name="Google Shape;1501;p1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2" name="Google Shape;1502;p1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3" name="Google Shape;1503;p1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4" name="Google Shape;1504;p1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5" name="Google Shape;1505;p1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6" name="Google Shape;1506;p1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7" name="Google Shape;1507;p1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8" name="Google Shape;1508;p1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9" name="Google Shape;1509;p1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0" name="Google Shape;1510;p1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1" name="Google Shape;1511;p1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2" name="Google Shape;1512;p1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3" name="Google Shape;1513;p1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4" name="Google Shape;1514;p1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5" name="Google Shape;1515;p1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6" name="Google Shape;1516;p1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7" name="Google Shape;1517;p1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8" name="Google Shape;1518;p1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9" name="Google Shape;1519;p1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0" name="Google Shape;1520;p1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1" name="Google Shape;1521;p1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2" name="Google Shape;1522;p1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3" name="Google Shape;1523;p1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4" name="Google Shape;1524;p1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5" name="Google Shape;1525;p1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6" name="Google Shape;1526;p1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7" name="Google Shape;1527;p1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8" name="Google Shape;1528;p1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9" name="Google Shape;1529;p1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0" name="Google Shape;1530;p1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1" name="Google Shape;1531;p1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2" name="Google Shape;1532;p1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3" name="Google Shape;1533;p1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4" name="Google Shape;1534;p1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5" name="Google Shape;1535;p1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6" name="Google Shape;1536;p1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7" name="Google Shape;1537;p1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8" name="Google Shape;1538;p1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9" name="Google Shape;1539;p1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0" name="Google Shape;1540;p1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1" name="Google Shape;1541;p1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2" name="Google Shape;1542;p1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3" name="Google Shape;1543;p1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4" name="Google Shape;1544;p1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5" name="Google Shape;1545;p1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6" name="Google Shape;1546;p1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7" name="Google Shape;1547;p1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8" name="Google Shape;1548;p1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9" name="Google Shape;1549;p1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0" name="Google Shape;1550;p1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1" name="Google Shape;1551;p1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2" name="Google Shape;1552;p1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3" name="Google Shape;1553;p1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4" name="Google Shape;1554;p1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5" name="Google Shape;1555;p1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6" name="Google Shape;1556;p15"/>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7" name="Google Shape;1557;p1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8" name="Google Shape;1558;p1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9" name="Google Shape;1559;p1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0" name="Google Shape;1560;p1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1" name="Google Shape;1561;p1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2" name="Google Shape;1562;p1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3" name="Google Shape;1563;p1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4" name="Google Shape;1564;p1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5" name="Google Shape;1565;p1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6" name="Google Shape;1566;p1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7" name="Google Shape;1567;p1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8" name="Google Shape;1568;p1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9" name="Google Shape;1569;p1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570" name="Google Shape;1570;p15"/>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2268"/>
        <p:cNvGrpSpPr/>
        <p:nvPr/>
      </p:nvGrpSpPr>
      <p:grpSpPr>
        <a:xfrm>
          <a:off x="0" y="0"/>
          <a:ext cx="0" cy="0"/>
          <a:chOff x="0" y="0"/>
          <a:chExt cx="0" cy="0"/>
        </a:xfrm>
      </p:grpSpPr>
      <p:sp>
        <p:nvSpPr>
          <p:cNvPr id="2269" name="Google Shape;2269;p22"/>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270" name="Google Shape;2270;p22"/>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271" name="Google Shape;2271;p2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272" name="Google Shape;2272;p2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273" name="Google Shape;2273;p2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274" name="Google Shape;2274;p22"/>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800"/>
              <a:buFont typeface="Arial"/>
              <a:buNone/>
              <a:defRPr sz="21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800"/>
              <a:buFont typeface="Arial"/>
              <a:buNone/>
              <a:defRPr sz="21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275" name="Google Shape;2275;p22"/>
          <p:cNvGrpSpPr/>
          <p:nvPr/>
        </p:nvGrpSpPr>
        <p:grpSpPr>
          <a:xfrm>
            <a:off x="-1530678" y="2991543"/>
            <a:ext cx="1404156" cy="2177011"/>
            <a:chOff x="6195941" y="562596"/>
            <a:chExt cx="1872208" cy="2902681"/>
          </a:xfrm>
        </p:grpSpPr>
        <p:grpSp>
          <p:nvGrpSpPr>
            <p:cNvPr id="2276" name="Google Shape;2276;p22"/>
            <p:cNvGrpSpPr/>
            <p:nvPr/>
          </p:nvGrpSpPr>
          <p:grpSpPr>
            <a:xfrm>
              <a:off x="6195941" y="832626"/>
              <a:ext cx="1872208" cy="2632651"/>
              <a:chOff x="-1872716" y="660661"/>
              <a:chExt cx="1872208" cy="1974490"/>
            </a:xfrm>
          </p:grpSpPr>
          <p:sp>
            <p:nvSpPr>
              <p:cNvPr id="2277" name="Google Shape;2277;p22"/>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278" name="Google Shape;2278;p2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279" name="Google Shape;2279;p22"/>
            <p:cNvGrpSpPr/>
            <p:nvPr/>
          </p:nvGrpSpPr>
          <p:grpSpPr>
            <a:xfrm>
              <a:off x="6303954" y="562596"/>
              <a:ext cx="540060" cy="540060"/>
              <a:chOff x="6303954" y="562596"/>
              <a:chExt cx="540060" cy="540060"/>
            </a:xfrm>
          </p:grpSpPr>
          <p:sp>
            <p:nvSpPr>
              <p:cNvPr id="2280" name="Google Shape;2280;p22"/>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281" name="Google Shape;2281;p2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282" name="Google Shape;2282;p22"/>
          <p:cNvSpPr/>
          <p:nvPr/>
        </p:nvSpPr>
        <p:spPr>
          <a:xfrm>
            <a:off x="1752561" y="-1211567"/>
            <a:ext cx="12848288" cy="8997542"/>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283" name="Google Shape;2283;p22"/>
          <p:cNvGrpSpPr/>
          <p:nvPr/>
        </p:nvGrpSpPr>
        <p:grpSpPr>
          <a:xfrm>
            <a:off x="7916400" y="221400"/>
            <a:ext cx="894529" cy="359100"/>
            <a:chOff x="1899" y="899"/>
            <a:chExt cx="4165" cy="1672"/>
          </a:xfrm>
        </p:grpSpPr>
        <p:sp>
          <p:nvSpPr>
            <p:cNvPr id="2284" name="Google Shape;2284;p2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5" name="Google Shape;2285;p2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6" name="Google Shape;2286;p2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7" name="Google Shape;2287;p2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8" name="Google Shape;2288;p2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9" name="Google Shape;2289;p2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0" name="Google Shape;2290;p2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1" name="Google Shape;2291;p2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2" name="Google Shape;2292;p2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3" name="Google Shape;2293;p2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4" name="Google Shape;2294;p2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5" name="Google Shape;2295;p22"/>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6" name="Google Shape;2296;p2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7" name="Google Shape;2297;p2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8" name="Google Shape;2298;p2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9" name="Google Shape;2299;p2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0" name="Google Shape;2300;p22"/>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1" name="Google Shape;2301;p2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2" name="Google Shape;2302;p2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3" name="Google Shape;2303;p2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4" name="Google Shape;2304;p2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5" name="Google Shape;2305;p2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6" name="Google Shape;2306;p2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7" name="Google Shape;2307;p2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8" name="Google Shape;2308;p2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9" name="Google Shape;2309;p2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0" name="Google Shape;2310;p2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1" name="Google Shape;2311;p2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2" name="Google Shape;2312;p2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3" name="Google Shape;2313;p2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4" name="Google Shape;2314;p2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5" name="Google Shape;2315;p2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6" name="Google Shape;2316;p2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7" name="Google Shape;2317;p2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8" name="Google Shape;2318;p2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9" name="Google Shape;2319;p2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0" name="Google Shape;2320;p2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1" name="Google Shape;2321;p2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2" name="Google Shape;2322;p2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3" name="Google Shape;2323;p2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4" name="Google Shape;2324;p2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5" name="Google Shape;2325;p2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6" name="Google Shape;2326;p2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7" name="Google Shape;2327;p2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8" name="Google Shape;2328;p2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9" name="Google Shape;2329;p2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0" name="Google Shape;2330;p2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1" name="Google Shape;2331;p2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2" name="Google Shape;2332;p2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3" name="Google Shape;2333;p2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4" name="Google Shape;2334;p2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5" name="Google Shape;2335;p2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6" name="Google Shape;2336;p2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7" name="Google Shape;2337;p2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8" name="Google Shape;2338;p2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9" name="Google Shape;2339;p2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0" name="Google Shape;2340;p2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1" name="Google Shape;2341;p2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2" name="Google Shape;2342;p2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3" name="Google Shape;2343;p2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4" name="Google Shape;2344;p2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5" name="Google Shape;2345;p2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6" name="Google Shape;2346;p2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7" name="Google Shape;2347;p2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8" name="Google Shape;2348;p2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9" name="Google Shape;2349;p2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0" name="Google Shape;2350;p2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1" name="Google Shape;2351;p2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2" name="Google Shape;2352;p2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3" name="Google Shape;2353;p2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4" name="Google Shape;2354;p2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5" name="Google Shape;2355;p2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6" name="Google Shape;2356;p2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7" name="Google Shape;2357;p2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8" name="Google Shape;2358;p2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9" name="Google Shape;2359;p2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0" name="Google Shape;2360;p2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1" name="Google Shape;2361;p2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2" name="Google Shape;2362;p2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3" name="Google Shape;2363;p22"/>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4" name="Google Shape;2364;p2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5" name="Google Shape;2365;p2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6" name="Google Shape;2366;p2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7" name="Google Shape;2367;p2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8" name="Google Shape;2368;p2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9" name="Google Shape;2369;p2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0" name="Google Shape;2370;p2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1" name="Google Shape;2371;p2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2" name="Google Shape;2372;p2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3" name="Google Shape;2373;p2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4" name="Google Shape;2374;p2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5" name="Google Shape;2375;p2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6" name="Google Shape;2376;p2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377" name="Google Shape;2377;p22"/>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4047693767"/>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2378"/>
        <p:cNvGrpSpPr/>
        <p:nvPr/>
      </p:nvGrpSpPr>
      <p:grpSpPr>
        <a:xfrm>
          <a:off x="0" y="0"/>
          <a:ext cx="0" cy="0"/>
          <a:chOff x="0" y="0"/>
          <a:chExt cx="0" cy="0"/>
        </a:xfrm>
      </p:grpSpPr>
      <p:sp>
        <p:nvSpPr>
          <p:cNvPr id="2379" name="Google Shape;2379;p23"/>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80" name="Google Shape;2380;p23"/>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381" name="Google Shape;2381;p2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82" name="Google Shape;2382;p2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383" name="Google Shape;2383;p2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2384" name="Google Shape;2384;p23"/>
          <p:cNvSpPr txBox="1">
            <a:spLocks noGrp="1"/>
          </p:cNvSpPr>
          <p:nvPr>
            <p:ph type="body" idx="1"/>
          </p:nvPr>
        </p:nvSpPr>
        <p:spPr>
          <a:xfrm>
            <a:off x="386100" y="1697955"/>
            <a:ext cx="3591359"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85" name="Google Shape;2385;p23"/>
          <p:cNvGrpSpPr/>
          <p:nvPr/>
        </p:nvGrpSpPr>
        <p:grpSpPr>
          <a:xfrm>
            <a:off x="-1530678" y="2991543"/>
            <a:ext cx="1404156" cy="2177011"/>
            <a:chOff x="6195941" y="562596"/>
            <a:chExt cx="1872208" cy="2902681"/>
          </a:xfrm>
        </p:grpSpPr>
        <p:grpSp>
          <p:nvGrpSpPr>
            <p:cNvPr id="2386" name="Google Shape;2386;p23"/>
            <p:cNvGrpSpPr/>
            <p:nvPr/>
          </p:nvGrpSpPr>
          <p:grpSpPr>
            <a:xfrm>
              <a:off x="6195941" y="832626"/>
              <a:ext cx="1872208" cy="2632651"/>
              <a:chOff x="-1872716" y="660661"/>
              <a:chExt cx="1872208" cy="1974490"/>
            </a:xfrm>
          </p:grpSpPr>
          <p:sp>
            <p:nvSpPr>
              <p:cNvPr id="2387" name="Google Shape;2387;p2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388" name="Google Shape;2388;p2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389" name="Google Shape;2389;p23"/>
            <p:cNvGrpSpPr/>
            <p:nvPr/>
          </p:nvGrpSpPr>
          <p:grpSpPr>
            <a:xfrm>
              <a:off x="6303954" y="562596"/>
              <a:ext cx="540060" cy="540060"/>
              <a:chOff x="6303954" y="562596"/>
              <a:chExt cx="540060" cy="540060"/>
            </a:xfrm>
          </p:grpSpPr>
          <p:sp>
            <p:nvSpPr>
              <p:cNvPr id="2390" name="Google Shape;2390;p2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391" name="Google Shape;2391;p2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392" name="Google Shape;2392;p23"/>
          <p:cNvSpPr/>
          <p:nvPr/>
        </p:nvSpPr>
        <p:spPr>
          <a:xfrm>
            <a:off x="2264304" y="1329714"/>
            <a:ext cx="9336385" cy="65381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393" name="Google Shape;2393;p23"/>
          <p:cNvGrpSpPr/>
          <p:nvPr/>
        </p:nvGrpSpPr>
        <p:grpSpPr>
          <a:xfrm>
            <a:off x="7916400" y="221400"/>
            <a:ext cx="894529" cy="359100"/>
            <a:chOff x="1899" y="899"/>
            <a:chExt cx="4165" cy="1672"/>
          </a:xfrm>
        </p:grpSpPr>
        <p:sp>
          <p:nvSpPr>
            <p:cNvPr id="2394" name="Google Shape;2394;p2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5" name="Google Shape;2395;p2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6" name="Google Shape;2396;p2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7" name="Google Shape;2397;p2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8" name="Google Shape;2398;p2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9" name="Google Shape;2399;p2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0" name="Google Shape;2400;p2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1" name="Google Shape;2401;p2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2" name="Google Shape;2402;p2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3" name="Google Shape;2403;p2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4" name="Google Shape;2404;p2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5" name="Google Shape;2405;p23"/>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6" name="Google Shape;2406;p2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7" name="Google Shape;2407;p2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8" name="Google Shape;2408;p2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9" name="Google Shape;2409;p2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0" name="Google Shape;2410;p23"/>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1" name="Google Shape;2411;p2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2" name="Google Shape;2412;p2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3" name="Google Shape;2413;p2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4" name="Google Shape;2414;p2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5" name="Google Shape;2415;p2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6" name="Google Shape;2416;p2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7" name="Google Shape;2417;p2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8" name="Google Shape;2418;p2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9" name="Google Shape;2419;p2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0" name="Google Shape;2420;p2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1" name="Google Shape;2421;p2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2" name="Google Shape;2422;p2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3" name="Google Shape;2423;p2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4" name="Google Shape;2424;p2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5" name="Google Shape;2425;p2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6" name="Google Shape;2426;p2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7" name="Google Shape;2427;p2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8" name="Google Shape;2428;p2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9" name="Google Shape;2429;p2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0" name="Google Shape;2430;p2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1" name="Google Shape;2431;p2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2" name="Google Shape;2432;p2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3" name="Google Shape;2433;p2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4" name="Google Shape;2434;p2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5" name="Google Shape;2435;p2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6" name="Google Shape;2436;p2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7" name="Google Shape;2437;p2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8" name="Google Shape;2438;p2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9" name="Google Shape;2439;p2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0" name="Google Shape;2440;p2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1" name="Google Shape;2441;p2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2" name="Google Shape;2442;p2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3" name="Google Shape;2443;p2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4" name="Google Shape;2444;p2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5" name="Google Shape;2445;p2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6" name="Google Shape;2446;p2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7" name="Google Shape;2447;p2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8" name="Google Shape;2448;p2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9" name="Google Shape;2449;p2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0" name="Google Shape;2450;p2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1" name="Google Shape;2451;p2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2" name="Google Shape;2452;p2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3" name="Google Shape;2453;p2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4" name="Google Shape;2454;p2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5" name="Google Shape;2455;p2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6" name="Google Shape;2456;p2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7" name="Google Shape;2457;p2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8" name="Google Shape;2458;p2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9" name="Google Shape;2459;p2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0" name="Google Shape;2460;p2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1" name="Google Shape;2461;p2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2" name="Google Shape;2462;p2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3" name="Google Shape;2463;p2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4" name="Google Shape;2464;p2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5" name="Google Shape;2465;p2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6" name="Google Shape;2466;p2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7" name="Google Shape;2467;p2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8" name="Google Shape;2468;p2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9" name="Google Shape;2469;p2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0" name="Google Shape;2470;p2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1" name="Google Shape;2471;p2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2" name="Google Shape;2472;p2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3" name="Google Shape;2473;p23"/>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4" name="Google Shape;2474;p2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5" name="Google Shape;2475;p2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6" name="Google Shape;2476;p2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7" name="Google Shape;2477;p2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8" name="Google Shape;2478;p2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9" name="Google Shape;2479;p2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0" name="Google Shape;2480;p2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1" name="Google Shape;2481;p2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2" name="Google Shape;2482;p2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3" name="Google Shape;2483;p2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4" name="Google Shape;2484;p2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5" name="Google Shape;2485;p2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6" name="Google Shape;2486;p2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487" name="Google Shape;2487;p23"/>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
        <p:nvSpPr>
          <p:cNvPr id="2488" name="Google Shape;2488;p23"/>
          <p:cNvSpPr txBox="1">
            <a:spLocks noGrp="1"/>
          </p:cNvSpPr>
          <p:nvPr>
            <p:ph type="body" idx="2"/>
          </p:nvPr>
        </p:nvSpPr>
        <p:spPr>
          <a:xfrm>
            <a:off x="4290609" y="1697955"/>
            <a:ext cx="3591359"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3947499195"/>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489"/>
        <p:cNvGrpSpPr/>
        <p:nvPr/>
      </p:nvGrpSpPr>
      <p:grpSpPr>
        <a:xfrm>
          <a:off x="0" y="0"/>
          <a:ext cx="0" cy="0"/>
          <a:chOff x="0" y="0"/>
          <a:chExt cx="0" cy="0"/>
        </a:xfrm>
      </p:grpSpPr>
      <p:sp>
        <p:nvSpPr>
          <p:cNvPr id="2490" name="Google Shape;2490;p2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491" name="Google Shape;2491;p2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2492" name="Google Shape;2492;p2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Tree>
    <p:extLst>
      <p:ext uri="{BB962C8B-B14F-4D97-AF65-F5344CB8AC3E}">
        <p14:creationId xmlns:p14="http://schemas.microsoft.com/office/powerpoint/2010/main" val="278621903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type="tx">
  <p:cSld name="1_Title, content and image">
    <p:bg>
      <p:bgPr>
        <a:solidFill>
          <a:schemeClr val="accent1"/>
        </a:solidFill>
        <a:effectLst/>
      </p:bgPr>
    </p:bg>
    <p:spTree>
      <p:nvGrpSpPr>
        <p:cNvPr id="1" name=""/>
        <p:cNvGrpSpPr/>
        <p:nvPr/>
      </p:nvGrpSpPr>
      <p:grpSpPr>
        <a:xfrm>
          <a:off x="0" y="0"/>
          <a:ext cx="0" cy="0"/>
          <a:chOff x="0" y="0"/>
          <a:chExt cx="0" cy="0"/>
        </a:xfrm>
      </p:grpSpPr>
      <p:sp>
        <p:nvSpPr>
          <p:cNvPr id="234" name="Title Text"/>
          <p:cNvSpPr txBox="1">
            <a:spLocks noGrp="1"/>
          </p:cNvSpPr>
          <p:nvPr>
            <p:ph type="title"/>
          </p:nvPr>
        </p:nvSpPr>
        <p:spPr>
          <a:xfrm>
            <a:off x="4842028" y="673212"/>
            <a:ext cx="3942437" cy="594805"/>
          </a:xfrm>
          <a:prstGeom prst="rect">
            <a:avLst/>
          </a:prstGeom>
        </p:spPr>
        <p:txBody>
          <a:bodyPr anchor="b"/>
          <a:lstStyle>
            <a:lvl1pPr>
              <a:defRPr>
                <a:solidFill>
                  <a:schemeClr val="accent5">
                    <a:satOff val="3928"/>
                    <a:lumOff val="9123"/>
                  </a:schemeClr>
                </a:solidFill>
              </a:defRPr>
            </a:lvl1pPr>
          </a:lstStyle>
          <a:p>
            <a:r>
              <a:t>Title Text</a:t>
            </a:r>
          </a:p>
        </p:txBody>
      </p:sp>
      <p:sp>
        <p:nvSpPr>
          <p:cNvPr id="235" name="Slide Number"/>
          <p:cNvSpPr txBox="1">
            <a:spLocks noGrp="1"/>
          </p:cNvSpPr>
          <p:nvPr>
            <p:ph type="sldNum" sz="quarter" idx="2"/>
          </p:nvPr>
        </p:nvSpPr>
        <p:spPr>
          <a:prstGeom prst="rect">
            <a:avLst/>
          </a:prstGeom>
        </p:spPr>
        <p:txBody>
          <a:bodyPr/>
          <a:lstStyle/>
          <a:p>
            <a:pPr defTabSz="685800" hangingPunct="0"/>
            <a:fld id="{86CB4B4D-7CA3-9044-876B-883B54F8677D}" type="slidenum">
              <a:rPr lang="en-IE" smtClean="0">
                <a:solidFill>
                  <a:srgbClr val="408763"/>
                </a:solidFill>
              </a:rPr>
              <a:pPr defTabSz="685800" hangingPunct="0"/>
              <a:t>‹#›</a:t>
            </a:fld>
            <a:endParaRPr lang="en-IE">
              <a:solidFill>
                <a:srgbClr val="408763"/>
              </a:solidFill>
            </a:endParaRPr>
          </a:p>
        </p:txBody>
      </p:sp>
      <p:sp>
        <p:nvSpPr>
          <p:cNvPr id="236" name="Picture Placeholder 7"/>
          <p:cNvSpPr>
            <a:spLocks noGrp="1"/>
          </p:cNvSpPr>
          <p:nvPr>
            <p:ph type="pic" idx="13"/>
          </p:nvPr>
        </p:nvSpPr>
        <p:spPr>
          <a:xfrm>
            <a:off x="-7146" y="0"/>
            <a:ext cx="4579166" cy="5143500"/>
          </a:xfrm>
          <a:prstGeom prst="rect">
            <a:avLst/>
          </a:prstGeom>
        </p:spPr>
        <p:txBody>
          <a:bodyPr lIns="91439" tIns="45719" rIns="91439" bIns="45719">
            <a:noAutofit/>
          </a:bodyPr>
          <a:lstStyle/>
          <a:p>
            <a:endParaRPr/>
          </a:p>
        </p:txBody>
      </p:sp>
      <p:sp>
        <p:nvSpPr>
          <p:cNvPr id="237" name="Body Level One…"/>
          <p:cNvSpPr txBox="1">
            <a:spLocks noGrp="1"/>
          </p:cNvSpPr>
          <p:nvPr>
            <p:ph type="body" sz="quarter" idx="1"/>
          </p:nvPr>
        </p:nvSpPr>
        <p:spPr>
          <a:xfrm>
            <a:off x="4841425" y="1697954"/>
            <a:ext cx="3353603" cy="2774085"/>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244" name="Group 11"/>
          <p:cNvGrpSpPr/>
          <p:nvPr/>
        </p:nvGrpSpPr>
        <p:grpSpPr>
          <a:xfrm>
            <a:off x="-1530678" y="2991542"/>
            <a:ext cx="1404158" cy="2177012"/>
            <a:chOff x="0" y="0"/>
            <a:chExt cx="1872210" cy="2902681"/>
          </a:xfrm>
        </p:grpSpPr>
        <p:grpSp>
          <p:nvGrpSpPr>
            <p:cNvPr id="240" name="Group 113"/>
            <p:cNvGrpSpPr/>
            <p:nvPr/>
          </p:nvGrpSpPr>
          <p:grpSpPr>
            <a:xfrm>
              <a:off x="0" y="270030"/>
              <a:ext cx="1872210" cy="2632651"/>
              <a:chOff x="0" y="0"/>
              <a:chExt cx="1872209" cy="2632649"/>
            </a:xfrm>
          </p:grpSpPr>
          <p:sp>
            <p:nvSpPr>
              <p:cNvPr id="23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3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43" name="Group 120"/>
            <p:cNvGrpSpPr/>
            <p:nvPr/>
          </p:nvGrpSpPr>
          <p:grpSpPr>
            <a:xfrm>
              <a:off x="108012" y="0"/>
              <a:ext cx="540061" cy="540061"/>
              <a:chOff x="0" y="0"/>
              <a:chExt cx="540060" cy="540060"/>
            </a:xfrm>
          </p:grpSpPr>
          <p:sp>
            <p:nvSpPr>
              <p:cNvPr id="24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4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grpSp>
        <p:nvGrpSpPr>
          <p:cNvPr id="250" name="Group 119"/>
          <p:cNvGrpSpPr/>
          <p:nvPr/>
        </p:nvGrpSpPr>
        <p:grpSpPr>
          <a:xfrm>
            <a:off x="-1449669" y="146874"/>
            <a:ext cx="1026116" cy="2044323"/>
            <a:chOff x="0" y="0"/>
            <a:chExt cx="1368152" cy="2725762"/>
          </a:xfrm>
        </p:grpSpPr>
        <p:grpSp>
          <p:nvGrpSpPr>
            <p:cNvPr id="247" name="Group 120"/>
            <p:cNvGrpSpPr/>
            <p:nvPr/>
          </p:nvGrpSpPr>
          <p:grpSpPr>
            <a:xfrm>
              <a:off x="0" y="292314"/>
              <a:ext cx="1368152" cy="2433448"/>
              <a:chOff x="0" y="0"/>
              <a:chExt cx="1368151" cy="2433447"/>
            </a:xfrm>
          </p:grpSpPr>
          <p:sp>
            <p:nvSpPr>
              <p:cNvPr id="245" name="TextBox 123"/>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246" name="Picture 124" descr="Picture 124"/>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248" name="Picture 121" descr="Picture 121"/>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249"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251" name="Freeform 11"/>
          <p:cNvSpPr/>
          <p:nvPr/>
        </p:nvSpPr>
        <p:spPr>
          <a:xfrm>
            <a:off x="4628042" y="1804383"/>
            <a:ext cx="4247216"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1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346" name="Group 4"/>
          <p:cNvGrpSpPr/>
          <p:nvPr/>
        </p:nvGrpSpPr>
        <p:grpSpPr>
          <a:xfrm>
            <a:off x="7915032" y="225563"/>
            <a:ext cx="893294" cy="356816"/>
            <a:chOff x="0" y="0"/>
            <a:chExt cx="1191058" cy="475753"/>
          </a:xfrm>
        </p:grpSpPr>
        <p:sp>
          <p:nvSpPr>
            <p:cNvPr id="252"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4"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5"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6"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7"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8"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9"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0"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1"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2"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3" name="Rectangle 138"/>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4"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5"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6"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7"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8" name="Rectangle 143"/>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9"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0"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1"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2"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3"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4"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5"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6"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7"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8"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9"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0"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1"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2"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3"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4"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5"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6"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7"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8"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9"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0"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1"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2"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3"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4"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5"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6"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7"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8"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9"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0"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1"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2"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3"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4"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5"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6"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7"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8"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9"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0"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1"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2"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3"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4"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5"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6"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7"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8"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9"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0"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1"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2"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3"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4"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5"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6"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7"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8"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9"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0"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1" name="Rectangle 206"/>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2"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3"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4"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5"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6"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7"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8"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9"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0"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1"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2"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3"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4"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5"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3248634894"/>
      </p:ext>
    </p:extLst>
  </p:cSld>
  <p:clrMapOvr>
    <a:masterClrMapping/>
  </p:clrMapOvr>
  <p:transition spd="med"/>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15"/>
        <p:cNvGrpSpPr/>
        <p:nvPr/>
      </p:nvGrpSpPr>
      <p:grpSpPr>
        <a:xfrm>
          <a:off x="0" y="0"/>
          <a:ext cx="0" cy="0"/>
          <a:chOff x="0" y="0"/>
          <a:chExt cx="0" cy="0"/>
        </a:xfrm>
      </p:grpSpPr>
      <p:sp>
        <p:nvSpPr>
          <p:cNvPr id="16" name="Google Shape;16;p2"/>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 name="Google Shape;17;p2"/>
          <p:cNvSpPr/>
          <p:nvPr/>
        </p:nvSpPr>
        <p:spPr>
          <a:xfrm>
            <a:off x="14740" y="903363"/>
            <a:ext cx="4941551"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 name="Google Shape;18;p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595959"/>
              </a:solidFill>
            </a:endParaRPr>
          </a:p>
        </p:txBody>
      </p:sp>
      <p:sp>
        <p:nvSpPr>
          <p:cNvPr id="19" name="Google Shape;19;p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595959"/>
              </a:solidFill>
            </a:endParaRPr>
          </a:p>
        </p:txBody>
      </p:sp>
      <p:sp>
        <p:nvSpPr>
          <p:cNvPr id="20" name="Google Shape;20;p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9pPr>
          </a:lstStyle>
          <a:p>
            <a:pPr defTabSz="685800"/>
            <a:fld id="{00000000-1234-1234-1234-123412341234}" type="slidenum">
              <a:rPr lang="en-GB" smtClean="0">
                <a:solidFill>
                  <a:srgbClr val="595959"/>
                </a:solidFill>
              </a:rPr>
              <a:pPr defTabSz="685800"/>
              <a:t>‹#›</a:t>
            </a:fld>
            <a:endParaRPr lang="en-GB">
              <a:solidFill>
                <a:srgbClr val="595959"/>
              </a:solidFill>
            </a:endParaRPr>
          </a:p>
        </p:txBody>
      </p:sp>
      <p:sp>
        <p:nvSpPr>
          <p:cNvPr id="21" name="Google Shape;21;p2"/>
          <p:cNvSpPr txBox="1">
            <a:spLocks noGrp="1"/>
          </p:cNvSpPr>
          <p:nvPr>
            <p:ph type="title"/>
          </p:nvPr>
        </p:nvSpPr>
        <p:spPr>
          <a:xfrm>
            <a:off x="4673500" y="1842357"/>
            <a:ext cx="3468437" cy="1010073"/>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2" name="Google Shape;22;p2"/>
          <p:cNvSpPr txBox="1">
            <a:spLocks noGrp="1"/>
          </p:cNvSpPr>
          <p:nvPr>
            <p:ph type="body" idx="1"/>
          </p:nvPr>
        </p:nvSpPr>
        <p:spPr>
          <a:xfrm>
            <a:off x="4673500" y="3069347"/>
            <a:ext cx="3468437" cy="658332"/>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 name="Google Shape;23;p2"/>
          <p:cNvGrpSpPr/>
          <p:nvPr/>
        </p:nvGrpSpPr>
        <p:grpSpPr>
          <a:xfrm>
            <a:off x="4673500" y="957418"/>
            <a:ext cx="1520027" cy="610200"/>
            <a:chOff x="1899" y="899"/>
            <a:chExt cx="4165" cy="1672"/>
          </a:xfrm>
        </p:grpSpPr>
        <p:sp>
          <p:nvSpPr>
            <p:cNvPr id="24" name="Google Shape;24;p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 name="Google Shape;25;p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 name="Google Shape;26;p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 name="Google Shape;27;p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 name="Google Shape;28;p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 name="Google Shape;29;p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 name="Google Shape;30;p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 name="Google Shape;31;p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 name="Google Shape;32;p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 name="Google Shape;33;p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 name="Google Shape;34;p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 name="Google Shape;35;p2"/>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 name="Google Shape;36;p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 name="Google Shape;37;p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 name="Google Shape;38;p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 name="Google Shape;39;p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 name="Google Shape;40;p2"/>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 name="Google Shape;41;p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 name="Google Shape;42;p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 name="Google Shape;43;p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 name="Google Shape;44;p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 name="Google Shape;45;p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 name="Google Shape;46;p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 name="Google Shape;47;p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 name="Google Shape;48;p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 name="Google Shape;49;p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 name="Google Shape;50;p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 name="Google Shape;51;p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 name="Google Shape;52;p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 name="Google Shape;53;p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 name="Google Shape;54;p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 name="Google Shape;55;p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 name="Google Shape;56;p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 name="Google Shape;57;p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 name="Google Shape;58;p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 name="Google Shape;59;p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 name="Google Shape;60;p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 name="Google Shape;61;p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 name="Google Shape;62;p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 name="Google Shape;63;p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 name="Google Shape;64;p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 name="Google Shape;65;p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 name="Google Shape;66;p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 name="Google Shape;67;p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 name="Google Shape;68;p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 name="Google Shape;69;p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 name="Google Shape;70;p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 name="Google Shape;71;p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 name="Google Shape;72;p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 name="Google Shape;73;p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 name="Google Shape;74;p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 name="Google Shape;75;p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 name="Google Shape;76;p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 name="Google Shape;77;p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 name="Google Shape;78;p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 name="Google Shape;79;p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 name="Google Shape;80;p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 name="Google Shape;81;p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 name="Google Shape;82;p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 name="Google Shape;83;p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 name="Google Shape;84;p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 name="Google Shape;85;p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 name="Google Shape;86;p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 name="Google Shape;87;p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 name="Google Shape;88;p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 name="Google Shape;89;p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 name="Google Shape;90;p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 name="Google Shape;91;p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 name="Google Shape;92;p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 name="Google Shape;93;p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 name="Google Shape;94;p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 name="Google Shape;95;p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 name="Google Shape;96;p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 name="Google Shape;97;p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 name="Google Shape;98;p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 name="Google Shape;99;p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 name="Google Shape;100;p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 name="Google Shape;101;p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 name="Google Shape;102;p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 name="Google Shape;103;p2"/>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 name="Google Shape;104;p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 name="Google Shape;105;p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 name="Google Shape;106;p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 name="Google Shape;107;p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 name="Google Shape;108;p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 name="Google Shape;109;p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 name="Google Shape;110;p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 name="Google Shape;111;p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 name="Google Shape;112;p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 name="Google Shape;113;p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 name="Google Shape;114;p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 name="Google Shape;115;p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 name="Google Shape;116;p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7" name="Google Shape;117;p2"/>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118" name="Google Shape;118;p2">
            <a:hlinkClick r:id="rId2"/>
          </p:cNvPr>
          <p:cNvPicPr preferRelativeResize="0"/>
          <p:nvPr/>
        </p:nvPicPr>
        <p:blipFill rotWithShape="1">
          <a:blip r:embed="rId3">
            <a:alphaModFix/>
          </a:blip>
          <a:srcRect/>
          <a:stretch/>
        </p:blipFill>
        <p:spPr>
          <a:xfrm>
            <a:off x="8485650" y="4485150"/>
            <a:ext cx="658350" cy="658350"/>
          </a:xfrm>
          <a:prstGeom prst="rect">
            <a:avLst/>
          </a:prstGeom>
          <a:noFill/>
          <a:ln>
            <a:noFill/>
          </a:ln>
        </p:spPr>
      </p:pic>
    </p:spTree>
    <p:extLst>
      <p:ext uri="{BB962C8B-B14F-4D97-AF65-F5344CB8AC3E}">
        <p14:creationId xmlns:p14="http://schemas.microsoft.com/office/powerpoint/2010/main" val="1030878499"/>
      </p:ext>
    </p:extLst>
  </p:cSld>
  <p:clrMapOvr>
    <a:masterClrMapping/>
  </p:clrMapOvr>
  <p:extLst>
    <p:ext uri="{DCECCB84-F9BA-43D5-87BE-67443E8EF086}">
      <p15:sldGuideLst xmlns:p15="http://schemas.microsoft.com/office/powerpoint/2012/main">
        <p15:guide id="1" orient="horz" pos="2160">
          <p15:clr>
            <a:srgbClr val="FBAE40"/>
          </p15:clr>
        </p15:guide>
        <p15:guide id="2" pos="6834">
          <p15:clr>
            <a:srgbClr val="FBAE40"/>
          </p15:clr>
        </p15:guide>
      </p15:sldGuideLst>
    </p:ext>
  </p:extLst>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119"/>
        <p:cNvGrpSpPr/>
        <p:nvPr/>
      </p:nvGrpSpPr>
      <p:grpSpPr>
        <a:xfrm>
          <a:off x="0" y="0"/>
          <a:ext cx="0" cy="0"/>
          <a:chOff x="0" y="0"/>
          <a:chExt cx="0" cy="0"/>
        </a:xfrm>
      </p:grpSpPr>
      <p:sp>
        <p:nvSpPr>
          <p:cNvPr id="120" name="Google Shape;120;p3"/>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1" name="Google Shape;121;p3"/>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22" name="Google Shape;122;p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23" name="Google Shape;123;p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24" name="Google Shape;124;p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125" name="Google Shape;125;p3"/>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26" name="Google Shape;126;p3"/>
          <p:cNvGrpSpPr/>
          <p:nvPr/>
        </p:nvGrpSpPr>
        <p:grpSpPr>
          <a:xfrm>
            <a:off x="-1530678" y="2991543"/>
            <a:ext cx="1404156" cy="2177011"/>
            <a:chOff x="6195941" y="562596"/>
            <a:chExt cx="1872208" cy="2902681"/>
          </a:xfrm>
        </p:grpSpPr>
        <p:grpSp>
          <p:nvGrpSpPr>
            <p:cNvPr id="127" name="Google Shape;127;p3"/>
            <p:cNvGrpSpPr/>
            <p:nvPr/>
          </p:nvGrpSpPr>
          <p:grpSpPr>
            <a:xfrm>
              <a:off x="6195941" y="832626"/>
              <a:ext cx="1872208" cy="2632651"/>
              <a:chOff x="-1872716" y="660661"/>
              <a:chExt cx="1872208" cy="1974490"/>
            </a:xfrm>
          </p:grpSpPr>
          <p:sp>
            <p:nvSpPr>
              <p:cNvPr id="128" name="Google Shape;128;p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9" name="Google Shape;129;p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30" name="Google Shape;130;p3"/>
            <p:cNvGrpSpPr/>
            <p:nvPr/>
          </p:nvGrpSpPr>
          <p:grpSpPr>
            <a:xfrm>
              <a:off x="6303954" y="562596"/>
              <a:ext cx="540060" cy="540060"/>
              <a:chOff x="6303954" y="562596"/>
              <a:chExt cx="540060" cy="540060"/>
            </a:xfrm>
          </p:grpSpPr>
          <p:sp>
            <p:nvSpPr>
              <p:cNvPr id="131" name="Google Shape;131;p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2" name="Google Shape;132;p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33" name="Google Shape;133;p3"/>
          <p:cNvSpPr/>
          <p:nvPr/>
        </p:nvSpPr>
        <p:spPr>
          <a:xfrm>
            <a:off x="2264304" y="1329714"/>
            <a:ext cx="9336385" cy="65381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34" name="Google Shape;134;p3"/>
          <p:cNvGrpSpPr/>
          <p:nvPr/>
        </p:nvGrpSpPr>
        <p:grpSpPr>
          <a:xfrm>
            <a:off x="7916400" y="221400"/>
            <a:ext cx="894529" cy="359100"/>
            <a:chOff x="1899" y="899"/>
            <a:chExt cx="4165" cy="1672"/>
          </a:xfrm>
        </p:grpSpPr>
        <p:sp>
          <p:nvSpPr>
            <p:cNvPr id="135" name="Google Shape;135;p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 name="Google Shape;136;p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 name="Google Shape;137;p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 name="Google Shape;138;p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 name="Google Shape;139;p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 name="Google Shape;140;p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 name="Google Shape;141;p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 name="Google Shape;142;p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 name="Google Shape;143;p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 name="Google Shape;144;p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 name="Google Shape;145;p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 name="Google Shape;146;p3"/>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 name="Google Shape;147;p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 name="Google Shape;148;p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 name="Google Shape;149;p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 name="Google Shape;150;p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 name="Google Shape;151;p3"/>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 name="Google Shape;152;p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 name="Google Shape;153;p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 name="Google Shape;154;p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 name="Google Shape;155;p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 name="Google Shape;156;p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 name="Google Shape;157;p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 name="Google Shape;158;p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 name="Google Shape;159;p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 name="Google Shape;160;p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 name="Google Shape;161;p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 name="Google Shape;162;p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 name="Google Shape;163;p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 name="Google Shape;164;p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 name="Google Shape;165;p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 name="Google Shape;166;p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 name="Google Shape;167;p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 name="Google Shape;168;p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 name="Google Shape;169;p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 name="Google Shape;170;p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 name="Google Shape;171;p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 name="Google Shape;172;p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 name="Google Shape;173;p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 name="Google Shape;174;p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 name="Google Shape;175;p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 name="Google Shape;176;p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 name="Google Shape;177;p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 name="Google Shape;178;p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 name="Google Shape;179;p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 name="Google Shape;180;p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 name="Google Shape;181;p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 name="Google Shape;182;p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 name="Google Shape;183;p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 name="Google Shape;184;p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 name="Google Shape;185;p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 name="Google Shape;186;p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 name="Google Shape;187;p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 name="Google Shape;188;p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 name="Google Shape;189;p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 name="Google Shape;190;p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 name="Google Shape;191;p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 name="Google Shape;192;p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 name="Google Shape;193;p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 name="Google Shape;194;p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 name="Google Shape;195;p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 name="Google Shape;196;p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 name="Google Shape;197;p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 name="Google Shape;198;p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 name="Google Shape;199;p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 name="Google Shape;200;p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 name="Google Shape;201;p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 name="Google Shape;202;p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 name="Google Shape;203;p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 name="Google Shape;204;p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 name="Google Shape;205;p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 name="Google Shape;206;p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 name="Google Shape;207;p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 name="Google Shape;208;p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 name="Google Shape;209;p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 name="Google Shape;210;p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 name="Google Shape;211;p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 name="Google Shape;212;p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 name="Google Shape;213;p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 name="Google Shape;214;p3"/>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 name="Google Shape;215;p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 name="Google Shape;216;p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 name="Google Shape;217;p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 name="Google Shape;218;p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 name="Google Shape;219;p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 name="Google Shape;220;p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 name="Google Shape;221;p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 name="Google Shape;222;p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 name="Google Shape;223;p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 name="Google Shape;224;p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 name="Google Shape;225;p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 name="Google Shape;226;p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 name="Google Shape;227;p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28" name="Google Shape;228;p3"/>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229" name="Google Shape;229;p3"/>
          <p:cNvPicPr preferRelativeResize="0"/>
          <p:nvPr/>
        </p:nvPicPr>
        <p:blipFill rotWithShape="1">
          <a:blip r:embed="rId4">
            <a:alphaModFix/>
          </a:blip>
          <a:srcRect/>
          <a:stretch/>
        </p:blipFill>
        <p:spPr>
          <a:xfrm>
            <a:off x="8710969" y="4695601"/>
            <a:ext cx="433031" cy="433031"/>
          </a:xfrm>
          <a:prstGeom prst="rect">
            <a:avLst/>
          </a:prstGeom>
          <a:noFill/>
          <a:ln>
            <a:noFill/>
          </a:ln>
        </p:spPr>
      </p:pic>
    </p:spTree>
    <p:extLst>
      <p:ext uri="{BB962C8B-B14F-4D97-AF65-F5344CB8AC3E}">
        <p14:creationId xmlns:p14="http://schemas.microsoft.com/office/powerpoint/2010/main" val="4092410924"/>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230"/>
        <p:cNvGrpSpPr/>
        <p:nvPr/>
      </p:nvGrpSpPr>
      <p:grpSpPr>
        <a:xfrm>
          <a:off x="0" y="0"/>
          <a:ext cx="0" cy="0"/>
          <a:chOff x="0" y="0"/>
          <a:chExt cx="0" cy="0"/>
        </a:xfrm>
      </p:grpSpPr>
      <p:sp>
        <p:nvSpPr>
          <p:cNvPr id="231" name="Google Shape;231;p4"/>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2" name="Google Shape;232;p4"/>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dk1"/>
              </a:buClr>
              <a:buSzPts val="2800"/>
              <a:buFont typeface="Calibri"/>
              <a:buNone/>
              <a:defRPr sz="2100" b="1"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33" name="Google Shape;233;p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34" name="Google Shape;234;p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35" name="Google Shape;235;p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236" name="Google Shape;236;p4"/>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1"/>
              </a:buClr>
              <a:buSzPts val="1400"/>
              <a:buFont typeface="Arial"/>
              <a:buNone/>
              <a:defRPr sz="1050" b="0" i="0" u="none" strike="noStrike" cap="none">
                <a:solidFill>
                  <a:schemeClr val="dk1"/>
                </a:solidFill>
                <a:latin typeface="Calibri"/>
                <a:ea typeface="Calibri"/>
                <a:cs typeface="Calibri"/>
                <a:sym typeface="Calibri"/>
              </a:defRPr>
            </a:lvl1pPr>
            <a:lvl2pPr marL="685800" marR="0" lvl="1" indent="-171450" algn="l">
              <a:lnSpc>
                <a:spcPct val="90000"/>
              </a:lnSpc>
              <a:spcBef>
                <a:spcPts val="300"/>
              </a:spcBef>
              <a:spcAft>
                <a:spcPts val="0"/>
              </a:spcAft>
              <a:buClr>
                <a:schemeClr val="dk1"/>
              </a:buClr>
              <a:buSzPts val="1200"/>
              <a:buFont typeface="Arial"/>
              <a:buNone/>
              <a:defRPr sz="900" b="0" i="0" u="none" strike="noStrike" cap="none">
                <a:solidFill>
                  <a:schemeClr val="dk1"/>
                </a:solidFill>
                <a:latin typeface="Calibri"/>
                <a:ea typeface="Calibri"/>
                <a:cs typeface="Calibri"/>
                <a:sym typeface="Calibri"/>
              </a:defRPr>
            </a:lvl2pPr>
            <a:lvl3pPr marL="1028700" marR="0" lvl="2" indent="-228600" algn="l">
              <a:lnSpc>
                <a:spcPct val="90000"/>
              </a:lnSpc>
              <a:spcBef>
                <a:spcPts val="300"/>
              </a:spcBef>
              <a:spcAft>
                <a:spcPts val="0"/>
              </a:spcAft>
              <a:buClr>
                <a:schemeClr val="accent2"/>
              </a:buClr>
              <a:buSzPts val="1200"/>
              <a:buFont typeface="Arial"/>
              <a:buChar char="•"/>
              <a:defRPr sz="900" b="0" i="0" u="none" strike="noStrike" cap="none">
                <a:solidFill>
                  <a:schemeClr val="dk1"/>
                </a:solidFill>
                <a:latin typeface="Calibri"/>
                <a:ea typeface="Calibri"/>
                <a:cs typeface="Calibri"/>
                <a:sym typeface="Calibri"/>
              </a:defRPr>
            </a:lvl3pPr>
            <a:lvl4pPr marL="1371600" marR="0" lvl="3" indent="-223838" algn="l">
              <a:lnSpc>
                <a:spcPct val="90000"/>
              </a:lnSpc>
              <a:spcBef>
                <a:spcPts val="300"/>
              </a:spcBef>
              <a:spcAft>
                <a:spcPts val="0"/>
              </a:spcAft>
              <a:buClr>
                <a:schemeClr val="accent2"/>
              </a:buClr>
              <a:buSzPts val="1100"/>
              <a:buFont typeface="Arial"/>
              <a:buChar char="•"/>
              <a:defRPr sz="825" b="0" i="0" u="none" strike="noStrike" cap="none">
                <a:solidFill>
                  <a:schemeClr val="dk1"/>
                </a:solidFill>
                <a:latin typeface="Calibri"/>
                <a:ea typeface="Calibri"/>
                <a:cs typeface="Calibri"/>
                <a:sym typeface="Calibri"/>
              </a:defRPr>
            </a:lvl4pPr>
            <a:lvl5pPr marL="1714500" marR="0" lvl="4" indent="-171450" algn="l">
              <a:lnSpc>
                <a:spcPct val="90000"/>
              </a:lnSpc>
              <a:spcBef>
                <a:spcPts val="600"/>
              </a:spcBef>
              <a:spcAft>
                <a:spcPts val="0"/>
              </a:spcAft>
              <a:buClr>
                <a:schemeClr val="dk1"/>
              </a:buClr>
              <a:buSzPts val="1400"/>
              <a:buFont typeface="Arial"/>
              <a:buNone/>
              <a:defRPr sz="1050" b="1" i="0" u="none" strike="noStrike" cap="none">
                <a:solidFill>
                  <a:schemeClr val="dk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7" name="Google Shape;237;p4"/>
          <p:cNvGrpSpPr/>
          <p:nvPr/>
        </p:nvGrpSpPr>
        <p:grpSpPr>
          <a:xfrm>
            <a:off x="-1530678" y="2991543"/>
            <a:ext cx="1404156" cy="2177011"/>
            <a:chOff x="6195941" y="562596"/>
            <a:chExt cx="1872208" cy="2902681"/>
          </a:xfrm>
        </p:grpSpPr>
        <p:grpSp>
          <p:nvGrpSpPr>
            <p:cNvPr id="238" name="Google Shape;238;p4"/>
            <p:cNvGrpSpPr/>
            <p:nvPr/>
          </p:nvGrpSpPr>
          <p:grpSpPr>
            <a:xfrm>
              <a:off x="6195941" y="832626"/>
              <a:ext cx="1872208" cy="2632651"/>
              <a:chOff x="-1872716" y="660661"/>
              <a:chExt cx="1872208" cy="1974490"/>
            </a:xfrm>
          </p:grpSpPr>
          <p:sp>
            <p:nvSpPr>
              <p:cNvPr id="239" name="Google Shape;239;p4"/>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0" name="Google Shape;240;p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41" name="Google Shape;241;p4"/>
            <p:cNvGrpSpPr/>
            <p:nvPr/>
          </p:nvGrpSpPr>
          <p:grpSpPr>
            <a:xfrm>
              <a:off x="6303954" y="562596"/>
              <a:ext cx="540060" cy="540060"/>
              <a:chOff x="6303954" y="562596"/>
              <a:chExt cx="540060" cy="540060"/>
            </a:xfrm>
          </p:grpSpPr>
          <p:sp>
            <p:nvSpPr>
              <p:cNvPr id="242" name="Google Shape;242;p4"/>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43" name="Google Shape;243;p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44" name="Google Shape;244;p4"/>
          <p:cNvSpPr/>
          <p:nvPr/>
        </p:nvSpPr>
        <p:spPr>
          <a:xfrm>
            <a:off x="2035921" y="1040790"/>
            <a:ext cx="9530903" cy="6674409"/>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45" name="Google Shape;245;p4"/>
          <p:cNvGrpSpPr/>
          <p:nvPr/>
        </p:nvGrpSpPr>
        <p:grpSpPr>
          <a:xfrm>
            <a:off x="7916400" y="221400"/>
            <a:ext cx="894529" cy="359100"/>
            <a:chOff x="1899" y="899"/>
            <a:chExt cx="4165" cy="1672"/>
          </a:xfrm>
        </p:grpSpPr>
        <p:sp>
          <p:nvSpPr>
            <p:cNvPr id="246" name="Google Shape;246;p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 name="Google Shape;247;p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 name="Google Shape;248;p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 name="Google Shape;249;p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 name="Google Shape;250;p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 name="Google Shape;251;p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 name="Google Shape;252;p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3" name="Google Shape;253;p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4" name="Google Shape;254;p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5" name="Google Shape;255;p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6" name="Google Shape;256;p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7" name="Google Shape;257;p4"/>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8" name="Google Shape;258;p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9" name="Google Shape;259;p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0" name="Google Shape;260;p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1" name="Google Shape;261;p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2" name="Google Shape;262;p4"/>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3" name="Google Shape;263;p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4" name="Google Shape;264;p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5" name="Google Shape;265;p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6" name="Google Shape;266;p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7" name="Google Shape;267;p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8" name="Google Shape;268;p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9" name="Google Shape;269;p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0" name="Google Shape;270;p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1" name="Google Shape;271;p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2" name="Google Shape;272;p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3" name="Google Shape;273;p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4" name="Google Shape;274;p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5" name="Google Shape;275;p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6" name="Google Shape;276;p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7" name="Google Shape;277;p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8" name="Google Shape;278;p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9" name="Google Shape;279;p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0" name="Google Shape;280;p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1" name="Google Shape;281;p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2" name="Google Shape;282;p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3" name="Google Shape;283;p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4" name="Google Shape;284;p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5" name="Google Shape;285;p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6" name="Google Shape;286;p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7" name="Google Shape;287;p4"/>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8" name="Google Shape;288;p4"/>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9" name="Google Shape;289;p4"/>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0" name="Google Shape;290;p4"/>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1" name="Google Shape;291;p4"/>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2" name="Google Shape;292;p4"/>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3" name="Google Shape;293;p4"/>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4" name="Google Shape;294;p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5" name="Google Shape;295;p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6" name="Google Shape;296;p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7" name="Google Shape;297;p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8" name="Google Shape;298;p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9" name="Google Shape;299;p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0" name="Google Shape;300;p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1" name="Google Shape;301;p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2" name="Google Shape;302;p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3" name="Google Shape;303;p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4" name="Google Shape;304;p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5" name="Google Shape;305;p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6" name="Google Shape;306;p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7" name="Google Shape;307;p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8" name="Google Shape;308;p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9" name="Google Shape;309;p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0" name="Google Shape;310;p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1" name="Google Shape;311;p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2" name="Google Shape;312;p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3" name="Google Shape;313;p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4" name="Google Shape;314;p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5" name="Google Shape;315;p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6" name="Google Shape;316;p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7" name="Google Shape;317;p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8" name="Google Shape;318;p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9" name="Google Shape;319;p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0" name="Google Shape;320;p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1" name="Google Shape;321;p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2" name="Google Shape;322;p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3" name="Google Shape;323;p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4" name="Google Shape;324;p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5" name="Google Shape;325;p4"/>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6" name="Google Shape;326;p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7" name="Google Shape;327;p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8" name="Google Shape;328;p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9" name="Google Shape;329;p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0" name="Google Shape;330;p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1" name="Google Shape;331;p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2" name="Google Shape;332;p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3" name="Google Shape;333;p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4" name="Google Shape;334;p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5" name="Google Shape;335;p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6" name="Google Shape;336;p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7" name="Google Shape;337;p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8" name="Google Shape;338;p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339" name="Google Shape;339;p4"/>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340" name="Google Shape;340;p4"/>
          <p:cNvPicPr preferRelativeResize="0"/>
          <p:nvPr/>
        </p:nvPicPr>
        <p:blipFill rotWithShape="1">
          <a:blip r:embed="rId4">
            <a:alphaModFix/>
          </a:blip>
          <a:srcRect/>
          <a:stretch/>
        </p:blipFill>
        <p:spPr>
          <a:xfrm>
            <a:off x="8737875" y="4712981"/>
            <a:ext cx="415650" cy="415650"/>
          </a:xfrm>
          <a:prstGeom prst="rect">
            <a:avLst/>
          </a:prstGeom>
          <a:noFill/>
          <a:ln>
            <a:noFill/>
          </a:ln>
        </p:spPr>
      </p:pic>
    </p:spTree>
    <p:extLst>
      <p:ext uri="{BB962C8B-B14F-4D97-AF65-F5344CB8AC3E}">
        <p14:creationId xmlns:p14="http://schemas.microsoft.com/office/powerpoint/2010/main" val="731927833"/>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341"/>
        <p:cNvGrpSpPr/>
        <p:nvPr/>
      </p:nvGrpSpPr>
      <p:grpSpPr>
        <a:xfrm>
          <a:off x="0" y="0"/>
          <a:ext cx="0" cy="0"/>
          <a:chOff x="0" y="0"/>
          <a:chExt cx="0" cy="0"/>
        </a:xfrm>
      </p:grpSpPr>
      <p:sp>
        <p:nvSpPr>
          <p:cNvPr id="342" name="Google Shape;342;p5"/>
          <p:cNvSpPr/>
          <p:nvPr/>
        </p:nvSpPr>
        <p:spPr>
          <a:xfrm rot="-5400000">
            <a:off x="2802268" y="-1200601"/>
            <a:ext cx="5143503" cy="754469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343" name="Google Shape;343;p5"/>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344" name="Google Shape;344;p5"/>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345" name="Google Shape;345;p5"/>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346" name="Google Shape;346;p5"/>
          <p:cNvGrpSpPr/>
          <p:nvPr/>
        </p:nvGrpSpPr>
        <p:grpSpPr>
          <a:xfrm>
            <a:off x="5221341" y="819609"/>
            <a:ext cx="1863311" cy="748009"/>
            <a:chOff x="1899" y="899"/>
            <a:chExt cx="4165" cy="1672"/>
          </a:xfrm>
        </p:grpSpPr>
        <p:sp>
          <p:nvSpPr>
            <p:cNvPr id="347" name="Google Shape;347;p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8" name="Google Shape;348;p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9" name="Google Shape;349;p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0" name="Google Shape;350;p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1" name="Google Shape;351;p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2" name="Google Shape;352;p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3" name="Google Shape;353;p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4" name="Google Shape;354;p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5" name="Google Shape;355;p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6" name="Google Shape;356;p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7" name="Google Shape;357;p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8" name="Google Shape;358;p5"/>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9" name="Google Shape;359;p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0" name="Google Shape;360;p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1" name="Google Shape;361;p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2" name="Google Shape;362;p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3" name="Google Shape;363;p5"/>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4" name="Google Shape;364;p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5" name="Google Shape;365;p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6" name="Google Shape;366;p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7" name="Google Shape;367;p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8" name="Google Shape;368;p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9" name="Google Shape;369;p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0" name="Google Shape;370;p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1" name="Google Shape;371;p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2" name="Google Shape;372;p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3" name="Google Shape;373;p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4" name="Google Shape;374;p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5" name="Google Shape;375;p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6" name="Google Shape;376;p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7" name="Google Shape;377;p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8" name="Google Shape;378;p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9" name="Google Shape;379;p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0" name="Google Shape;380;p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1" name="Google Shape;381;p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2" name="Google Shape;382;p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3" name="Google Shape;383;p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4" name="Google Shape;384;p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5" name="Google Shape;385;p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6" name="Google Shape;386;p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7" name="Google Shape;387;p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8" name="Google Shape;388;p5"/>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9" name="Google Shape;389;p5"/>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0" name="Google Shape;390;p5"/>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1" name="Google Shape;391;p5"/>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2" name="Google Shape;392;p5"/>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3" name="Google Shape;393;p5"/>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4" name="Google Shape;394;p5"/>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5" name="Google Shape;395;p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6" name="Google Shape;396;p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7" name="Google Shape;397;p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8" name="Google Shape;398;p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9" name="Google Shape;399;p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0" name="Google Shape;400;p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1" name="Google Shape;401;p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2" name="Google Shape;402;p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3" name="Google Shape;403;p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4" name="Google Shape;404;p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5" name="Google Shape;405;p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6" name="Google Shape;406;p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7" name="Google Shape;407;p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8" name="Google Shape;408;p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9" name="Google Shape;409;p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0" name="Google Shape;410;p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1" name="Google Shape;411;p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2" name="Google Shape;412;p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3" name="Google Shape;413;p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4" name="Google Shape;414;p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5" name="Google Shape;415;p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6" name="Google Shape;416;p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7" name="Google Shape;417;p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8" name="Google Shape;418;p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9" name="Google Shape;419;p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0" name="Google Shape;420;p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1" name="Google Shape;421;p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2" name="Google Shape;422;p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3" name="Google Shape;423;p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4" name="Google Shape;424;p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5" name="Google Shape;425;p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6" name="Google Shape;426;p5"/>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7" name="Google Shape;427;p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8" name="Google Shape;428;p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9" name="Google Shape;429;p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0" name="Google Shape;430;p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1" name="Google Shape;431;p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2" name="Google Shape;432;p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3" name="Google Shape;433;p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4" name="Google Shape;434;p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5" name="Google Shape;435;p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6" name="Google Shape;436;p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7" name="Google Shape;437;p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8" name="Google Shape;438;p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9" name="Google Shape;439;p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440" name="Google Shape;440;p5"/>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441" name="Google Shape;441;p5"/>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4000"/>
              <a:buFont typeface="Calibri"/>
              <a:buNone/>
              <a:defRPr sz="30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442" name="Google Shape;442;p5"/>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443" name="Google Shape;443;p5"/>
          <p:cNvSpPr/>
          <p:nvPr/>
        </p:nvSpPr>
        <p:spPr>
          <a:xfrm>
            <a:off x="-1747975" y="135407"/>
            <a:ext cx="6662276" cy="466553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444" name="Google Shape;444;p5"/>
          <p:cNvPicPr preferRelativeResize="0"/>
          <p:nvPr/>
        </p:nvPicPr>
        <p:blipFill rotWithShape="1">
          <a:blip r:embed="rId3">
            <a:alphaModFix/>
          </a:blip>
          <a:srcRect/>
          <a:stretch/>
        </p:blipFill>
        <p:spPr>
          <a:xfrm>
            <a:off x="7630943" y="927426"/>
            <a:ext cx="1215135" cy="615926"/>
          </a:xfrm>
          <a:prstGeom prst="rect">
            <a:avLst/>
          </a:prstGeom>
          <a:noFill/>
          <a:ln>
            <a:noFill/>
          </a:ln>
        </p:spPr>
      </p:pic>
      <p:grpSp>
        <p:nvGrpSpPr>
          <p:cNvPr id="445" name="Google Shape;445;p5"/>
          <p:cNvGrpSpPr/>
          <p:nvPr/>
        </p:nvGrpSpPr>
        <p:grpSpPr>
          <a:xfrm>
            <a:off x="-1530678" y="653649"/>
            <a:ext cx="1026114" cy="1698199"/>
            <a:chOff x="-1836712" y="2937191"/>
            <a:chExt cx="1368152" cy="2264265"/>
          </a:xfrm>
        </p:grpSpPr>
        <p:pic>
          <p:nvPicPr>
            <p:cNvPr id="446" name="Google Shape;446;p5"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447" name="Google Shape;447;p5"/>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448" name="Google Shape;448;p5"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1505131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43"/>
                                        </p:tgtEl>
                                        <p:attrNameLst>
                                          <p:attrName>style.visibility</p:attrName>
                                        </p:attrNameLst>
                                      </p:cBhvr>
                                      <p:to>
                                        <p:strVal val="visible"/>
                                      </p:to>
                                    </p:set>
                                    <p:animEffect transition="in" filter="fade">
                                      <p:cBhvr>
                                        <p:cTn id="7" dur="500"/>
                                        <p:tgtEl>
                                          <p:spTgt spid="44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346"/>
                                        </p:tgtEl>
                                        <p:attrNameLst>
                                          <p:attrName>style.visibility</p:attrName>
                                        </p:attrNameLst>
                                      </p:cBhvr>
                                      <p:to>
                                        <p:strVal val="visible"/>
                                      </p:to>
                                    </p:set>
                                    <p:animEffect transition="in" filter="fade">
                                      <p:cBhvr>
                                        <p:cTn id="11" dur="500"/>
                                        <p:tgtEl>
                                          <p:spTgt spid="346"/>
                                        </p:tgtEl>
                                      </p:cBhvr>
                                    </p:animEffect>
                                  </p:childTnLst>
                                </p:cTn>
                              </p:par>
                              <p:par>
                                <p:cTn id="12" presetID="10" presetClass="entr" presetSubtype="0" fill="hold" nodeType="withEffect">
                                  <p:stCondLst>
                                    <p:cond delay="0"/>
                                  </p:stCondLst>
                                  <p:childTnLst>
                                    <p:set>
                                      <p:cBhvr>
                                        <p:cTn id="13" dur="1" fill="hold">
                                          <p:stCondLst>
                                            <p:cond delay="0"/>
                                          </p:stCondLst>
                                        </p:cTn>
                                        <p:tgtEl>
                                          <p:spTgt spid="441"/>
                                        </p:tgtEl>
                                        <p:attrNameLst>
                                          <p:attrName>style.visibility</p:attrName>
                                        </p:attrNameLst>
                                      </p:cBhvr>
                                      <p:to>
                                        <p:strVal val="visible"/>
                                      </p:to>
                                    </p:set>
                                    <p:animEffect transition="in" filter="fade">
                                      <p:cBhvr>
                                        <p:cTn id="14" dur="500"/>
                                        <p:tgtEl>
                                          <p:spTgt spid="441"/>
                                        </p:tgtEl>
                                      </p:cBhvr>
                                    </p:animEffect>
                                  </p:childTnLst>
                                </p:cTn>
                              </p:par>
                              <p:par>
                                <p:cTn id="15" presetID="10" presetClass="entr" presetSubtype="0" fill="hold" nodeType="withEffect">
                                  <p:stCondLst>
                                    <p:cond delay="0"/>
                                  </p:stCondLst>
                                  <p:childTnLst>
                                    <p:set>
                                      <p:cBhvr>
                                        <p:cTn id="16" dur="1" fill="hold">
                                          <p:stCondLst>
                                            <p:cond delay="0"/>
                                          </p:stCondLst>
                                        </p:cTn>
                                        <p:tgtEl>
                                          <p:spTgt spid="442">
                                            <p:txEl>
                                              <p:pRg st="0" end="0"/>
                                            </p:txEl>
                                          </p:spTgt>
                                        </p:tgtEl>
                                        <p:attrNameLst>
                                          <p:attrName>style.visibility</p:attrName>
                                        </p:attrNameLst>
                                      </p:cBhvr>
                                      <p:to>
                                        <p:strVal val="visible"/>
                                      </p:to>
                                    </p:set>
                                    <p:animEffect transition="in" filter="fade">
                                      <p:cBhvr>
                                        <p:cTn id="17" dur="500"/>
                                        <p:tgtEl>
                                          <p:spTgt spid="442">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442">
                                            <p:txEl>
                                              <p:charRg st="1" end="1"/>
                                            </p:txEl>
                                          </p:spTgt>
                                        </p:tgtEl>
                                        <p:attrNameLst>
                                          <p:attrName>style.visibility</p:attrName>
                                        </p:attrNameLst>
                                      </p:cBhvr>
                                      <p:to>
                                        <p:strVal val="visible"/>
                                      </p:to>
                                    </p:set>
                                    <p:animEffect transition="in" filter="fade">
                                      <p:cBhvr>
                                        <p:cTn id="20" dur="500"/>
                                        <p:tgtEl>
                                          <p:spTgt spid="442">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442">
                                            <p:txEl>
                                              <p:charRg st="1" end="1"/>
                                            </p:txEl>
                                          </p:spTgt>
                                        </p:tgtEl>
                                        <p:attrNameLst>
                                          <p:attrName>style.visibility</p:attrName>
                                        </p:attrNameLst>
                                      </p:cBhvr>
                                      <p:to>
                                        <p:strVal val="visible"/>
                                      </p:to>
                                    </p:set>
                                    <p:animEffect transition="in" filter="fade">
                                      <p:cBhvr>
                                        <p:cTn id="23" dur="500"/>
                                        <p:tgtEl>
                                          <p:spTgt spid="442">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442">
                                            <p:txEl>
                                              <p:charRg st="1" end="1"/>
                                            </p:txEl>
                                          </p:spTgt>
                                        </p:tgtEl>
                                        <p:attrNameLst>
                                          <p:attrName>style.visibility</p:attrName>
                                        </p:attrNameLst>
                                      </p:cBhvr>
                                      <p:to>
                                        <p:strVal val="visible"/>
                                      </p:to>
                                    </p:set>
                                    <p:animEffect transition="in" filter="fade">
                                      <p:cBhvr>
                                        <p:cTn id="26" dur="500"/>
                                        <p:tgtEl>
                                          <p:spTgt spid="442">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442">
                                            <p:txEl>
                                              <p:charRg st="1" end="1"/>
                                            </p:txEl>
                                          </p:spTgt>
                                        </p:tgtEl>
                                        <p:attrNameLst>
                                          <p:attrName>style.visibility</p:attrName>
                                        </p:attrNameLst>
                                      </p:cBhvr>
                                      <p:to>
                                        <p:strVal val="visible"/>
                                      </p:to>
                                    </p:set>
                                    <p:animEffect transition="in" filter="fade">
                                      <p:cBhvr>
                                        <p:cTn id="29" dur="500"/>
                                        <p:tgtEl>
                                          <p:spTgt spid="442">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442">
                                            <p:txEl>
                                              <p:charRg st="1" end="1"/>
                                            </p:txEl>
                                          </p:spTgt>
                                        </p:tgtEl>
                                        <p:attrNameLst>
                                          <p:attrName>style.visibility</p:attrName>
                                        </p:attrNameLst>
                                      </p:cBhvr>
                                      <p:to>
                                        <p:strVal val="visible"/>
                                      </p:to>
                                    </p:set>
                                    <p:animEffect transition="in" filter="fade">
                                      <p:cBhvr>
                                        <p:cTn id="32" dur="500"/>
                                        <p:tgtEl>
                                          <p:spTgt spid="442">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442">
                                            <p:txEl>
                                              <p:charRg st="1" end="1"/>
                                            </p:txEl>
                                          </p:spTgt>
                                        </p:tgtEl>
                                        <p:attrNameLst>
                                          <p:attrName>style.visibility</p:attrName>
                                        </p:attrNameLst>
                                      </p:cBhvr>
                                      <p:to>
                                        <p:strVal val="visible"/>
                                      </p:to>
                                    </p:set>
                                    <p:animEffect transition="in" filter="fade">
                                      <p:cBhvr>
                                        <p:cTn id="35" dur="500"/>
                                        <p:tgtEl>
                                          <p:spTgt spid="442">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442">
                                            <p:txEl>
                                              <p:charRg st="1" end="1"/>
                                            </p:txEl>
                                          </p:spTgt>
                                        </p:tgtEl>
                                        <p:attrNameLst>
                                          <p:attrName>style.visibility</p:attrName>
                                        </p:attrNameLst>
                                      </p:cBhvr>
                                      <p:to>
                                        <p:strVal val="visible"/>
                                      </p:to>
                                    </p:set>
                                    <p:animEffect transition="in" filter="fade">
                                      <p:cBhvr>
                                        <p:cTn id="38" dur="500"/>
                                        <p:tgtEl>
                                          <p:spTgt spid="442">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442">
                                            <p:txEl>
                                              <p:charRg st="1" end="1"/>
                                            </p:txEl>
                                          </p:spTgt>
                                        </p:tgtEl>
                                        <p:attrNameLst>
                                          <p:attrName>style.visibility</p:attrName>
                                        </p:attrNameLst>
                                      </p:cBhvr>
                                      <p:to>
                                        <p:strVal val="visible"/>
                                      </p:to>
                                    </p:set>
                                    <p:animEffect transition="in" filter="fade">
                                      <p:cBhvr>
                                        <p:cTn id="41" dur="500"/>
                                        <p:tgtEl>
                                          <p:spTgt spid="442">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444"/>
                                        </p:tgtEl>
                                        <p:attrNameLst>
                                          <p:attrName>style.visibility</p:attrName>
                                        </p:attrNameLst>
                                      </p:cBhvr>
                                      <p:to>
                                        <p:strVal val="visible"/>
                                      </p:to>
                                    </p:set>
                                    <p:animEffect transition="in" filter="fade">
                                      <p:cBhvr>
                                        <p:cTn id="45" dur="1000"/>
                                        <p:tgtEl>
                                          <p:spTgt spid="44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449"/>
        <p:cNvGrpSpPr/>
        <p:nvPr/>
      </p:nvGrpSpPr>
      <p:grpSpPr>
        <a:xfrm>
          <a:off x="0" y="0"/>
          <a:ext cx="0" cy="0"/>
          <a:chOff x="0" y="0"/>
          <a:chExt cx="0" cy="0"/>
        </a:xfrm>
      </p:grpSpPr>
      <p:sp>
        <p:nvSpPr>
          <p:cNvPr id="450" name="Google Shape;450;p6"/>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451" name="Google Shape;451;p6"/>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452" name="Google Shape;452;p6"/>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453" name="Google Shape;453;p6"/>
          <p:cNvGrpSpPr/>
          <p:nvPr/>
        </p:nvGrpSpPr>
        <p:grpSpPr>
          <a:xfrm>
            <a:off x="5221341" y="819609"/>
            <a:ext cx="1863311" cy="748009"/>
            <a:chOff x="1899" y="899"/>
            <a:chExt cx="4165" cy="1672"/>
          </a:xfrm>
        </p:grpSpPr>
        <p:sp>
          <p:nvSpPr>
            <p:cNvPr id="454" name="Google Shape;454;p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5" name="Google Shape;455;p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6" name="Google Shape;456;p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7" name="Google Shape;457;p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8" name="Google Shape;458;p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9" name="Google Shape;459;p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0" name="Google Shape;460;p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1" name="Google Shape;461;p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2" name="Google Shape;462;p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3" name="Google Shape;463;p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4" name="Google Shape;464;p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5" name="Google Shape;465;p6"/>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6" name="Google Shape;466;p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7" name="Google Shape;467;p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8" name="Google Shape;468;p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9" name="Google Shape;469;p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0" name="Google Shape;470;p6"/>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1" name="Google Shape;471;p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2" name="Google Shape;472;p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3" name="Google Shape;473;p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4" name="Google Shape;474;p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5" name="Google Shape;475;p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6" name="Google Shape;476;p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7" name="Google Shape;477;p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8" name="Google Shape;478;p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9" name="Google Shape;479;p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0" name="Google Shape;480;p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1" name="Google Shape;481;p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2" name="Google Shape;482;p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3" name="Google Shape;483;p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4" name="Google Shape;484;p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5" name="Google Shape;485;p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6" name="Google Shape;486;p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7" name="Google Shape;487;p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8" name="Google Shape;488;p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9" name="Google Shape;489;p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0" name="Google Shape;490;p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1" name="Google Shape;491;p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2" name="Google Shape;492;p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3" name="Google Shape;493;p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4" name="Google Shape;494;p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5" name="Google Shape;495;p6"/>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6" name="Google Shape;496;p6"/>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7" name="Google Shape;497;p6"/>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8" name="Google Shape;498;p6"/>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9" name="Google Shape;499;p6"/>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0" name="Google Shape;500;p6"/>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1" name="Google Shape;501;p6"/>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2" name="Google Shape;502;p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3" name="Google Shape;503;p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4" name="Google Shape;504;p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5" name="Google Shape;505;p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6" name="Google Shape;506;p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7" name="Google Shape;507;p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8" name="Google Shape;508;p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9" name="Google Shape;509;p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0" name="Google Shape;510;p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1" name="Google Shape;511;p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2" name="Google Shape;512;p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3" name="Google Shape;513;p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4" name="Google Shape;514;p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5" name="Google Shape;515;p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6" name="Google Shape;516;p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7" name="Google Shape;517;p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8" name="Google Shape;518;p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9" name="Google Shape;519;p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0" name="Google Shape;520;p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1" name="Google Shape;521;p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2" name="Google Shape;522;p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3" name="Google Shape;523;p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4" name="Google Shape;524;p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5" name="Google Shape;525;p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6" name="Google Shape;526;p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7" name="Google Shape;527;p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8" name="Google Shape;528;p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9" name="Google Shape;529;p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0" name="Google Shape;530;p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1" name="Google Shape;531;p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2" name="Google Shape;532;p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3" name="Google Shape;533;p6"/>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4" name="Google Shape;534;p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5" name="Google Shape;535;p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6" name="Google Shape;536;p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7" name="Google Shape;537;p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8" name="Google Shape;538;p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9" name="Google Shape;539;p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0" name="Google Shape;540;p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1" name="Google Shape;541;p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2" name="Google Shape;542;p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3" name="Google Shape;543;p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4" name="Google Shape;544;p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5" name="Google Shape;545;p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6" name="Google Shape;546;p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547" name="Google Shape;547;p6"/>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548" name="Google Shape;548;p6"/>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4000"/>
              <a:buFont typeface="Calibri"/>
              <a:buNone/>
              <a:defRPr sz="30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549" name="Google Shape;549;p6"/>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550" name="Google Shape;550;p6"/>
          <p:cNvSpPr/>
          <p:nvPr/>
        </p:nvSpPr>
        <p:spPr>
          <a:xfrm>
            <a:off x="-1747975" y="135407"/>
            <a:ext cx="6662276" cy="466553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51" name="Google Shape;551;p6"/>
          <p:cNvPicPr preferRelativeResize="0"/>
          <p:nvPr/>
        </p:nvPicPr>
        <p:blipFill rotWithShape="1">
          <a:blip r:embed="rId2">
            <a:alphaModFix/>
          </a:blip>
          <a:srcRect/>
          <a:stretch/>
        </p:blipFill>
        <p:spPr>
          <a:xfrm>
            <a:off x="7630943" y="927426"/>
            <a:ext cx="1215135" cy="615926"/>
          </a:xfrm>
          <a:prstGeom prst="rect">
            <a:avLst/>
          </a:prstGeom>
          <a:noFill/>
          <a:ln>
            <a:noFill/>
          </a:ln>
        </p:spPr>
      </p:pic>
      <p:grpSp>
        <p:nvGrpSpPr>
          <p:cNvPr id="552" name="Google Shape;552;p6"/>
          <p:cNvGrpSpPr/>
          <p:nvPr/>
        </p:nvGrpSpPr>
        <p:grpSpPr>
          <a:xfrm>
            <a:off x="-1449668" y="146875"/>
            <a:ext cx="1026114" cy="2044323"/>
            <a:chOff x="-1555624" y="1196393"/>
            <a:chExt cx="1368152" cy="2725764"/>
          </a:xfrm>
        </p:grpSpPr>
        <p:grpSp>
          <p:nvGrpSpPr>
            <p:cNvPr id="553" name="Google Shape;553;p6"/>
            <p:cNvGrpSpPr/>
            <p:nvPr/>
          </p:nvGrpSpPr>
          <p:grpSpPr>
            <a:xfrm>
              <a:off x="-1555624" y="1488707"/>
              <a:ext cx="1368152" cy="2433450"/>
              <a:chOff x="-1836712" y="3275837"/>
              <a:chExt cx="1368152" cy="2433450"/>
            </a:xfrm>
          </p:grpSpPr>
          <p:sp>
            <p:nvSpPr>
              <p:cNvPr id="554" name="Google Shape;554;p6"/>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555" name="Google Shape;555;p6"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556" name="Google Shape;556;p6"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57" name="Google Shape;557;p6"/>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25465235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50"/>
                                        </p:tgtEl>
                                        <p:attrNameLst>
                                          <p:attrName>style.visibility</p:attrName>
                                        </p:attrNameLst>
                                      </p:cBhvr>
                                      <p:to>
                                        <p:strVal val="visible"/>
                                      </p:to>
                                    </p:set>
                                    <p:animEffect transition="in" filter="fade">
                                      <p:cBhvr>
                                        <p:cTn id="7" dur="500"/>
                                        <p:tgtEl>
                                          <p:spTgt spid="55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53"/>
                                        </p:tgtEl>
                                        <p:attrNameLst>
                                          <p:attrName>style.visibility</p:attrName>
                                        </p:attrNameLst>
                                      </p:cBhvr>
                                      <p:to>
                                        <p:strVal val="visible"/>
                                      </p:to>
                                    </p:set>
                                    <p:animEffect transition="in" filter="fade">
                                      <p:cBhvr>
                                        <p:cTn id="11" dur="500"/>
                                        <p:tgtEl>
                                          <p:spTgt spid="453"/>
                                        </p:tgtEl>
                                      </p:cBhvr>
                                    </p:animEffect>
                                  </p:childTnLst>
                                </p:cTn>
                              </p:par>
                              <p:par>
                                <p:cTn id="12" presetID="10" presetClass="entr" presetSubtype="0" fill="hold" nodeType="withEffect">
                                  <p:stCondLst>
                                    <p:cond delay="0"/>
                                  </p:stCondLst>
                                  <p:childTnLst>
                                    <p:set>
                                      <p:cBhvr>
                                        <p:cTn id="13" dur="1" fill="hold">
                                          <p:stCondLst>
                                            <p:cond delay="0"/>
                                          </p:stCondLst>
                                        </p:cTn>
                                        <p:tgtEl>
                                          <p:spTgt spid="548"/>
                                        </p:tgtEl>
                                        <p:attrNameLst>
                                          <p:attrName>style.visibility</p:attrName>
                                        </p:attrNameLst>
                                      </p:cBhvr>
                                      <p:to>
                                        <p:strVal val="visible"/>
                                      </p:to>
                                    </p:set>
                                    <p:animEffect transition="in" filter="fade">
                                      <p:cBhvr>
                                        <p:cTn id="14" dur="500"/>
                                        <p:tgtEl>
                                          <p:spTgt spid="548"/>
                                        </p:tgtEl>
                                      </p:cBhvr>
                                    </p:animEffect>
                                  </p:childTnLst>
                                </p:cTn>
                              </p:par>
                              <p:par>
                                <p:cTn id="15" presetID="10" presetClass="entr" presetSubtype="0" fill="hold" nodeType="withEffect">
                                  <p:stCondLst>
                                    <p:cond delay="0"/>
                                  </p:stCondLst>
                                  <p:childTnLst>
                                    <p:set>
                                      <p:cBhvr>
                                        <p:cTn id="16" dur="1" fill="hold">
                                          <p:stCondLst>
                                            <p:cond delay="0"/>
                                          </p:stCondLst>
                                        </p:cTn>
                                        <p:tgtEl>
                                          <p:spTgt spid="549">
                                            <p:txEl>
                                              <p:pRg st="0" end="0"/>
                                            </p:txEl>
                                          </p:spTgt>
                                        </p:tgtEl>
                                        <p:attrNameLst>
                                          <p:attrName>style.visibility</p:attrName>
                                        </p:attrNameLst>
                                      </p:cBhvr>
                                      <p:to>
                                        <p:strVal val="visible"/>
                                      </p:to>
                                    </p:set>
                                    <p:animEffect transition="in" filter="fade">
                                      <p:cBhvr>
                                        <p:cTn id="17" dur="500"/>
                                        <p:tgtEl>
                                          <p:spTgt spid="549">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549">
                                            <p:txEl>
                                              <p:charRg st="1" end="1"/>
                                            </p:txEl>
                                          </p:spTgt>
                                        </p:tgtEl>
                                        <p:attrNameLst>
                                          <p:attrName>style.visibility</p:attrName>
                                        </p:attrNameLst>
                                      </p:cBhvr>
                                      <p:to>
                                        <p:strVal val="visible"/>
                                      </p:to>
                                    </p:set>
                                    <p:animEffect transition="in" filter="fade">
                                      <p:cBhvr>
                                        <p:cTn id="20" dur="500"/>
                                        <p:tgtEl>
                                          <p:spTgt spid="549">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549">
                                            <p:txEl>
                                              <p:charRg st="1" end="1"/>
                                            </p:txEl>
                                          </p:spTgt>
                                        </p:tgtEl>
                                        <p:attrNameLst>
                                          <p:attrName>style.visibility</p:attrName>
                                        </p:attrNameLst>
                                      </p:cBhvr>
                                      <p:to>
                                        <p:strVal val="visible"/>
                                      </p:to>
                                    </p:set>
                                    <p:animEffect transition="in" filter="fade">
                                      <p:cBhvr>
                                        <p:cTn id="23" dur="500"/>
                                        <p:tgtEl>
                                          <p:spTgt spid="549">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49">
                                            <p:txEl>
                                              <p:charRg st="1" end="1"/>
                                            </p:txEl>
                                          </p:spTgt>
                                        </p:tgtEl>
                                        <p:attrNameLst>
                                          <p:attrName>style.visibility</p:attrName>
                                        </p:attrNameLst>
                                      </p:cBhvr>
                                      <p:to>
                                        <p:strVal val="visible"/>
                                      </p:to>
                                    </p:set>
                                    <p:animEffect transition="in" filter="fade">
                                      <p:cBhvr>
                                        <p:cTn id="26" dur="500"/>
                                        <p:tgtEl>
                                          <p:spTgt spid="549">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549">
                                            <p:txEl>
                                              <p:charRg st="1" end="1"/>
                                            </p:txEl>
                                          </p:spTgt>
                                        </p:tgtEl>
                                        <p:attrNameLst>
                                          <p:attrName>style.visibility</p:attrName>
                                        </p:attrNameLst>
                                      </p:cBhvr>
                                      <p:to>
                                        <p:strVal val="visible"/>
                                      </p:to>
                                    </p:set>
                                    <p:animEffect transition="in" filter="fade">
                                      <p:cBhvr>
                                        <p:cTn id="29" dur="500"/>
                                        <p:tgtEl>
                                          <p:spTgt spid="549">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549">
                                            <p:txEl>
                                              <p:charRg st="1" end="1"/>
                                            </p:txEl>
                                          </p:spTgt>
                                        </p:tgtEl>
                                        <p:attrNameLst>
                                          <p:attrName>style.visibility</p:attrName>
                                        </p:attrNameLst>
                                      </p:cBhvr>
                                      <p:to>
                                        <p:strVal val="visible"/>
                                      </p:to>
                                    </p:set>
                                    <p:animEffect transition="in" filter="fade">
                                      <p:cBhvr>
                                        <p:cTn id="32" dur="500"/>
                                        <p:tgtEl>
                                          <p:spTgt spid="549">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549">
                                            <p:txEl>
                                              <p:charRg st="1" end="1"/>
                                            </p:txEl>
                                          </p:spTgt>
                                        </p:tgtEl>
                                        <p:attrNameLst>
                                          <p:attrName>style.visibility</p:attrName>
                                        </p:attrNameLst>
                                      </p:cBhvr>
                                      <p:to>
                                        <p:strVal val="visible"/>
                                      </p:to>
                                    </p:set>
                                    <p:animEffect transition="in" filter="fade">
                                      <p:cBhvr>
                                        <p:cTn id="35" dur="500"/>
                                        <p:tgtEl>
                                          <p:spTgt spid="549">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549">
                                            <p:txEl>
                                              <p:charRg st="1" end="1"/>
                                            </p:txEl>
                                          </p:spTgt>
                                        </p:tgtEl>
                                        <p:attrNameLst>
                                          <p:attrName>style.visibility</p:attrName>
                                        </p:attrNameLst>
                                      </p:cBhvr>
                                      <p:to>
                                        <p:strVal val="visible"/>
                                      </p:to>
                                    </p:set>
                                    <p:animEffect transition="in" filter="fade">
                                      <p:cBhvr>
                                        <p:cTn id="38" dur="500"/>
                                        <p:tgtEl>
                                          <p:spTgt spid="549">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549">
                                            <p:txEl>
                                              <p:charRg st="1" end="1"/>
                                            </p:txEl>
                                          </p:spTgt>
                                        </p:tgtEl>
                                        <p:attrNameLst>
                                          <p:attrName>style.visibility</p:attrName>
                                        </p:attrNameLst>
                                      </p:cBhvr>
                                      <p:to>
                                        <p:strVal val="visible"/>
                                      </p:to>
                                    </p:set>
                                    <p:animEffect transition="in" filter="fade">
                                      <p:cBhvr>
                                        <p:cTn id="41" dur="500"/>
                                        <p:tgtEl>
                                          <p:spTgt spid="549">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51"/>
                                        </p:tgtEl>
                                        <p:attrNameLst>
                                          <p:attrName>style.visibility</p:attrName>
                                        </p:attrNameLst>
                                      </p:cBhvr>
                                      <p:to>
                                        <p:strVal val="visible"/>
                                      </p:to>
                                    </p:set>
                                    <p:animEffect transition="in" filter="fade">
                                      <p:cBhvr>
                                        <p:cTn id="45" dur="1000"/>
                                        <p:tgtEl>
                                          <p:spTgt spid="5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558"/>
        <p:cNvGrpSpPr/>
        <p:nvPr/>
      </p:nvGrpSpPr>
      <p:grpSpPr>
        <a:xfrm>
          <a:off x="0" y="0"/>
          <a:ext cx="0" cy="0"/>
          <a:chOff x="0" y="0"/>
          <a:chExt cx="0" cy="0"/>
        </a:xfrm>
      </p:grpSpPr>
      <p:sp>
        <p:nvSpPr>
          <p:cNvPr id="559" name="Google Shape;559;p7"/>
          <p:cNvSpPr txBox="1">
            <a:spLocks noGrp="1"/>
          </p:cNvSpPr>
          <p:nvPr>
            <p:ph type="title"/>
          </p:nvPr>
        </p:nvSpPr>
        <p:spPr>
          <a:xfrm>
            <a:off x="484203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560" name="Google Shape;560;p7"/>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561" name="Google Shape;561;p7"/>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562" name="Google Shape;562;p7"/>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563" name="Google Shape;563;p7"/>
          <p:cNvSpPr>
            <a:spLocks noGrp="1"/>
          </p:cNvSpPr>
          <p:nvPr>
            <p:ph type="pic" idx="2"/>
          </p:nvPr>
        </p:nvSpPr>
        <p:spPr>
          <a:xfrm>
            <a:off x="-7145" y="0"/>
            <a:ext cx="4579164"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400"/>
              <a:buFont typeface="Arial"/>
              <a:buNone/>
              <a:defRPr sz="105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800"/>
              <a:buFont typeface="Arial"/>
              <a:buNone/>
              <a:defRPr sz="135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800"/>
              <a:buFont typeface="Arial"/>
              <a:buChar char="•"/>
              <a:defRPr sz="135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6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20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R="0" lvl="6"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R="0" lvl="7"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R="0" lvl="8"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564" name="Google Shape;564;p7"/>
          <p:cNvSpPr txBox="1">
            <a:spLocks noGrp="1"/>
          </p:cNvSpPr>
          <p:nvPr>
            <p:ph type="body" idx="1"/>
          </p:nvPr>
        </p:nvSpPr>
        <p:spPr>
          <a:xfrm>
            <a:off x="4841426" y="1697955"/>
            <a:ext cx="3353601" cy="277408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565" name="Google Shape;565;p7"/>
          <p:cNvGrpSpPr/>
          <p:nvPr/>
        </p:nvGrpSpPr>
        <p:grpSpPr>
          <a:xfrm>
            <a:off x="-1530678" y="2991543"/>
            <a:ext cx="1404156" cy="2177011"/>
            <a:chOff x="6195941" y="562596"/>
            <a:chExt cx="1872208" cy="2902681"/>
          </a:xfrm>
        </p:grpSpPr>
        <p:grpSp>
          <p:nvGrpSpPr>
            <p:cNvPr id="566" name="Google Shape;566;p7"/>
            <p:cNvGrpSpPr/>
            <p:nvPr/>
          </p:nvGrpSpPr>
          <p:grpSpPr>
            <a:xfrm>
              <a:off x="6195941" y="832626"/>
              <a:ext cx="1872208" cy="2632651"/>
              <a:chOff x="-1872716" y="660661"/>
              <a:chExt cx="1872208" cy="1974490"/>
            </a:xfrm>
          </p:grpSpPr>
          <p:sp>
            <p:nvSpPr>
              <p:cNvPr id="567" name="Google Shape;567;p7"/>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568" name="Google Shape;568;p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569" name="Google Shape;569;p7"/>
            <p:cNvGrpSpPr/>
            <p:nvPr/>
          </p:nvGrpSpPr>
          <p:grpSpPr>
            <a:xfrm>
              <a:off x="6303954" y="562596"/>
              <a:ext cx="540060" cy="540060"/>
              <a:chOff x="6303954" y="562596"/>
              <a:chExt cx="540060" cy="540060"/>
            </a:xfrm>
          </p:grpSpPr>
          <p:sp>
            <p:nvSpPr>
              <p:cNvPr id="570" name="Google Shape;570;p7"/>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71" name="Google Shape;571;p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572" name="Google Shape;572;p7"/>
          <p:cNvGrpSpPr/>
          <p:nvPr/>
        </p:nvGrpSpPr>
        <p:grpSpPr>
          <a:xfrm>
            <a:off x="-1449668" y="146875"/>
            <a:ext cx="1026114" cy="2044323"/>
            <a:chOff x="-1555624" y="1196393"/>
            <a:chExt cx="1368152" cy="2725764"/>
          </a:xfrm>
        </p:grpSpPr>
        <p:grpSp>
          <p:nvGrpSpPr>
            <p:cNvPr id="573" name="Google Shape;573;p7"/>
            <p:cNvGrpSpPr/>
            <p:nvPr/>
          </p:nvGrpSpPr>
          <p:grpSpPr>
            <a:xfrm>
              <a:off x="-1555624" y="1488707"/>
              <a:ext cx="1368152" cy="2433450"/>
              <a:chOff x="-1836712" y="3275837"/>
              <a:chExt cx="1368152" cy="2433450"/>
            </a:xfrm>
          </p:grpSpPr>
          <p:sp>
            <p:nvSpPr>
              <p:cNvPr id="574" name="Google Shape;574;p7"/>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575" name="Google Shape;575;p7"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576" name="Google Shape;576;p7"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77" name="Google Shape;577;p7"/>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578" name="Google Shape;578;p7"/>
          <p:cNvSpPr/>
          <p:nvPr/>
        </p:nvSpPr>
        <p:spPr>
          <a:xfrm>
            <a:off x="4628042" y="1767479"/>
            <a:ext cx="4370409" cy="306055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579" name="Google Shape;579;p7"/>
          <p:cNvGrpSpPr/>
          <p:nvPr/>
        </p:nvGrpSpPr>
        <p:grpSpPr>
          <a:xfrm>
            <a:off x="7915032" y="222489"/>
            <a:ext cx="896495" cy="359890"/>
            <a:chOff x="1899" y="899"/>
            <a:chExt cx="4165" cy="1672"/>
          </a:xfrm>
        </p:grpSpPr>
        <p:sp>
          <p:nvSpPr>
            <p:cNvPr id="580" name="Google Shape;580;p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1" name="Google Shape;581;p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2" name="Google Shape;582;p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3" name="Google Shape;583;p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4" name="Google Shape;584;p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5" name="Google Shape;585;p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6" name="Google Shape;586;p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7" name="Google Shape;587;p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8" name="Google Shape;588;p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9" name="Google Shape;589;p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0" name="Google Shape;590;p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1" name="Google Shape;591;p7"/>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2" name="Google Shape;592;p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3" name="Google Shape;593;p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4" name="Google Shape;594;p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5" name="Google Shape;595;p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6" name="Google Shape;596;p7"/>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7" name="Google Shape;597;p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8" name="Google Shape;598;p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9" name="Google Shape;599;p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0" name="Google Shape;600;p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1" name="Google Shape;601;p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2" name="Google Shape;602;p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3" name="Google Shape;603;p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4" name="Google Shape;604;p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5" name="Google Shape;605;p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6" name="Google Shape;606;p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7" name="Google Shape;607;p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8" name="Google Shape;608;p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9" name="Google Shape;609;p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0" name="Google Shape;610;p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1" name="Google Shape;611;p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2" name="Google Shape;612;p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3" name="Google Shape;613;p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4" name="Google Shape;614;p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5" name="Google Shape;615;p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6" name="Google Shape;616;p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7" name="Google Shape;617;p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8" name="Google Shape;618;p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9" name="Google Shape;619;p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0" name="Google Shape;620;p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1" name="Google Shape;621;p7"/>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2" name="Google Shape;622;p7"/>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3" name="Google Shape;623;p7"/>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4" name="Google Shape;624;p7"/>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5" name="Google Shape;625;p7"/>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6" name="Google Shape;626;p7"/>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7" name="Google Shape;627;p7"/>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8" name="Google Shape;628;p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9" name="Google Shape;629;p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0" name="Google Shape;630;p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1" name="Google Shape;631;p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2" name="Google Shape;632;p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3" name="Google Shape;633;p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4" name="Google Shape;634;p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5" name="Google Shape;635;p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6" name="Google Shape;636;p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7" name="Google Shape;637;p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8" name="Google Shape;638;p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9" name="Google Shape;639;p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0" name="Google Shape;640;p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1" name="Google Shape;641;p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2" name="Google Shape;642;p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3" name="Google Shape;643;p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4" name="Google Shape;644;p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5" name="Google Shape;645;p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6" name="Google Shape;646;p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7" name="Google Shape;647;p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8" name="Google Shape;648;p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9" name="Google Shape;649;p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0" name="Google Shape;650;p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1" name="Google Shape;651;p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2" name="Google Shape;652;p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3" name="Google Shape;653;p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4" name="Google Shape;654;p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5" name="Google Shape;655;p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6" name="Google Shape;656;p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7" name="Google Shape;657;p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8" name="Google Shape;658;p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9" name="Google Shape;659;p7"/>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0" name="Google Shape;660;p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1" name="Google Shape;661;p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2" name="Google Shape;662;p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3" name="Google Shape;663;p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4" name="Google Shape;664;p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5" name="Google Shape;665;p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6" name="Google Shape;666;p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7" name="Google Shape;667;p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8" name="Google Shape;668;p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9" name="Google Shape;669;p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0" name="Google Shape;670;p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1" name="Google Shape;671;p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2" name="Google Shape;672;p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673" name="Google Shape;673;p7"/>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Tree>
    <p:extLst>
      <p:ext uri="{BB962C8B-B14F-4D97-AF65-F5344CB8AC3E}">
        <p14:creationId xmlns:p14="http://schemas.microsoft.com/office/powerpoint/2010/main" val="61435594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1571"/>
        <p:cNvGrpSpPr/>
        <p:nvPr/>
      </p:nvGrpSpPr>
      <p:grpSpPr>
        <a:xfrm>
          <a:off x="0" y="0"/>
          <a:ext cx="0" cy="0"/>
          <a:chOff x="0" y="0"/>
          <a:chExt cx="0" cy="0"/>
        </a:xfrm>
      </p:grpSpPr>
      <p:sp>
        <p:nvSpPr>
          <p:cNvPr id="1572" name="Google Shape;1572;p16"/>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573" name="Google Shape;1573;p16"/>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574" name="Google Shape;1574;p1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575" name="Google Shape;1575;p1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576" name="Google Shape;1576;p1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1577" name="Google Shape;1577;p16"/>
          <p:cNvSpPr txBox="1">
            <a:spLocks noGrp="1"/>
          </p:cNvSpPr>
          <p:nvPr>
            <p:ph type="body" idx="1"/>
          </p:nvPr>
        </p:nvSpPr>
        <p:spPr>
          <a:xfrm>
            <a:off x="386099" y="1697954"/>
            <a:ext cx="35916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a:solidFill>
                  <a:schemeClr val="dk2"/>
                </a:solidFill>
              </a:defRPr>
            </a:lvl1pPr>
            <a:lvl2pPr marL="914400" lvl="1" indent="-228600" algn="l">
              <a:lnSpc>
                <a:spcPct val="90000"/>
              </a:lnSpc>
              <a:spcBef>
                <a:spcPts val="300"/>
              </a:spcBef>
              <a:spcAft>
                <a:spcPts val="0"/>
              </a:spcAft>
              <a:buClr>
                <a:schemeClr val="dk2"/>
              </a:buClr>
              <a:buSzPts val="1400"/>
              <a:buNone/>
              <a:defRPr>
                <a:solidFill>
                  <a:schemeClr val="dk2"/>
                </a:solidFill>
              </a:defRPr>
            </a:lvl2pPr>
            <a:lvl3pPr marL="1371600" lvl="2" indent="-317500" algn="l">
              <a:lnSpc>
                <a:spcPct val="90000"/>
              </a:lnSpc>
              <a:spcBef>
                <a:spcPts val="300"/>
              </a:spcBef>
              <a:spcAft>
                <a:spcPts val="0"/>
              </a:spcAft>
              <a:buClr>
                <a:schemeClr val="accent2"/>
              </a:buClr>
              <a:buSzPts val="1400"/>
              <a:buChar char="•"/>
              <a:defRPr>
                <a:solidFill>
                  <a:schemeClr val="dk2"/>
                </a:solidFill>
              </a:defRPr>
            </a:lvl3pPr>
            <a:lvl4pPr marL="1828800" lvl="3" indent="-304800" algn="l">
              <a:lnSpc>
                <a:spcPct val="90000"/>
              </a:lnSpc>
              <a:spcBef>
                <a:spcPts val="300"/>
              </a:spcBef>
              <a:spcAft>
                <a:spcPts val="0"/>
              </a:spcAft>
              <a:buClr>
                <a:schemeClr val="accent2"/>
              </a:buClr>
              <a:buSzPts val="1200"/>
              <a:buChar char="•"/>
              <a:defRPr>
                <a:solidFill>
                  <a:schemeClr val="dk2"/>
                </a:solidFill>
              </a:defRPr>
            </a:lvl4pPr>
            <a:lvl5pPr marL="2286000" lvl="4" indent="-228600" algn="l">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578" name="Google Shape;1578;p16"/>
          <p:cNvGrpSpPr/>
          <p:nvPr/>
        </p:nvGrpSpPr>
        <p:grpSpPr>
          <a:xfrm>
            <a:off x="-1530678" y="2991542"/>
            <a:ext cx="1404225" cy="2177094"/>
            <a:chOff x="6195941" y="562596"/>
            <a:chExt cx="1872300" cy="2902792"/>
          </a:xfrm>
        </p:grpSpPr>
        <p:grpSp>
          <p:nvGrpSpPr>
            <p:cNvPr id="1579" name="Google Shape;1579;p16"/>
            <p:cNvGrpSpPr/>
            <p:nvPr/>
          </p:nvGrpSpPr>
          <p:grpSpPr>
            <a:xfrm>
              <a:off x="6195941" y="832605"/>
              <a:ext cx="1872300" cy="2632784"/>
              <a:chOff x="-1872716" y="660661"/>
              <a:chExt cx="1872300" cy="1974637"/>
            </a:xfrm>
          </p:grpSpPr>
          <p:sp>
            <p:nvSpPr>
              <p:cNvPr id="1580" name="Google Shape;1580;p16"/>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581" name="Google Shape;1581;p16"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582" name="Google Shape;1582;p16"/>
            <p:cNvGrpSpPr/>
            <p:nvPr/>
          </p:nvGrpSpPr>
          <p:grpSpPr>
            <a:xfrm>
              <a:off x="6303954" y="562596"/>
              <a:ext cx="540000" cy="540000"/>
              <a:chOff x="6303954" y="562596"/>
              <a:chExt cx="540000" cy="540000"/>
            </a:xfrm>
          </p:grpSpPr>
          <p:sp>
            <p:nvSpPr>
              <p:cNvPr id="1583" name="Google Shape;1583;p16"/>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584" name="Google Shape;1584;p16"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585" name="Google Shape;1585;p16"/>
          <p:cNvSpPr/>
          <p:nvPr/>
        </p:nvSpPr>
        <p:spPr>
          <a:xfrm>
            <a:off x="2264304" y="1329714"/>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1586" name="Google Shape;1586;p16"/>
          <p:cNvGrpSpPr/>
          <p:nvPr/>
        </p:nvGrpSpPr>
        <p:grpSpPr>
          <a:xfrm>
            <a:off x="7916400" y="221400"/>
            <a:ext cx="893994" cy="358950"/>
            <a:chOff x="1899" y="899"/>
            <a:chExt cx="4163" cy="1671"/>
          </a:xfrm>
        </p:grpSpPr>
        <p:sp>
          <p:nvSpPr>
            <p:cNvPr id="1587" name="Google Shape;1587;p1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88" name="Google Shape;1588;p1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89" name="Google Shape;1589;p1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0" name="Google Shape;1590;p1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1" name="Google Shape;1591;p1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2" name="Google Shape;1592;p1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3" name="Google Shape;1593;p1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4" name="Google Shape;1594;p1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5" name="Google Shape;1595;p1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6" name="Google Shape;1596;p1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7" name="Google Shape;1597;p1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8" name="Google Shape;1598;p16"/>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9" name="Google Shape;1599;p1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0" name="Google Shape;1600;p1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1" name="Google Shape;1601;p1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2" name="Google Shape;1602;p1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3" name="Google Shape;1603;p16"/>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4" name="Google Shape;1604;p1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5" name="Google Shape;1605;p1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6" name="Google Shape;1606;p1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7" name="Google Shape;1607;p1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8" name="Google Shape;1608;p1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9" name="Google Shape;1609;p1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0" name="Google Shape;1610;p1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1" name="Google Shape;1611;p1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2" name="Google Shape;1612;p1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3" name="Google Shape;1613;p1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4" name="Google Shape;1614;p1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5" name="Google Shape;1615;p1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6" name="Google Shape;1616;p1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7" name="Google Shape;1617;p1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8" name="Google Shape;1618;p1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9" name="Google Shape;1619;p1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0" name="Google Shape;1620;p1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1" name="Google Shape;1621;p1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2" name="Google Shape;1622;p1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3" name="Google Shape;1623;p1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4" name="Google Shape;1624;p1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5" name="Google Shape;1625;p1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6" name="Google Shape;1626;p1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7" name="Google Shape;1627;p1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8" name="Google Shape;1628;p1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9" name="Google Shape;1629;p1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0" name="Google Shape;1630;p1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1" name="Google Shape;1631;p1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2" name="Google Shape;1632;p1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3" name="Google Shape;1633;p1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4" name="Google Shape;1634;p1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5" name="Google Shape;1635;p1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6" name="Google Shape;1636;p1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7" name="Google Shape;1637;p1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8" name="Google Shape;1638;p1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9" name="Google Shape;1639;p1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0" name="Google Shape;1640;p1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1" name="Google Shape;1641;p1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2" name="Google Shape;1642;p1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3" name="Google Shape;1643;p1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4" name="Google Shape;1644;p1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5" name="Google Shape;1645;p1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6" name="Google Shape;1646;p1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7" name="Google Shape;1647;p1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8" name="Google Shape;1648;p1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9" name="Google Shape;1649;p1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0" name="Google Shape;1650;p1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1" name="Google Shape;1651;p1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2" name="Google Shape;1652;p1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3" name="Google Shape;1653;p1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4" name="Google Shape;1654;p1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5" name="Google Shape;1655;p1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6" name="Google Shape;1656;p1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7" name="Google Shape;1657;p1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8" name="Google Shape;1658;p1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9" name="Google Shape;1659;p1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0" name="Google Shape;1660;p1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1" name="Google Shape;1661;p1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2" name="Google Shape;1662;p1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3" name="Google Shape;1663;p1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4" name="Google Shape;1664;p1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5" name="Google Shape;1665;p1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6" name="Google Shape;1666;p16"/>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7" name="Google Shape;1667;p1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8" name="Google Shape;1668;p1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9" name="Google Shape;1669;p1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0" name="Google Shape;1670;p1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1" name="Google Shape;1671;p1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2" name="Google Shape;1672;p1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3" name="Google Shape;1673;p1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4" name="Google Shape;1674;p1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5" name="Google Shape;1675;p1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6" name="Google Shape;1676;p1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7" name="Google Shape;1677;p1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8" name="Google Shape;1678;p1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9" name="Google Shape;1679;p1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680" name="Google Shape;1680;p16"/>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
        <p:nvSpPr>
          <p:cNvPr id="1681" name="Google Shape;1681;p16"/>
          <p:cNvSpPr txBox="1">
            <a:spLocks noGrp="1"/>
          </p:cNvSpPr>
          <p:nvPr>
            <p:ph type="body" idx="2"/>
          </p:nvPr>
        </p:nvSpPr>
        <p:spPr>
          <a:xfrm>
            <a:off x="4290608" y="1697954"/>
            <a:ext cx="35916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a:solidFill>
                  <a:schemeClr val="dk2"/>
                </a:solidFill>
              </a:defRPr>
            </a:lvl1pPr>
            <a:lvl2pPr marL="914400" lvl="1" indent="-228600" algn="l">
              <a:lnSpc>
                <a:spcPct val="90000"/>
              </a:lnSpc>
              <a:spcBef>
                <a:spcPts val="300"/>
              </a:spcBef>
              <a:spcAft>
                <a:spcPts val="0"/>
              </a:spcAft>
              <a:buClr>
                <a:schemeClr val="dk2"/>
              </a:buClr>
              <a:buSzPts val="1400"/>
              <a:buNone/>
              <a:defRPr>
                <a:solidFill>
                  <a:schemeClr val="dk2"/>
                </a:solidFill>
              </a:defRPr>
            </a:lvl2pPr>
            <a:lvl3pPr marL="1371600" lvl="2" indent="-317500" algn="l">
              <a:lnSpc>
                <a:spcPct val="90000"/>
              </a:lnSpc>
              <a:spcBef>
                <a:spcPts val="300"/>
              </a:spcBef>
              <a:spcAft>
                <a:spcPts val="0"/>
              </a:spcAft>
              <a:buClr>
                <a:schemeClr val="accent2"/>
              </a:buClr>
              <a:buSzPts val="1400"/>
              <a:buChar char="•"/>
              <a:defRPr>
                <a:solidFill>
                  <a:schemeClr val="dk2"/>
                </a:solidFill>
              </a:defRPr>
            </a:lvl3pPr>
            <a:lvl4pPr marL="1828800" lvl="3" indent="-304800" algn="l">
              <a:lnSpc>
                <a:spcPct val="90000"/>
              </a:lnSpc>
              <a:spcBef>
                <a:spcPts val="300"/>
              </a:spcBef>
              <a:spcAft>
                <a:spcPts val="0"/>
              </a:spcAft>
              <a:buClr>
                <a:schemeClr val="accent2"/>
              </a:buClr>
              <a:buSzPts val="1200"/>
              <a:buChar char="•"/>
              <a:defRPr>
                <a:solidFill>
                  <a:schemeClr val="dk2"/>
                </a:solidFill>
              </a:defRPr>
            </a:lvl4pPr>
            <a:lvl5pPr marL="2286000" lvl="4" indent="-228600" algn="l">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674"/>
        <p:cNvGrpSpPr/>
        <p:nvPr/>
      </p:nvGrpSpPr>
      <p:grpSpPr>
        <a:xfrm>
          <a:off x="0" y="0"/>
          <a:ext cx="0" cy="0"/>
          <a:chOff x="0" y="0"/>
          <a:chExt cx="0" cy="0"/>
        </a:xfrm>
      </p:grpSpPr>
      <p:sp>
        <p:nvSpPr>
          <p:cNvPr id="675" name="Google Shape;675;p8"/>
          <p:cNvSpPr/>
          <p:nvPr/>
        </p:nvSpPr>
        <p:spPr>
          <a:xfrm>
            <a:off x="0" y="0"/>
            <a:ext cx="9144000" cy="5143500"/>
          </a:xfrm>
          <a:prstGeom prst="rect">
            <a:avLst/>
          </a:prstGeom>
          <a:solidFill>
            <a:srgbClr val="000000">
              <a:alpha val="68627"/>
            </a:srgbClr>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76" name="Google Shape;676;p8"/>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677" name="Google Shape;677;p8"/>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678" name="Google Shape;678;p8"/>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679" name="Google Shape;679;p8"/>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680" name="Google Shape;680;p8"/>
          <p:cNvSpPr txBox="1">
            <a:spLocks noGrp="1"/>
          </p:cNvSpPr>
          <p:nvPr>
            <p:ph type="body" idx="1"/>
          </p:nvPr>
        </p:nvSpPr>
        <p:spPr>
          <a:xfrm>
            <a:off x="386100" y="1697955"/>
            <a:ext cx="3353601"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681" name="Google Shape;681;p8"/>
          <p:cNvGrpSpPr/>
          <p:nvPr/>
        </p:nvGrpSpPr>
        <p:grpSpPr>
          <a:xfrm>
            <a:off x="-1530678" y="2991543"/>
            <a:ext cx="1404156" cy="2177011"/>
            <a:chOff x="6195941" y="562596"/>
            <a:chExt cx="1872208" cy="2902681"/>
          </a:xfrm>
        </p:grpSpPr>
        <p:grpSp>
          <p:nvGrpSpPr>
            <p:cNvPr id="682" name="Google Shape;682;p8"/>
            <p:cNvGrpSpPr/>
            <p:nvPr/>
          </p:nvGrpSpPr>
          <p:grpSpPr>
            <a:xfrm>
              <a:off x="6195941" y="832626"/>
              <a:ext cx="1872208" cy="2632651"/>
              <a:chOff x="-1872716" y="660661"/>
              <a:chExt cx="1872208" cy="1974490"/>
            </a:xfrm>
          </p:grpSpPr>
          <p:sp>
            <p:nvSpPr>
              <p:cNvPr id="683" name="Google Shape;683;p8"/>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84" name="Google Shape;684;p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85" name="Google Shape;685;p8"/>
            <p:cNvGrpSpPr/>
            <p:nvPr/>
          </p:nvGrpSpPr>
          <p:grpSpPr>
            <a:xfrm>
              <a:off x="6303954" y="562596"/>
              <a:ext cx="540060" cy="540060"/>
              <a:chOff x="6303954" y="562596"/>
              <a:chExt cx="540060" cy="540060"/>
            </a:xfrm>
          </p:grpSpPr>
          <p:sp>
            <p:nvSpPr>
              <p:cNvPr id="686" name="Google Shape;686;p8"/>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687" name="Google Shape;687;p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88" name="Google Shape;688;p8"/>
          <p:cNvSpPr/>
          <p:nvPr/>
        </p:nvSpPr>
        <p:spPr>
          <a:xfrm>
            <a:off x="-2760033" y="234346"/>
            <a:ext cx="6559688" cy="4593691"/>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689" name="Google Shape;689;p8"/>
          <p:cNvGrpSpPr/>
          <p:nvPr/>
        </p:nvGrpSpPr>
        <p:grpSpPr>
          <a:xfrm>
            <a:off x="7915032" y="222489"/>
            <a:ext cx="896495" cy="359890"/>
            <a:chOff x="1899" y="899"/>
            <a:chExt cx="4165" cy="1672"/>
          </a:xfrm>
        </p:grpSpPr>
        <p:sp>
          <p:nvSpPr>
            <p:cNvPr id="690" name="Google Shape;690;p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1" name="Google Shape;691;p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2" name="Google Shape;692;p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3" name="Google Shape;693;p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4" name="Google Shape;694;p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5" name="Google Shape;695;p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6" name="Google Shape;696;p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7" name="Google Shape;697;p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8" name="Google Shape;698;p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9" name="Google Shape;699;p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0" name="Google Shape;700;p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1" name="Google Shape;701;p8"/>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2" name="Google Shape;702;p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3" name="Google Shape;703;p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4" name="Google Shape;704;p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5" name="Google Shape;705;p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6" name="Google Shape;706;p8"/>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7" name="Google Shape;707;p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8" name="Google Shape;708;p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9" name="Google Shape;709;p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0" name="Google Shape;710;p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1" name="Google Shape;711;p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2" name="Google Shape;712;p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3" name="Google Shape;713;p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4" name="Google Shape;714;p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5" name="Google Shape;715;p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6" name="Google Shape;716;p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7" name="Google Shape;717;p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8" name="Google Shape;718;p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9" name="Google Shape;719;p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0" name="Google Shape;720;p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1" name="Google Shape;721;p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2" name="Google Shape;722;p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3" name="Google Shape;723;p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4" name="Google Shape;724;p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5" name="Google Shape;725;p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6" name="Google Shape;726;p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7" name="Google Shape;727;p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8" name="Google Shape;728;p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9" name="Google Shape;729;p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0" name="Google Shape;730;p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1" name="Google Shape;731;p8"/>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2" name="Google Shape;732;p8"/>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3" name="Google Shape;733;p8"/>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4" name="Google Shape;734;p8"/>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5" name="Google Shape;735;p8"/>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6" name="Google Shape;736;p8"/>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7" name="Google Shape;737;p8"/>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8" name="Google Shape;738;p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9" name="Google Shape;739;p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0" name="Google Shape;740;p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1" name="Google Shape;741;p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2" name="Google Shape;742;p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3" name="Google Shape;743;p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4" name="Google Shape;744;p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5" name="Google Shape;745;p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6" name="Google Shape;746;p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7" name="Google Shape;747;p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8" name="Google Shape;748;p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9" name="Google Shape;749;p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0" name="Google Shape;750;p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1" name="Google Shape;751;p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2" name="Google Shape;752;p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3" name="Google Shape;753;p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4" name="Google Shape;754;p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5" name="Google Shape;755;p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6" name="Google Shape;756;p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7" name="Google Shape;757;p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8" name="Google Shape;758;p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9" name="Google Shape;759;p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0" name="Google Shape;760;p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1" name="Google Shape;761;p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2" name="Google Shape;762;p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3" name="Google Shape;763;p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4" name="Google Shape;764;p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5" name="Google Shape;765;p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6" name="Google Shape;766;p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7" name="Google Shape;767;p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8" name="Google Shape;768;p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9" name="Google Shape;769;p8"/>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0" name="Google Shape;770;p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1" name="Google Shape;771;p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2" name="Google Shape;772;p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3" name="Google Shape;773;p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4" name="Google Shape;774;p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5" name="Google Shape;775;p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6" name="Google Shape;776;p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7" name="Google Shape;777;p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8" name="Google Shape;778;p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9" name="Google Shape;779;p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0" name="Google Shape;780;p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1" name="Google Shape;781;p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2" name="Google Shape;782;p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783" name="Google Shape;783;p8"/>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784" name="Google Shape;784;p8"/>
          <p:cNvSpPr txBox="1">
            <a:spLocks noGrp="1"/>
          </p:cNvSpPr>
          <p:nvPr>
            <p:ph type="body" idx="2"/>
          </p:nvPr>
        </p:nvSpPr>
        <p:spPr>
          <a:xfrm>
            <a:off x="4141651" y="1697955"/>
            <a:ext cx="3353601"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785" name="Google Shape;785;p8"/>
          <p:cNvGrpSpPr/>
          <p:nvPr/>
        </p:nvGrpSpPr>
        <p:grpSpPr>
          <a:xfrm>
            <a:off x="-1530678" y="653649"/>
            <a:ext cx="1026114" cy="1698199"/>
            <a:chOff x="-1836712" y="2937191"/>
            <a:chExt cx="1368152" cy="2264265"/>
          </a:xfrm>
        </p:grpSpPr>
        <p:pic>
          <p:nvPicPr>
            <p:cNvPr id="786" name="Google Shape;786;p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787" name="Google Shape;787;p8"/>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88" name="Google Shape;788;p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011790489"/>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789"/>
        <p:cNvGrpSpPr/>
        <p:nvPr/>
      </p:nvGrpSpPr>
      <p:grpSpPr>
        <a:xfrm>
          <a:off x="0" y="0"/>
          <a:ext cx="0" cy="0"/>
          <a:chOff x="0" y="0"/>
          <a:chExt cx="0" cy="0"/>
        </a:xfrm>
      </p:grpSpPr>
      <p:sp>
        <p:nvSpPr>
          <p:cNvPr id="790" name="Google Shape;790;p9"/>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91" name="Google Shape;791;p9"/>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92" name="Google Shape;792;p9"/>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793" name="Google Shape;793;p9"/>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794" name="Google Shape;794;p9"/>
          <p:cNvGrpSpPr/>
          <p:nvPr/>
        </p:nvGrpSpPr>
        <p:grpSpPr>
          <a:xfrm>
            <a:off x="7915032" y="222489"/>
            <a:ext cx="896495" cy="359890"/>
            <a:chOff x="1899" y="899"/>
            <a:chExt cx="4165" cy="1672"/>
          </a:xfrm>
        </p:grpSpPr>
        <p:sp>
          <p:nvSpPr>
            <p:cNvPr id="795" name="Google Shape;795;p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6" name="Google Shape;796;p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7" name="Google Shape;797;p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8" name="Google Shape;798;p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9" name="Google Shape;799;p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0" name="Google Shape;800;p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1" name="Google Shape;801;p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2" name="Google Shape;802;p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3" name="Google Shape;803;p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4" name="Google Shape;804;p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5" name="Google Shape;805;p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6" name="Google Shape;806;p9"/>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7" name="Google Shape;807;p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8" name="Google Shape;808;p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9" name="Google Shape;809;p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0" name="Google Shape;810;p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1" name="Google Shape;811;p9"/>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2" name="Google Shape;812;p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3" name="Google Shape;813;p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4" name="Google Shape;814;p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5" name="Google Shape;815;p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6" name="Google Shape;816;p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7" name="Google Shape;817;p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8" name="Google Shape;818;p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9" name="Google Shape;819;p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0" name="Google Shape;820;p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1" name="Google Shape;821;p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2" name="Google Shape;822;p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3" name="Google Shape;823;p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4" name="Google Shape;824;p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5" name="Google Shape;825;p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6" name="Google Shape;826;p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7" name="Google Shape;827;p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8" name="Google Shape;828;p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9" name="Google Shape;829;p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0" name="Google Shape;830;p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1" name="Google Shape;831;p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2" name="Google Shape;832;p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3" name="Google Shape;833;p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4" name="Google Shape;834;p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5" name="Google Shape;835;p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6" name="Google Shape;836;p9"/>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7" name="Google Shape;837;p9"/>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8" name="Google Shape;838;p9"/>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9" name="Google Shape;839;p9"/>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0" name="Google Shape;840;p9"/>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1" name="Google Shape;841;p9"/>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2" name="Google Shape;842;p9"/>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3" name="Google Shape;843;p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4" name="Google Shape;844;p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5" name="Google Shape;845;p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6" name="Google Shape;846;p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7" name="Google Shape;847;p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8" name="Google Shape;848;p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9" name="Google Shape;849;p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0" name="Google Shape;850;p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1" name="Google Shape;851;p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2" name="Google Shape;852;p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3" name="Google Shape;853;p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4" name="Google Shape;854;p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5" name="Google Shape;855;p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6" name="Google Shape;856;p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7" name="Google Shape;857;p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8" name="Google Shape;858;p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9" name="Google Shape;859;p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0" name="Google Shape;860;p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1" name="Google Shape;861;p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2" name="Google Shape;862;p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3" name="Google Shape;863;p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4" name="Google Shape;864;p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5" name="Google Shape;865;p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6" name="Google Shape;866;p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7" name="Google Shape;867;p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8" name="Google Shape;868;p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9" name="Google Shape;869;p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0" name="Google Shape;870;p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1" name="Google Shape;871;p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2" name="Google Shape;872;p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3" name="Google Shape;873;p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4" name="Google Shape;874;p9"/>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5" name="Google Shape;875;p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6" name="Google Shape;876;p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7" name="Google Shape;877;p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8" name="Google Shape;878;p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9" name="Google Shape;879;p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0" name="Google Shape;880;p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1" name="Google Shape;881;p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2" name="Google Shape;882;p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3" name="Google Shape;883;p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4" name="Google Shape;884;p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5" name="Google Shape;885;p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6" name="Google Shape;886;p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7" name="Google Shape;887;p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888" name="Google Shape;888;p9"/>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889" name="Google Shape;889;p9"/>
          <p:cNvGrpSpPr/>
          <p:nvPr/>
        </p:nvGrpSpPr>
        <p:grpSpPr>
          <a:xfrm>
            <a:off x="-1530678" y="2991543"/>
            <a:ext cx="1404156" cy="2177011"/>
            <a:chOff x="6195941" y="562596"/>
            <a:chExt cx="1872208" cy="2902681"/>
          </a:xfrm>
        </p:grpSpPr>
        <p:grpSp>
          <p:nvGrpSpPr>
            <p:cNvPr id="890" name="Google Shape;890;p9"/>
            <p:cNvGrpSpPr/>
            <p:nvPr/>
          </p:nvGrpSpPr>
          <p:grpSpPr>
            <a:xfrm>
              <a:off x="6195941" y="832626"/>
              <a:ext cx="1872208" cy="2632651"/>
              <a:chOff x="-1872716" y="660661"/>
              <a:chExt cx="1872208" cy="1974490"/>
            </a:xfrm>
          </p:grpSpPr>
          <p:sp>
            <p:nvSpPr>
              <p:cNvPr id="891" name="Google Shape;891;p9"/>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92" name="Google Shape;892;p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893" name="Google Shape;893;p9"/>
            <p:cNvGrpSpPr/>
            <p:nvPr/>
          </p:nvGrpSpPr>
          <p:grpSpPr>
            <a:xfrm>
              <a:off x="6303954" y="562596"/>
              <a:ext cx="540060" cy="540060"/>
              <a:chOff x="6303954" y="562596"/>
              <a:chExt cx="540060" cy="540060"/>
            </a:xfrm>
          </p:grpSpPr>
          <p:sp>
            <p:nvSpPr>
              <p:cNvPr id="894" name="Google Shape;894;p9"/>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895" name="Google Shape;895;p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896" name="Google Shape;896;p9"/>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7" name="Google Shape;897;p9"/>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8" name="Google Shape;898;p9"/>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899" name="Google Shape;899;p9"/>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900" name="Google Shape;900;p9"/>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901" name="Google Shape;901;p9"/>
          <p:cNvGrpSpPr/>
          <p:nvPr/>
        </p:nvGrpSpPr>
        <p:grpSpPr>
          <a:xfrm>
            <a:off x="-1530678" y="653649"/>
            <a:ext cx="1026114" cy="1698199"/>
            <a:chOff x="-1836712" y="2937191"/>
            <a:chExt cx="1368152" cy="2264265"/>
          </a:xfrm>
        </p:grpSpPr>
        <p:pic>
          <p:nvPicPr>
            <p:cNvPr id="902" name="Google Shape;902;p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903" name="Google Shape;903;p9"/>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04" name="Google Shape;904;p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729616893"/>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905"/>
        <p:cNvGrpSpPr/>
        <p:nvPr/>
      </p:nvGrpSpPr>
      <p:grpSpPr>
        <a:xfrm>
          <a:off x="0" y="0"/>
          <a:ext cx="0" cy="0"/>
          <a:chOff x="0" y="0"/>
          <a:chExt cx="0" cy="0"/>
        </a:xfrm>
      </p:grpSpPr>
      <p:sp>
        <p:nvSpPr>
          <p:cNvPr id="906" name="Google Shape;906;p10"/>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07" name="Google Shape;907;p10"/>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08" name="Google Shape;908;p10"/>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909" name="Google Shape;909;p10"/>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910" name="Google Shape;910;p10"/>
          <p:cNvGrpSpPr/>
          <p:nvPr/>
        </p:nvGrpSpPr>
        <p:grpSpPr>
          <a:xfrm>
            <a:off x="7915032" y="222489"/>
            <a:ext cx="896495" cy="359890"/>
            <a:chOff x="1899" y="899"/>
            <a:chExt cx="4165" cy="1672"/>
          </a:xfrm>
        </p:grpSpPr>
        <p:sp>
          <p:nvSpPr>
            <p:cNvPr id="911" name="Google Shape;911;p1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2" name="Google Shape;912;p1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3" name="Google Shape;913;p1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4" name="Google Shape;914;p1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5" name="Google Shape;915;p1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6" name="Google Shape;916;p1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7" name="Google Shape;917;p1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8" name="Google Shape;918;p1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9" name="Google Shape;919;p1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0" name="Google Shape;920;p1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1" name="Google Shape;921;p1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2" name="Google Shape;922;p10"/>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3" name="Google Shape;923;p1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4" name="Google Shape;924;p1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5" name="Google Shape;925;p1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6" name="Google Shape;926;p1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7" name="Google Shape;927;p10"/>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8" name="Google Shape;928;p1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9" name="Google Shape;929;p1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0" name="Google Shape;930;p1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1" name="Google Shape;931;p1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2" name="Google Shape;932;p1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3" name="Google Shape;933;p1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4" name="Google Shape;934;p1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5" name="Google Shape;935;p1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6" name="Google Shape;936;p1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7" name="Google Shape;937;p1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8" name="Google Shape;938;p1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9" name="Google Shape;939;p1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0" name="Google Shape;940;p1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1" name="Google Shape;941;p1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2" name="Google Shape;942;p1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3" name="Google Shape;943;p1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4" name="Google Shape;944;p1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5" name="Google Shape;945;p1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6" name="Google Shape;946;p1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7" name="Google Shape;947;p1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8" name="Google Shape;948;p1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9" name="Google Shape;949;p1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0" name="Google Shape;950;p1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1" name="Google Shape;951;p1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2" name="Google Shape;952;p10"/>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3" name="Google Shape;953;p10"/>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4" name="Google Shape;954;p10"/>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5" name="Google Shape;955;p10"/>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6" name="Google Shape;956;p10"/>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7" name="Google Shape;957;p10"/>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8" name="Google Shape;958;p10"/>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9" name="Google Shape;959;p1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0" name="Google Shape;960;p1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1" name="Google Shape;961;p1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2" name="Google Shape;962;p1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3" name="Google Shape;963;p1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4" name="Google Shape;964;p1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5" name="Google Shape;965;p1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6" name="Google Shape;966;p1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7" name="Google Shape;967;p1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8" name="Google Shape;968;p1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9" name="Google Shape;969;p1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0" name="Google Shape;970;p1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1" name="Google Shape;971;p1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2" name="Google Shape;972;p1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3" name="Google Shape;973;p1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4" name="Google Shape;974;p1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5" name="Google Shape;975;p1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6" name="Google Shape;976;p1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7" name="Google Shape;977;p1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8" name="Google Shape;978;p1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9" name="Google Shape;979;p1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0" name="Google Shape;980;p1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1" name="Google Shape;981;p1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2" name="Google Shape;982;p1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3" name="Google Shape;983;p1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4" name="Google Shape;984;p1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5" name="Google Shape;985;p1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6" name="Google Shape;986;p1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7" name="Google Shape;987;p1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8" name="Google Shape;988;p1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9" name="Google Shape;989;p1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0" name="Google Shape;990;p10"/>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1" name="Google Shape;991;p1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2" name="Google Shape;992;p1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3" name="Google Shape;993;p1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4" name="Google Shape;994;p1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5" name="Google Shape;995;p1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6" name="Google Shape;996;p1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7" name="Google Shape;997;p1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8" name="Google Shape;998;p1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9" name="Google Shape;999;p1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0" name="Google Shape;1000;p1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1" name="Google Shape;1001;p1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2" name="Google Shape;1002;p1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3" name="Google Shape;1003;p1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004" name="Google Shape;1004;p10"/>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005" name="Google Shape;1005;p10"/>
          <p:cNvGrpSpPr/>
          <p:nvPr/>
        </p:nvGrpSpPr>
        <p:grpSpPr>
          <a:xfrm>
            <a:off x="-1530678" y="2991543"/>
            <a:ext cx="1404156" cy="2177011"/>
            <a:chOff x="6195941" y="562596"/>
            <a:chExt cx="1872208" cy="2902681"/>
          </a:xfrm>
        </p:grpSpPr>
        <p:grpSp>
          <p:nvGrpSpPr>
            <p:cNvPr id="1006" name="Google Shape;1006;p10"/>
            <p:cNvGrpSpPr/>
            <p:nvPr/>
          </p:nvGrpSpPr>
          <p:grpSpPr>
            <a:xfrm>
              <a:off x="6195941" y="832626"/>
              <a:ext cx="1872208" cy="2632651"/>
              <a:chOff x="-1872716" y="660661"/>
              <a:chExt cx="1872208" cy="1974490"/>
            </a:xfrm>
          </p:grpSpPr>
          <p:sp>
            <p:nvSpPr>
              <p:cNvPr id="1007" name="Google Shape;1007;p10"/>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08" name="Google Shape;1008;p10"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009" name="Google Shape;1009;p10"/>
            <p:cNvGrpSpPr/>
            <p:nvPr/>
          </p:nvGrpSpPr>
          <p:grpSpPr>
            <a:xfrm>
              <a:off x="6303954" y="562596"/>
              <a:ext cx="540060" cy="540060"/>
              <a:chOff x="6303954" y="562596"/>
              <a:chExt cx="540060" cy="540060"/>
            </a:xfrm>
          </p:grpSpPr>
          <p:sp>
            <p:nvSpPr>
              <p:cNvPr id="1010" name="Google Shape;1010;p10"/>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011" name="Google Shape;1011;p10"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012" name="Google Shape;1012;p10"/>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3" name="Google Shape;1013;p10"/>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4" name="Google Shape;1014;p10"/>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015" name="Google Shape;1015;p10"/>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016" name="Google Shape;1016;p10"/>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017" name="Google Shape;1017;p10"/>
          <p:cNvGrpSpPr/>
          <p:nvPr/>
        </p:nvGrpSpPr>
        <p:grpSpPr>
          <a:xfrm>
            <a:off x="-1530678" y="653649"/>
            <a:ext cx="1026114" cy="1698199"/>
            <a:chOff x="-1836712" y="2937191"/>
            <a:chExt cx="1368152" cy="2264265"/>
          </a:xfrm>
        </p:grpSpPr>
        <p:pic>
          <p:nvPicPr>
            <p:cNvPr id="1018" name="Google Shape;1018;p10"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019" name="Google Shape;1019;p10"/>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20" name="Google Shape;1020;p10"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862857293"/>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1021"/>
        <p:cNvGrpSpPr/>
        <p:nvPr/>
      </p:nvGrpSpPr>
      <p:grpSpPr>
        <a:xfrm>
          <a:off x="0" y="0"/>
          <a:ext cx="0" cy="0"/>
          <a:chOff x="0" y="0"/>
          <a:chExt cx="0" cy="0"/>
        </a:xfrm>
      </p:grpSpPr>
      <p:sp>
        <p:nvSpPr>
          <p:cNvPr id="1022" name="Google Shape;1022;p11"/>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23" name="Google Shape;1023;p11"/>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24" name="Google Shape;1024;p1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025" name="Google Shape;1025;p1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1026" name="Google Shape;1026;p11"/>
          <p:cNvGrpSpPr/>
          <p:nvPr/>
        </p:nvGrpSpPr>
        <p:grpSpPr>
          <a:xfrm>
            <a:off x="7915032" y="222489"/>
            <a:ext cx="896495" cy="359890"/>
            <a:chOff x="1899" y="899"/>
            <a:chExt cx="4165" cy="1672"/>
          </a:xfrm>
        </p:grpSpPr>
        <p:sp>
          <p:nvSpPr>
            <p:cNvPr id="1027" name="Google Shape;1027;p1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8" name="Google Shape;1028;p1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9" name="Google Shape;1029;p1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0" name="Google Shape;1030;p1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1" name="Google Shape;1031;p1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2" name="Google Shape;1032;p1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3" name="Google Shape;1033;p1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4" name="Google Shape;1034;p1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5" name="Google Shape;1035;p1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6" name="Google Shape;1036;p1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7" name="Google Shape;1037;p1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8" name="Google Shape;1038;p11"/>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9" name="Google Shape;1039;p1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0" name="Google Shape;1040;p1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1" name="Google Shape;1041;p1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2" name="Google Shape;1042;p1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3" name="Google Shape;1043;p11"/>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4" name="Google Shape;1044;p1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5" name="Google Shape;1045;p1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6" name="Google Shape;1046;p1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7" name="Google Shape;1047;p1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8" name="Google Shape;1048;p1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9" name="Google Shape;1049;p1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0" name="Google Shape;1050;p1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1" name="Google Shape;1051;p1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2" name="Google Shape;1052;p1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3" name="Google Shape;1053;p1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4" name="Google Shape;1054;p1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5" name="Google Shape;1055;p1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6" name="Google Shape;1056;p1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7" name="Google Shape;1057;p1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8" name="Google Shape;1058;p1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9" name="Google Shape;1059;p1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0" name="Google Shape;1060;p1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1" name="Google Shape;1061;p1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2" name="Google Shape;1062;p1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3" name="Google Shape;1063;p1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4" name="Google Shape;1064;p1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5" name="Google Shape;1065;p1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6" name="Google Shape;1066;p1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7" name="Google Shape;1067;p1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8" name="Google Shape;1068;p11"/>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9" name="Google Shape;1069;p11"/>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0" name="Google Shape;1070;p11"/>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1" name="Google Shape;1071;p11"/>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2" name="Google Shape;1072;p11"/>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3" name="Google Shape;1073;p11"/>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4" name="Google Shape;1074;p11"/>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5" name="Google Shape;1075;p1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6" name="Google Shape;1076;p1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7" name="Google Shape;1077;p1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8" name="Google Shape;1078;p1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9" name="Google Shape;1079;p1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0" name="Google Shape;1080;p1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1" name="Google Shape;1081;p1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2" name="Google Shape;1082;p1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3" name="Google Shape;1083;p1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4" name="Google Shape;1084;p1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5" name="Google Shape;1085;p1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6" name="Google Shape;1086;p1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7" name="Google Shape;1087;p1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8" name="Google Shape;1088;p1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9" name="Google Shape;1089;p1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0" name="Google Shape;1090;p1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1" name="Google Shape;1091;p1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2" name="Google Shape;1092;p1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3" name="Google Shape;1093;p1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4" name="Google Shape;1094;p1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5" name="Google Shape;1095;p1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6" name="Google Shape;1096;p1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7" name="Google Shape;1097;p1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8" name="Google Shape;1098;p1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9" name="Google Shape;1099;p1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0" name="Google Shape;1100;p1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1" name="Google Shape;1101;p1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2" name="Google Shape;1102;p1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3" name="Google Shape;1103;p1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4" name="Google Shape;1104;p1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5" name="Google Shape;1105;p1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6" name="Google Shape;1106;p11"/>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7" name="Google Shape;1107;p1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8" name="Google Shape;1108;p1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9" name="Google Shape;1109;p1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0" name="Google Shape;1110;p1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1" name="Google Shape;1111;p1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2" name="Google Shape;1112;p1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3" name="Google Shape;1113;p1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4" name="Google Shape;1114;p1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5" name="Google Shape;1115;p1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6" name="Google Shape;1116;p1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7" name="Google Shape;1117;p1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8" name="Google Shape;1118;p1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9" name="Google Shape;1119;p1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20" name="Google Shape;1120;p11"/>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121" name="Google Shape;1121;p11"/>
          <p:cNvGrpSpPr/>
          <p:nvPr/>
        </p:nvGrpSpPr>
        <p:grpSpPr>
          <a:xfrm>
            <a:off x="-1530678" y="2991543"/>
            <a:ext cx="1404156" cy="2177011"/>
            <a:chOff x="6195941" y="562596"/>
            <a:chExt cx="1872208" cy="2902681"/>
          </a:xfrm>
        </p:grpSpPr>
        <p:grpSp>
          <p:nvGrpSpPr>
            <p:cNvPr id="1122" name="Google Shape;1122;p11"/>
            <p:cNvGrpSpPr/>
            <p:nvPr/>
          </p:nvGrpSpPr>
          <p:grpSpPr>
            <a:xfrm>
              <a:off x="6195941" y="832626"/>
              <a:ext cx="1872208" cy="2632651"/>
              <a:chOff x="-1872716" y="660661"/>
              <a:chExt cx="1872208" cy="1974490"/>
            </a:xfrm>
          </p:grpSpPr>
          <p:sp>
            <p:nvSpPr>
              <p:cNvPr id="1123" name="Google Shape;1123;p11"/>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24" name="Google Shape;1124;p1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125" name="Google Shape;1125;p11"/>
            <p:cNvGrpSpPr/>
            <p:nvPr/>
          </p:nvGrpSpPr>
          <p:grpSpPr>
            <a:xfrm>
              <a:off x="6303954" y="562596"/>
              <a:ext cx="540060" cy="540060"/>
              <a:chOff x="6303954" y="562596"/>
              <a:chExt cx="540060" cy="540060"/>
            </a:xfrm>
          </p:grpSpPr>
          <p:sp>
            <p:nvSpPr>
              <p:cNvPr id="1126" name="Google Shape;1126;p11"/>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127" name="Google Shape;1127;p1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128" name="Google Shape;1128;p11"/>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9" name="Google Shape;1129;p11"/>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0" name="Google Shape;1130;p11"/>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131" name="Google Shape;1131;p1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132" name="Google Shape;1132;p11"/>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133" name="Google Shape;1133;p11"/>
          <p:cNvGrpSpPr/>
          <p:nvPr/>
        </p:nvGrpSpPr>
        <p:grpSpPr>
          <a:xfrm>
            <a:off x="-1530678" y="653649"/>
            <a:ext cx="1026114" cy="1698199"/>
            <a:chOff x="-1836712" y="2937191"/>
            <a:chExt cx="1368152" cy="2264265"/>
          </a:xfrm>
        </p:grpSpPr>
        <p:pic>
          <p:nvPicPr>
            <p:cNvPr id="1134" name="Google Shape;1134;p1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135" name="Google Shape;1135;p11"/>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36" name="Google Shape;1136;p1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63466333"/>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1137"/>
        <p:cNvGrpSpPr/>
        <p:nvPr/>
      </p:nvGrpSpPr>
      <p:grpSpPr>
        <a:xfrm>
          <a:off x="0" y="0"/>
          <a:ext cx="0" cy="0"/>
          <a:chOff x="0" y="0"/>
          <a:chExt cx="0" cy="0"/>
        </a:xfrm>
      </p:grpSpPr>
      <p:sp>
        <p:nvSpPr>
          <p:cNvPr id="1138" name="Google Shape;1138;p12"/>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39" name="Google Shape;1139;p12"/>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40" name="Google Shape;1140;p1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141" name="Google Shape;1141;p1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1142" name="Google Shape;1142;p12"/>
          <p:cNvGrpSpPr/>
          <p:nvPr/>
        </p:nvGrpSpPr>
        <p:grpSpPr>
          <a:xfrm>
            <a:off x="7915032" y="222489"/>
            <a:ext cx="896495" cy="359890"/>
            <a:chOff x="1899" y="899"/>
            <a:chExt cx="4165" cy="1672"/>
          </a:xfrm>
        </p:grpSpPr>
        <p:sp>
          <p:nvSpPr>
            <p:cNvPr id="1143" name="Google Shape;1143;p1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4" name="Google Shape;1144;p1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5" name="Google Shape;1145;p1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6" name="Google Shape;1146;p1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7" name="Google Shape;1147;p1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8" name="Google Shape;1148;p1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9" name="Google Shape;1149;p1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0" name="Google Shape;1150;p1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1" name="Google Shape;1151;p1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2" name="Google Shape;1152;p1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3" name="Google Shape;1153;p1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4" name="Google Shape;1154;p12"/>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5" name="Google Shape;1155;p1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6" name="Google Shape;1156;p1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7" name="Google Shape;1157;p1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8" name="Google Shape;1158;p1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9" name="Google Shape;1159;p12"/>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0" name="Google Shape;1160;p1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1" name="Google Shape;1161;p1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2" name="Google Shape;1162;p1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3" name="Google Shape;1163;p1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4" name="Google Shape;1164;p1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5" name="Google Shape;1165;p1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6" name="Google Shape;1166;p1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7" name="Google Shape;1167;p1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8" name="Google Shape;1168;p1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9" name="Google Shape;1169;p1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0" name="Google Shape;1170;p1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1" name="Google Shape;1171;p1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2" name="Google Shape;1172;p1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3" name="Google Shape;1173;p1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4" name="Google Shape;1174;p1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5" name="Google Shape;1175;p1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6" name="Google Shape;1176;p1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7" name="Google Shape;1177;p1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8" name="Google Shape;1178;p1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9" name="Google Shape;1179;p1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0" name="Google Shape;1180;p1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1" name="Google Shape;1181;p1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2" name="Google Shape;1182;p1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3" name="Google Shape;1183;p1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4" name="Google Shape;1184;p1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5" name="Google Shape;1185;p1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6" name="Google Shape;1186;p1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7" name="Google Shape;1187;p1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8" name="Google Shape;1188;p1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9" name="Google Shape;1189;p1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0" name="Google Shape;1190;p1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1" name="Google Shape;1191;p1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2" name="Google Shape;1192;p1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3" name="Google Shape;1193;p1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4" name="Google Shape;1194;p1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5" name="Google Shape;1195;p1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6" name="Google Shape;1196;p1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7" name="Google Shape;1197;p1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8" name="Google Shape;1198;p1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9" name="Google Shape;1199;p1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0" name="Google Shape;1200;p1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1" name="Google Shape;1201;p1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2" name="Google Shape;1202;p1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3" name="Google Shape;1203;p1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4" name="Google Shape;1204;p1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5" name="Google Shape;1205;p1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6" name="Google Shape;1206;p1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7" name="Google Shape;1207;p1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8" name="Google Shape;1208;p1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9" name="Google Shape;1209;p1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0" name="Google Shape;1210;p1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1" name="Google Shape;1211;p1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2" name="Google Shape;1212;p1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3" name="Google Shape;1213;p1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4" name="Google Shape;1214;p1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5" name="Google Shape;1215;p1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6" name="Google Shape;1216;p1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7" name="Google Shape;1217;p1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8" name="Google Shape;1218;p1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9" name="Google Shape;1219;p1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0" name="Google Shape;1220;p1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1" name="Google Shape;1221;p1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2" name="Google Shape;1222;p12"/>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3" name="Google Shape;1223;p1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4" name="Google Shape;1224;p1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5" name="Google Shape;1225;p1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6" name="Google Shape;1226;p1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7" name="Google Shape;1227;p1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8" name="Google Shape;1228;p1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9" name="Google Shape;1229;p1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0" name="Google Shape;1230;p1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1" name="Google Shape;1231;p1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2" name="Google Shape;1232;p1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3" name="Google Shape;1233;p1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4" name="Google Shape;1234;p1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5" name="Google Shape;1235;p1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236" name="Google Shape;1236;p12"/>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237" name="Google Shape;1237;p12"/>
          <p:cNvGrpSpPr/>
          <p:nvPr/>
        </p:nvGrpSpPr>
        <p:grpSpPr>
          <a:xfrm>
            <a:off x="-1530678" y="2991543"/>
            <a:ext cx="1404156" cy="2177011"/>
            <a:chOff x="6195941" y="562596"/>
            <a:chExt cx="1872208" cy="2902681"/>
          </a:xfrm>
        </p:grpSpPr>
        <p:grpSp>
          <p:nvGrpSpPr>
            <p:cNvPr id="1238" name="Google Shape;1238;p12"/>
            <p:cNvGrpSpPr/>
            <p:nvPr/>
          </p:nvGrpSpPr>
          <p:grpSpPr>
            <a:xfrm>
              <a:off x="6195941" y="832626"/>
              <a:ext cx="1872208" cy="2632651"/>
              <a:chOff x="-1872716" y="660661"/>
              <a:chExt cx="1872208" cy="1974490"/>
            </a:xfrm>
          </p:grpSpPr>
          <p:sp>
            <p:nvSpPr>
              <p:cNvPr id="1239" name="Google Shape;1239;p12"/>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40" name="Google Shape;1240;p1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241" name="Google Shape;1241;p12"/>
            <p:cNvGrpSpPr/>
            <p:nvPr/>
          </p:nvGrpSpPr>
          <p:grpSpPr>
            <a:xfrm>
              <a:off x="6303954" y="562596"/>
              <a:ext cx="540060" cy="540060"/>
              <a:chOff x="6303954" y="562596"/>
              <a:chExt cx="540060" cy="540060"/>
            </a:xfrm>
          </p:grpSpPr>
          <p:sp>
            <p:nvSpPr>
              <p:cNvPr id="1242" name="Google Shape;1242;p12"/>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243" name="Google Shape;1243;p1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244" name="Google Shape;1244;p12"/>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5" name="Google Shape;1245;p12"/>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6" name="Google Shape;1246;p12"/>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247" name="Google Shape;1247;p1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248" name="Google Shape;1248;p12"/>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249" name="Google Shape;1249;p12"/>
          <p:cNvGrpSpPr/>
          <p:nvPr/>
        </p:nvGrpSpPr>
        <p:grpSpPr>
          <a:xfrm>
            <a:off x="-1530678" y="653649"/>
            <a:ext cx="1026114" cy="1698199"/>
            <a:chOff x="-1836712" y="2937191"/>
            <a:chExt cx="1368152" cy="2264265"/>
          </a:xfrm>
        </p:grpSpPr>
        <p:pic>
          <p:nvPicPr>
            <p:cNvPr id="1250" name="Google Shape;1250;p1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251" name="Google Shape;1251;p12"/>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52" name="Google Shape;1252;p1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735076474"/>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1253"/>
        <p:cNvGrpSpPr/>
        <p:nvPr/>
      </p:nvGrpSpPr>
      <p:grpSpPr>
        <a:xfrm>
          <a:off x="0" y="0"/>
          <a:ext cx="0" cy="0"/>
          <a:chOff x="0" y="0"/>
          <a:chExt cx="0" cy="0"/>
        </a:xfrm>
      </p:grpSpPr>
      <p:sp>
        <p:nvSpPr>
          <p:cNvPr id="1254" name="Google Shape;1254;p13"/>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55" name="Google Shape;1255;p13"/>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56" name="Google Shape;1256;p1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257" name="Google Shape;1257;p1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1258" name="Google Shape;1258;p13"/>
          <p:cNvGrpSpPr/>
          <p:nvPr/>
        </p:nvGrpSpPr>
        <p:grpSpPr>
          <a:xfrm>
            <a:off x="7915032" y="222489"/>
            <a:ext cx="896495" cy="359890"/>
            <a:chOff x="1899" y="899"/>
            <a:chExt cx="4165" cy="1672"/>
          </a:xfrm>
        </p:grpSpPr>
        <p:sp>
          <p:nvSpPr>
            <p:cNvPr id="1259" name="Google Shape;1259;p1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0" name="Google Shape;1260;p1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1" name="Google Shape;1261;p1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2" name="Google Shape;1262;p1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3" name="Google Shape;1263;p1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4" name="Google Shape;1264;p1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5" name="Google Shape;1265;p1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6" name="Google Shape;1266;p1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7" name="Google Shape;1267;p1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8" name="Google Shape;1268;p1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9" name="Google Shape;1269;p1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0" name="Google Shape;1270;p13"/>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1" name="Google Shape;1271;p1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2" name="Google Shape;1272;p1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3" name="Google Shape;1273;p1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4" name="Google Shape;1274;p1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5" name="Google Shape;1275;p13"/>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6" name="Google Shape;1276;p1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7" name="Google Shape;1277;p1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8" name="Google Shape;1278;p1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9" name="Google Shape;1279;p1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0" name="Google Shape;1280;p1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1" name="Google Shape;1281;p1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2" name="Google Shape;1282;p1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3" name="Google Shape;1283;p1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4" name="Google Shape;1284;p1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5" name="Google Shape;1285;p1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6" name="Google Shape;1286;p1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7" name="Google Shape;1287;p1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8" name="Google Shape;1288;p1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9" name="Google Shape;1289;p1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0" name="Google Shape;1290;p1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1" name="Google Shape;1291;p1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2" name="Google Shape;1292;p1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3" name="Google Shape;1293;p1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4" name="Google Shape;1294;p1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5" name="Google Shape;1295;p1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6" name="Google Shape;1296;p1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7" name="Google Shape;1297;p1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8" name="Google Shape;1298;p1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9" name="Google Shape;1299;p1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0" name="Google Shape;1300;p1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1" name="Google Shape;1301;p1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2" name="Google Shape;1302;p1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3" name="Google Shape;1303;p1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4" name="Google Shape;1304;p1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5" name="Google Shape;1305;p1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6" name="Google Shape;1306;p1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7" name="Google Shape;1307;p1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8" name="Google Shape;1308;p1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9" name="Google Shape;1309;p1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0" name="Google Shape;1310;p1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1" name="Google Shape;1311;p1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2" name="Google Shape;1312;p1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3" name="Google Shape;1313;p1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4" name="Google Shape;1314;p1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5" name="Google Shape;1315;p1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6" name="Google Shape;1316;p1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7" name="Google Shape;1317;p1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8" name="Google Shape;1318;p1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9" name="Google Shape;1319;p1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0" name="Google Shape;1320;p1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1" name="Google Shape;1321;p1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2" name="Google Shape;1322;p1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3" name="Google Shape;1323;p1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4" name="Google Shape;1324;p1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5" name="Google Shape;1325;p1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6" name="Google Shape;1326;p1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7" name="Google Shape;1327;p1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8" name="Google Shape;1328;p1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9" name="Google Shape;1329;p1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0" name="Google Shape;1330;p1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1" name="Google Shape;1331;p1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2" name="Google Shape;1332;p1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3" name="Google Shape;1333;p1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4" name="Google Shape;1334;p1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5" name="Google Shape;1335;p1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6" name="Google Shape;1336;p1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7" name="Google Shape;1337;p1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8" name="Google Shape;1338;p13"/>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9" name="Google Shape;1339;p1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0" name="Google Shape;1340;p1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1" name="Google Shape;1341;p1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2" name="Google Shape;1342;p1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3" name="Google Shape;1343;p1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4" name="Google Shape;1344;p1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5" name="Google Shape;1345;p1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6" name="Google Shape;1346;p1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7" name="Google Shape;1347;p1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8" name="Google Shape;1348;p1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9" name="Google Shape;1349;p1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0" name="Google Shape;1350;p1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1" name="Google Shape;1351;p1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352" name="Google Shape;1352;p13"/>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353" name="Google Shape;1353;p13"/>
          <p:cNvGrpSpPr/>
          <p:nvPr/>
        </p:nvGrpSpPr>
        <p:grpSpPr>
          <a:xfrm>
            <a:off x="-1530678" y="2991543"/>
            <a:ext cx="1404156" cy="2177011"/>
            <a:chOff x="6195941" y="562596"/>
            <a:chExt cx="1872208" cy="2902681"/>
          </a:xfrm>
        </p:grpSpPr>
        <p:grpSp>
          <p:nvGrpSpPr>
            <p:cNvPr id="1354" name="Google Shape;1354;p13"/>
            <p:cNvGrpSpPr/>
            <p:nvPr/>
          </p:nvGrpSpPr>
          <p:grpSpPr>
            <a:xfrm>
              <a:off x="6195941" y="832626"/>
              <a:ext cx="1872208" cy="2632651"/>
              <a:chOff x="-1872716" y="660661"/>
              <a:chExt cx="1872208" cy="1974490"/>
            </a:xfrm>
          </p:grpSpPr>
          <p:sp>
            <p:nvSpPr>
              <p:cNvPr id="1355" name="Google Shape;1355;p1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56" name="Google Shape;1356;p1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357" name="Google Shape;1357;p13"/>
            <p:cNvGrpSpPr/>
            <p:nvPr/>
          </p:nvGrpSpPr>
          <p:grpSpPr>
            <a:xfrm>
              <a:off x="6303954" y="562596"/>
              <a:ext cx="540060" cy="540060"/>
              <a:chOff x="6303954" y="562596"/>
              <a:chExt cx="540060" cy="540060"/>
            </a:xfrm>
          </p:grpSpPr>
          <p:sp>
            <p:nvSpPr>
              <p:cNvPr id="1358" name="Google Shape;1358;p1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59" name="Google Shape;1359;p1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360" name="Google Shape;1360;p13"/>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1" name="Google Shape;1361;p13"/>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2" name="Google Shape;1362;p13"/>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363" name="Google Shape;1363;p1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364" name="Google Shape;1364;p13"/>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365" name="Google Shape;1365;p13"/>
          <p:cNvGrpSpPr/>
          <p:nvPr/>
        </p:nvGrpSpPr>
        <p:grpSpPr>
          <a:xfrm>
            <a:off x="-1530678" y="653649"/>
            <a:ext cx="1026114" cy="1698199"/>
            <a:chOff x="-1836712" y="2937191"/>
            <a:chExt cx="1368152" cy="2264265"/>
          </a:xfrm>
        </p:grpSpPr>
        <p:pic>
          <p:nvPicPr>
            <p:cNvPr id="1366" name="Google Shape;1366;p1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367" name="Google Shape;1367;p13"/>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68" name="Google Shape;1368;p1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92911234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1369"/>
        <p:cNvGrpSpPr/>
        <p:nvPr/>
      </p:nvGrpSpPr>
      <p:grpSpPr>
        <a:xfrm>
          <a:off x="0" y="0"/>
          <a:ext cx="0" cy="0"/>
          <a:chOff x="0" y="0"/>
          <a:chExt cx="0" cy="0"/>
        </a:xfrm>
      </p:grpSpPr>
      <p:sp>
        <p:nvSpPr>
          <p:cNvPr id="1370" name="Google Shape;1370;p14"/>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371" name="Google Shape;1371;p14"/>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372" name="Google Shape;1372;p1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373" name="Google Shape;1373;p1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1374" name="Google Shape;1374;p14"/>
          <p:cNvGrpSpPr/>
          <p:nvPr/>
        </p:nvGrpSpPr>
        <p:grpSpPr>
          <a:xfrm>
            <a:off x="7915032" y="222489"/>
            <a:ext cx="896495" cy="359890"/>
            <a:chOff x="1899" y="899"/>
            <a:chExt cx="4165" cy="1672"/>
          </a:xfrm>
        </p:grpSpPr>
        <p:sp>
          <p:nvSpPr>
            <p:cNvPr id="1375" name="Google Shape;1375;p1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6" name="Google Shape;1376;p1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7" name="Google Shape;1377;p1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8" name="Google Shape;1378;p1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9" name="Google Shape;1379;p1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0" name="Google Shape;1380;p1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1" name="Google Shape;1381;p1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2" name="Google Shape;1382;p1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3" name="Google Shape;1383;p1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4" name="Google Shape;1384;p1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5" name="Google Shape;1385;p1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6" name="Google Shape;1386;p14"/>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7" name="Google Shape;1387;p1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8" name="Google Shape;1388;p1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9" name="Google Shape;1389;p1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0" name="Google Shape;1390;p1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1" name="Google Shape;1391;p14"/>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2" name="Google Shape;1392;p1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3" name="Google Shape;1393;p1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4" name="Google Shape;1394;p1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5" name="Google Shape;1395;p1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6" name="Google Shape;1396;p1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7" name="Google Shape;1397;p1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8" name="Google Shape;1398;p1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9" name="Google Shape;1399;p1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0" name="Google Shape;1400;p1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1" name="Google Shape;1401;p1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2" name="Google Shape;1402;p1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3" name="Google Shape;1403;p1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4" name="Google Shape;1404;p1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5" name="Google Shape;1405;p1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6" name="Google Shape;1406;p1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7" name="Google Shape;1407;p1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8" name="Google Shape;1408;p1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9" name="Google Shape;1409;p1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0" name="Google Shape;1410;p1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1" name="Google Shape;1411;p1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2" name="Google Shape;1412;p1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3" name="Google Shape;1413;p1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4" name="Google Shape;1414;p1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5" name="Google Shape;1415;p1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6" name="Google Shape;1416;p14"/>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7" name="Google Shape;1417;p14"/>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8" name="Google Shape;1418;p14"/>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9" name="Google Shape;1419;p14"/>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0" name="Google Shape;1420;p14"/>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1" name="Google Shape;1421;p14"/>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2" name="Google Shape;1422;p14"/>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3" name="Google Shape;1423;p1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4" name="Google Shape;1424;p1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5" name="Google Shape;1425;p1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6" name="Google Shape;1426;p1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7" name="Google Shape;1427;p1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8" name="Google Shape;1428;p1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9" name="Google Shape;1429;p1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0" name="Google Shape;1430;p1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1" name="Google Shape;1431;p1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2" name="Google Shape;1432;p1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3" name="Google Shape;1433;p1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4" name="Google Shape;1434;p1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5" name="Google Shape;1435;p1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6" name="Google Shape;1436;p1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7" name="Google Shape;1437;p1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8" name="Google Shape;1438;p1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9" name="Google Shape;1439;p1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0" name="Google Shape;1440;p1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1" name="Google Shape;1441;p1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2" name="Google Shape;1442;p1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3" name="Google Shape;1443;p1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4" name="Google Shape;1444;p1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5" name="Google Shape;1445;p1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6" name="Google Shape;1446;p1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7" name="Google Shape;1447;p1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8" name="Google Shape;1448;p1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9" name="Google Shape;1449;p1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0" name="Google Shape;1450;p1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1" name="Google Shape;1451;p1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2" name="Google Shape;1452;p1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3" name="Google Shape;1453;p1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4" name="Google Shape;1454;p14"/>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5" name="Google Shape;1455;p1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6" name="Google Shape;1456;p1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7" name="Google Shape;1457;p1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8" name="Google Shape;1458;p1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9" name="Google Shape;1459;p1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0" name="Google Shape;1460;p1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1" name="Google Shape;1461;p1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2" name="Google Shape;1462;p1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3" name="Google Shape;1463;p1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4" name="Google Shape;1464;p1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5" name="Google Shape;1465;p1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6" name="Google Shape;1466;p1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7" name="Google Shape;1467;p1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468" name="Google Shape;1468;p14"/>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1469" name="Google Shape;1469;p14"/>
          <p:cNvGrpSpPr/>
          <p:nvPr/>
        </p:nvGrpSpPr>
        <p:grpSpPr>
          <a:xfrm>
            <a:off x="-1530678" y="2991543"/>
            <a:ext cx="1404156" cy="2177011"/>
            <a:chOff x="6195941" y="562596"/>
            <a:chExt cx="1872208" cy="2902681"/>
          </a:xfrm>
        </p:grpSpPr>
        <p:grpSp>
          <p:nvGrpSpPr>
            <p:cNvPr id="1470" name="Google Shape;1470;p14"/>
            <p:cNvGrpSpPr/>
            <p:nvPr/>
          </p:nvGrpSpPr>
          <p:grpSpPr>
            <a:xfrm>
              <a:off x="6195941" y="832626"/>
              <a:ext cx="1872208" cy="2632651"/>
              <a:chOff x="-1872716" y="660661"/>
              <a:chExt cx="1872208" cy="1974490"/>
            </a:xfrm>
          </p:grpSpPr>
          <p:sp>
            <p:nvSpPr>
              <p:cNvPr id="1471" name="Google Shape;1471;p14"/>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72" name="Google Shape;1472;p1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473" name="Google Shape;1473;p14"/>
            <p:cNvGrpSpPr/>
            <p:nvPr/>
          </p:nvGrpSpPr>
          <p:grpSpPr>
            <a:xfrm>
              <a:off x="6303954" y="562596"/>
              <a:ext cx="540060" cy="540060"/>
              <a:chOff x="6303954" y="562596"/>
              <a:chExt cx="540060" cy="540060"/>
            </a:xfrm>
          </p:grpSpPr>
          <p:sp>
            <p:nvSpPr>
              <p:cNvPr id="1474" name="Google Shape;1474;p14"/>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475" name="Google Shape;1475;p1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476" name="Google Shape;1476;p14"/>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7" name="Google Shape;1477;p14"/>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8" name="Google Shape;1478;p14"/>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479" name="Google Shape;1479;p1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480" name="Google Shape;1480;p14"/>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481" name="Google Shape;1481;p14"/>
          <p:cNvGrpSpPr/>
          <p:nvPr/>
        </p:nvGrpSpPr>
        <p:grpSpPr>
          <a:xfrm>
            <a:off x="-1530678" y="653649"/>
            <a:ext cx="1026114" cy="1698199"/>
            <a:chOff x="-1836712" y="2937191"/>
            <a:chExt cx="1368152" cy="2264265"/>
          </a:xfrm>
        </p:grpSpPr>
        <p:pic>
          <p:nvPicPr>
            <p:cNvPr id="1482" name="Google Shape;1482;p1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483" name="Google Shape;1483;p14"/>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84" name="Google Shape;1484;p1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761724571"/>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1485"/>
        <p:cNvGrpSpPr/>
        <p:nvPr/>
      </p:nvGrpSpPr>
      <p:grpSpPr>
        <a:xfrm>
          <a:off x="0" y="0"/>
          <a:ext cx="0" cy="0"/>
          <a:chOff x="0" y="0"/>
          <a:chExt cx="0" cy="0"/>
        </a:xfrm>
      </p:grpSpPr>
      <p:sp>
        <p:nvSpPr>
          <p:cNvPr id="1486" name="Google Shape;1486;p15"/>
          <p:cNvSpPr/>
          <p:nvPr/>
        </p:nvSpPr>
        <p:spPr>
          <a:xfrm>
            <a:off x="-1113164" y="313265"/>
            <a:ext cx="7365206" cy="51577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8627"/>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7" name="Google Shape;1487;p15"/>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488" name="Google Shape;1488;p15"/>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489" name="Google Shape;1489;p15"/>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1490" name="Google Shape;1490;p15"/>
          <p:cNvSpPr txBox="1">
            <a:spLocks noGrp="1"/>
          </p:cNvSpPr>
          <p:nvPr>
            <p:ph type="body" idx="1"/>
          </p:nvPr>
        </p:nvSpPr>
        <p:spPr>
          <a:xfrm>
            <a:off x="671679" y="2991542"/>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491" name="Google Shape;1491;p15"/>
          <p:cNvGrpSpPr/>
          <p:nvPr/>
        </p:nvGrpSpPr>
        <p:grpSpPr>
          <a:xfrm>
            <a:off x="7915032" y="222489"/>
            <a:ext cx="896495" cy="359890"/>
            <a:chOff x="1899" y="899"/>
            <a:chExt cx="4165" cy="1672"/>
          </a:xfrm>
        </p:grpSpPr>
        <p:sp>
          <p:nvSpPr>
            <p:cNvPr id="1492" name="Google Shape;1492;p1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3" name="Google Shape;1493;p1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4" name="Google Shape;1494;p1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5" name="Google Shape;1495;p1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6" name="Google Shape;1496;p1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7" name="Google Shape;1497;p1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8" name="Google Shape;1498;p1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9" name="Google Shape;1499;p1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0" name="Google Shape;1500;p1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1" name="Google Shape;1501;p1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2" name="Google Shape;1502;p1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3" name="Google Shape;1503;p15"/>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4" name="Google Shape;1504;p1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5" name="Google Shape;1505;p1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6" name="Google Shape;1506;p1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7" name="Google Shape;1507;p1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8" name="Google Shape;1508;p15"/>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9" name="Google Shape;1509;p1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0" name="Google Shape;1510;p1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1" name="Google Shape;1511;p1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2" name="Google Shape;1512;p1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3" name="Google Shape;1513;p1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4" name="Google Shape;1514;p1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5" name="Google Shape;1515;p1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6" name="Google Shape;1516;p1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7" name="Google Shape;1517;p1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8" name="Google Shape;1518;p1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9" name="Google Shape;1519;p1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0" name="Google Shape;1520;p1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1" name="Google Shape;1521;p1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2" name="Google Shape;1522;p1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3" name="Google Shape;1523;p1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4" name="Google Shape;1524;p1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5" name="Google Shape;1525;p1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6" name="Google Shape;1526;p1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7" name="Google Shape;1527;p1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8" name="Google Shape;1528;p1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9" name="Google Shape;1529;p1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0" name="Google Shape;1530;p1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1" name="Google Shape;1531;p1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2" name="Google Shape;1532;p1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3" name="Google Shape;1533;p15"/>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4" name="Google Shape;1534;p15"/>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5" name="Google Shape;1535;p15"/>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6" name="Google Shape;1536;p15"/>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7" name="Google Shape;1537;p15"/>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8" name="Google Shape;1538;p15"/>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9" name="Google Shape;1539;p15"/>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0" name="Google Shape;1540;p1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1" name="Google Shape;1541;p1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2" name="Google Shape;1542;p1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3" name="Google Shape;1543;p1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4" name="Google Shape;1544;p1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5" name="Google Shape;1545;p1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6" name="Google Shape;1546;p1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7" name="Google Shape;1547;p1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8" name="Google Shape;1548;p1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9" name="Google Shape;1549;p1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0" name="Google Shape;1550;p1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1" name="Google Shape;1551;p1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2" name="Google Shape;1552;p1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3" name="Google Shape;1553;p1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4" name="Google Shape;1554;p1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5" name="Google Shape;1555;p1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6" name="Google Shape;1556;p1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7" name="Google Shape;1557;p1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8" name="Google Shape;1558;p1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9" name="Google Shape;1559;p1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0" name="Google Shape;1560;p1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1" name="Google Shape;1561;p1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2" name="Google Shape;1562;p1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3" name="Google Shape;1563;p1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4" name="Google Shape;1564;p1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5" name="Google Shape;1565;p1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6" name="Google Shape;1566;p1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7" name="Google Shape;1567;p1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8" name="Google Shape;1568;p1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9" name="Google Shape;1569;p1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0" name="Google Shape;1570;p1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1" name="Google Shape;1571;p15"/>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2" name="Google Shape;1572;p1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3" name="Google Shape;1573;p1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4" name="Google Shape;1574;p1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5" name="Google Shape;1575;p1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6" name="Google Shape;1576;p1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7" name="Google Shape;1577;p1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8" name="Google Shape;1578;p1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9" name="Google Shape;1579;p1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0" name="Google Shape;1580;p1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1" name="Google Shape;1581;p1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2" name="Google Shape;1582;p1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3" name="Google Shape;1583;p1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4" name="Google Shape;1584;p1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585" name="Google Shape;1585;p15"/>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1586" name="Google Shape;1586;p15"/>
          <p:cNvSpPr txBox="1">
            <a:spLocks noGrp="1"/>
          </p:cNvSpPr>
          <p:nvPr>
            <p:ph type="title"/>
          </p:nvPr>
        </p:nvSpPr>
        <p:spPr>
          <a:xfrm>
            <a:off x="671679" y="641289"/>
            <a:ext cx="7243999" cy="941779"/>
          </a:xfrm>
          <a:prstGeom prst="rect">
            <a:avLst/>
          </a:prstGeom>
          <a:noFill/>
          <a:ln>
            <a:noFill/>
          </a:ln>
        </p:spPr>
        <p:txBody>
          <a:bodyPr spcFirstLastPara="1" wrap="square" lIns="0" tIns="0" rIns="0" bIns="0" anchor="b" anchorCtr="0"/>
          <a:lstStyle>
            <a:lvl1pPr marR="0" lvl="0" algn="ctr">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grpSp>
        <p:nvGrpSpPr>
          <p:cNvPr id="1587" name="Google Shape;1587;p15"/>
          <p:cNvGrpSpPr/>
          <p:nvPr/>
        </p:nvGrpSpPr>
        <p:grpSpPr>
          <a:xfrm>
            <a:off x="-1530678" y="2991543"/>
            <a:ext cx="1404156" cy="2177011"/>
            <a:chOff x="6195941" y="562596"/>
            <a:chExt cx="1872208" cy="2902681"/>
          </a:xfrm>
        </p:grpSpPr>
        <p:grpSp>
          <p:nvGrpSpPr>
            <p:cNvPr id="1588" name="Google Shape;1588;p15"/>
            <p:cNvGrpSpPr/>
            <p:nvPr/>
          </p:nvGrpSpPr>
          <p:grpSpPr>
            <a:xfrm>
              <a:off x="6195941" y="832626"/>
              <a:ext cx="1872208" cy="2632651"/>
              <a:chOff x="-1872716" y="660661"/>
              <a:chExt cx="1872208" cy="1974490"/>
            </a:xfrm>
          </p:grpSpPr>
          <p:sp>
            <p:nvSpPr>
              <p:cNvPr id="1589" name="Google Shape;1589;p15"/>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590" name="Google Shape;1590;p1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591" name="Google Shape;1591;p15"/>
            <p:cNvGrpSpPr/>
            <p:nvPr/>
          </p:nvGrpSpPr>
          <p:grpSpPr>
            <a:xfrm>
              <a:off x="6303954" y="562596"/>
              <a:ext cx="540060" cy="540060"/>
              <a:chOff x="6303954" y="562596"/>
              <a:chExt cx="540060" cy="540060"/>
            </a:xfrm>
          </p:grpSpPr>
          <p:sp>
            <p:nvSpPr>
              <p:cNvPr id="1592" name="Google Shape;1592;p15"/>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593" name="Google Shape;1593;p1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594" name="Google Shape;1594;p15"/>
          <p:cNvSpPr txBox="1">
            <a:spLocks noGrp="1"/>
          </p:cNvSpPr>
          <p:nvPr>
            <p:ph type="body" idx="2"/>
          </p:nvPr>
        </p:nvSpPr>
        <p:spPr>
          <a:xfrm>
            <a:off x="2695358" y="2992785"/>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595" name="Google Shape;1595;p15"/>
          <p:cNvSpPr txBox="1">
            <a:spLocks noGrp="1"/>
          </p:cNvSpPr>
          <p:nvPr>
            <p:ph type="body" idx="3"/>
          </p:nvPr>
        </p:nvSpPr>
        <p:spPr>
          <a:xfrm>
            <a:off x="4719037" y="2994027"/>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596" name="Google Shape;1596;p15"/>
          <p:cNvSpPr txBox="1">
            <a:spLocks noGrp="1"/>
          </p:cNvSpPr>
          <p:nvPr>
            <p:ph type="body" idx="4"/>
          </p:nvPr>
        </p:nvSpPr>
        <p:spPr>
          <a:xfrm>
            <a:off x="6742717" y="2995270"/>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1pPr>
            <a:lvl2pPr marL="685800" marR="0" lvl="1" indent="-171450" algn="ctr">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597" name="Google Shape;1597;p15"/>
          <p:cNvGrpSpPr/>
          <p:nvPr/>
        </p:nvGrpSpPr>
        <p:grpSpPr>
          <a:xfrm>
            <a:off x="-1449668" y="146875"/>
            <a:ext cx="1026114" cy="2044323"/>
            <a:chOff x="-1555624" y="1196393"/>
            <a:chExt cx="1368152" cy="2725764"/>
          </a:xfrm>
        </p:grpSpPr>
        <p:grpSp>
          <p:nvGrpSpPr>
            <p:cNvPr id="1598" name="Google Shape;1598;p15"/>
            <p:cNvGrpSpPr/>
            <p:nvPr/>
          </p:nvGrpSpPr>
          <p:grpSpPr>
            <a:xfrm>
              <a:off x="-1555624" y="1488707"/>
              <a:ext cx="1368152" cy="2433450"/>
              <a:chOff x="-1836712" y="3275837"/>
              <a:chExt cx="1368152" cy="2433450"/>
            </a:xfrm>
          </p:grpSpPr>
          <p:sp>
            <p:nvSpPr>
              <p:cNvPr id="1599" name="Google Shape;1599;p15"/>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1600" name="Google Shape;1600;p1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601" name="Google Shape;1601;p15"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1602" name="Google Shape;1602;p15"/>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46863081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1603"/>
        <p:cNvGrpSpPr/>
        <p:nvPr/>
      </p:nvGrpSpPr>
      <p:grpSpPr>
        <a:xfrm>
          <a:off x="0" y="0"/>
          <a:ext cx="0" cy="0"/>
          <a:chOff x="0" y="0"/>
          <a:chExt cx="0" cy="0"/>
        </a:xfrm>
      </p:grpSpPr>
      <p:sp>
        <p:nvSpPr>
          <p:cNvPr id="1604" name="Google Shape;1604;p16"/>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605" name="Google Shape;1605;p16"/>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606" name="Google Shape;1606;p16"/>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1607" name="Google Shape;1607;p16"/>
          <p:cNvGrpSpPr/>
          <p:nvPr/>
        </p:nvGrpSpPr>
        <p:grpSpPr>
          <a:xfrm>
            <a:off x="4673500" y="957437"/>
            <a:ext cx="1519979" cy="610181"/>
            <a:chOff x="1899" y="899"/>
            <a:chExt cx="4165" cy="1672"/>
          </a:xfrm>
        </p:grpSpPr>
        <p:sp>
          <p:nvSpPr>
            <p:cNvPr id="1608" name="Google Shape;1608;p1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9" name="Google Shape;1609;p1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0" name="Google Shape;1610;p1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1" name="Google Shape;1611;p1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2" name="Google Shape;1612;p1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3" name="Google Shape;1613;p1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4" name="Google Shape;1614;p1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5" name="Google Shape;1615;p1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6" name="Google Shape;1616;p1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7" name="Google Shape;1617;p1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8" name="Google Shape;1618;p1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9" name="Google Shape;1619;p16"/>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0" name="Google Shape;1620;p1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1" name="Google Shape;1621;p1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2" name="Google Shape;1622;p1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3" name="Google Shape;1623;p1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4" name="Google Shape;1624;p16"/>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5" name="Google Shape;1625;p1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6" name="Google Shape;1626;p1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7" name="Google Shape;1627;p1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8" name="Google Shape;1628;p1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9" name="Google Shape;1629;p1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0" name="Google Shape;1630;p1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1" name="Google Shape;1631;p1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2" name="Google Shape;1632;p1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3" name="Google Shape;1633;p1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4" name="Google Shape;1634;p1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5" name="Google Shape;1635;p1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6" name="Google Shape;1636;p1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7" name="Google Shape;1637;p1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8" name="Google Shape;1638;p1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9" name="Google Shape;1639;p1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0" name="Google Shape;1640;p1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1" name="Google Shape;1641;p1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2" name="Google Shape;1642;p1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3" name="Google Shape;1643;p1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4" name="Google Shape;1644;p1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5" name="Google Shape;1645;p1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6" name="Google Shape;1646;p1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7" name="Google Shape;1647;p1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8" name="Google Shape;1648;p1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9" name="Google Shape;1649;p16"/>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0" name="Google Shape;1650;p16"/>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1" name="Google Shape;1651;p16"/>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2" name="Google Shape;1652;p16"/>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3" name="Google Shape;1653;p16"/>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4" name="Google Shape;1654;p16"/>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5" name="Google Shape;1655;p16"/>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6" name="Google Shape;1656;p1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7" name="Google Shape;1657;p1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8" name="Google Shape;1658;p1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9" name="Google Shape;1659;p1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0" name="Google Shape;1660;p1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1" name="Google Shape;1661;p1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2" name="Google Shape;1662;p1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3" name="Google Shape;1663;p1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4" name="Google Shape;1664;p1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5" name="Google Shape;1665;p1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6" name="Google Shape;1666;p1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7" name="Google Shape;1667;p1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8" name="Google Shape;1668;p1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9" name="Google Shape;1669;p1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0" name="Google Shape;1670;p1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1" name="Google Shape;1671;p1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2" name="Google Shape;1672;p1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3" name="Google Shape;1673;p1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4" name="Google Shape;1674;p1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5" name="Google Shape;1675;p1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6" name="Google Shape;1676;p1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7" name="Google Shape;1677;p1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8" name="Google Shape;1678;p1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9" name="Google Shape;1679;p1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0" name="Google Shape;1680;p1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1" name="Google Shape;1681;p1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2" name="Google Shape;1682;p1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3" name="Google Shape;1683;p1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4" name="Google Shape;1684;p1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5" name="Google Shape;1685;p1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6" name="Google Shape;1686;p1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7" name="Google Shape;1687;p16"/>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8" name="Google Shape;1688;p1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9" name="Google Shape;1689;p1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0" name="Google Shape;1690;p1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1" name="Google Shape;1691;p1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2" name="Google Shape;1692;p1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3" name="Google Shape;1693;p1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4" name="Google Shape;1694;p1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5" name="Google Shape;1695;p1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6" name="Google Shape;1696;p1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7" name="Google Shape;1697;p1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8" name="Google Shape;1698;p1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9" name="Google Shape;1699;p1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0" name="Google Shape;1700;p1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701" name="Google Shape;1701;p16"/>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1702" name="Google Shape;1702;p16"/>
          <p:cNvSpPr txBox="1">
            <a:spLocks noGrp="1"/>
          </p:cNvSpPr>
          <p:nvPr>
            <p:ph type="title"/>
          </p:nvPr>
        </p:nvSpPr>
        <p:spPr>
          <a:xfrm>
            <a:off x="4673500" y="1842357"/>
            <a:ext cx="3468437" cy="1010073"/>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lt1"/>
              </a:buClr>
              <a:buSzPts val="2800"/>
              <a:buFont typeface="Calibri"/>
              <a:buNone/>
              <a:defRPr sz="2100" b="1" i="0" u="none" strike="noStrike" cap="none">
                <a:solidFill>
                  <a:schemeClr val="lt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703" name="Google Shape;1703;p16"/>
          <p:cNvSpPr txBox="1">
            <a:spLocks noGrp="1"/>
          </p:cNvSpPr>
          <p:nvPr>
            <p:ph type="body" idx="1"/>
          </p:nvPr>
        </p:nvSpPr>
        <p:spPr>
          <a:xfrm>
            <a:off x="4673500" y="3069347"/>
            <a:ext cx="3468437" cy="658332"/>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704" name="Google Shape;1704;p16"/>
          <p:cNvGrpSpPr/>
          <p:nvPr/>
        </p:nvGrpSpPr>
        <p:grpSpPr>
          <a:xfrm>
            <a:off x="-1449668" y="146875"/>
            <a:ext cx="1026114" cy="2044323"/>
            <a:chOff x="-1555624" y="1196393"/>
            <a:chExt cx="1368152" cy="2725764"/>
          </a:xfrm>
        </p:grpSpPr>
        <p:grpSp>
          <p:nvGrpSpPr>
            <p:cNvPr id="1705" name="Google Shape;1705;p16"/>
            <p:cNvGrpSpPr/>
            <p:nvPr/>
          </p:nvGrpSpPr>
          <p:grpSpPr>
            <a:xfrm>
              <a:off x="-1555624" y="1488707"/>
              <a:ext cx="1368152" cy="2433450"/>
              <a:chOff x="-1836712" y="3275837"/>
              <a:chExt cx="1368152" cy="2433450"/>
            </a:xfrm>
          </p:grpSpPr>
          <p:sp>
            <p:nvSpPr>
              <p:cNvPr id="1706" name="Google Shape;1706;p16"/>
              <p:cNvSpPr txBox="1"/>
              <p:nvPr/>
            </p:nvSpPr>
            <p:spPr>
              <a:xfrm>
                <a:off x="-1836712" y="3677962"/>
                <a:ext cx="1368152" cy="2031325"/>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p:txBody>
          </p:sp>
          <p:pic>
            <p:nvPicPr>
              <p:cNvPr id="1707" name="Google Shape;1707;p16"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708" name="Google Shape;1708;p16"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1709" name="Google Shape;1709;p16"/>
            <p:cNvSpPr/>
            <p:nvPr/>
          </p:nvSpPr>
          <p:spPr>
            <a:xfrm>
              <a:off x="-1473415" y="1196393"/>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1710" name="Google Shape;1710;p16"/>
          <p:cNvSpPr/>
          <p:nvPr/>
        </p:nvSpPr>
        <p:spPr>
          <a:xfrm>
            <a:off x="14740" y="903363"/>
            <a:ext cx="4941551"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472978900"/>
      </p:ext>
    </p:extLst>
  </p:cSld>
  <p:clrMapOvr>
    <a:masterClrMapping/>
  </p:clrMapOvr>
  <p:extLst>
    <p:ext uri="{DCECCB84-F9BA-43D5-87BE-67443E8EF086}">
      <p15:sldGuideLst xmlns:p15="http://schemas.microsoft.com/office/powerpoint/2012/main">
        <p15:guide id="1" orient="horz" pos="2160">
          <p15:clr>
            <a:srgbClr val="FBAE40"/>
          </p15:clr>
        </p15:guide>
        <p15:guide id="2" pos="6834">
          <p15:clr>
            <a:srgbClr val="FBAE40"/>
          </p15:clr>
        </p15:guide>
      </p15:sldGuideLst>
    </p:ext>
  </p:extLst>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1711"/>
        <p:cNvGrpSpPr/>
        <p:nvPr/>
      </p:nvGrpSpPr>
      <p:grpSpPr>
        <a:xfrm>
          <a:off x="0" y="0"/>
          <a:ext cx="0" cy="0"/>
          <a:chOff x="0" y="0"/>
          <a:chExt cx="0" cy="0"/>
        </a:xfrm>
      </p:grpSpPr>
      <p:sp>
        <p:nvSpPr>
          <p:cNvPr id="1712" name="Google Shape;1712;p17"/>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13" name="Google Shape;1713;p17"/>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714" name="Google Shape;1714;p17"/>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715" name="Google Shape;1715;p17"/>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1716" name="Google Shape;1716;p17"/>
          <p:cNvSpPr txBox="1">
            <a:spLocks noGrp="1"/>
          </p:cNvSpPr>
          <p:nvPr>
            <p:ph type="title"/>
          </p:nvPr>
        </p:nvSpPr>
        <p:spPr>
          <a:xfrm>
            <a:off x="5221340" y="1842357"/>
            <a:ext cx="3468437" cy="144616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4000"/>
              <a:buFont typeface="Calibri"/>
              <a:buNone/>
              <a:defRPr sz="30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717" name="Google Shape;1717;p17"/>
          <p:cNvSpPr txBox="1">
            <a:spLocks noGrp="1"/>
          </p:cNvSpPr>
          <p:nvPr>
            <p:ph type="body" idx="1"/>
          </p:nvPr>
        </p:nvSpPr>
        <p:spPr>
          <a:xfrm>
            <a:off x="5221340" y="3540593"/>
            <a:ext cx="3468437" cy="527601"/>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pic>
        <p:nvPicPr>
          <p:cNvPr id="1718" name="Google Shape;1718;p17"/>
          <p:cNvPicPr preferRelativeResize="0"/>
          <p:nvPr/>
        </p:nvPicPr>
        <p:blipFill rotWithShape="1">
          <a:blip r:embed="rId2">
            <a:alphaModFix/>
          </a:blip>
          <a:srcRect/>
          <a:stretch/>
        </p:blipFill>
        <p:spPr>
          <a:xfrm>
            <a:off x="7630943" y="927426"/>
            <a:ext cx="1215135" cy="615926"/>
          </a:xfrm>
          <a:prstGeom prst="rect">
            <a:avLst/>
          </a:prstGeom>
          <a:noFill/>
          <a:ln>
            <a:noFill/>
          </a:ln>
        </p:spPr>
      </p:pic>
      <p:grpSp>
        <p:nvGrpSpPr>
          <p:cNvPr id="1719" name="Google Shape;1719;p17"/>
          <p:cNvGrpSpPr/>
          <p:nvPr/>
        </p:nvGrpSpPr>
        <p:grpSpPr>
          <a:xfrm>
            <a:off x="5221341" y="819718"/>
            <a:ext cx="1863041" cy="747900"/>
            <a:chOff x="1899" y="899"/>
            <a:chExt cx="4165" cy="1672"/>
          </a:xfrm>
        </p:grpSpPr>
        <p:sp>
          <p:nvSpPr>
            <p:cNvPr id="1720" name="Google Shape;1720;p1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1" name="Google Shape;1721;p1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2" name="Google Shape;1722;p1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3" name="Google Shape;1723;p1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4" name="Google Shape;1724;p1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5" name="Google Shape;1725;p1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6" name="Google Shape;1726;p1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7" name="Google Shape;1727;p1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8" name="Google Shape;1728;p1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9" name="Google Shape;1729;p1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0" name="Google Shape;1730;p1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1" name="Google Shape;1731;p17"/>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2" name="Google Shape;1732;p1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3" name="Google Shape;1733;p1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4" name="Google Shape;1734;p1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5" name="Google Shape;1735;p1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6" name="Google Shape;1736;p17"/>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7" name="Google Shape;1737;p1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8" name="Google Shape;1738;p1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9" name="Google Shape;1739;p1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0" name="Google Shape;1740;p1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1" name="Google Shape;1741;p1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2" name="Google Shape;1742;p1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3" name="Google Shape;1743;p1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4" name="Google Shape;1744;p1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5" name="Google Shape;1745;p1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6" name="Google Shape;1746;p1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7" name="Google Shape;1747;p1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8" name="Google Shape;1748;p1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9" name="Google Shape;1749;p1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0" name="Google Shape;1750;p1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1" name="Google Shape;1751;p1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2" name="Google Shape;1752;p1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3" name="Google Shape;1753;p1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4" name="Google Shape;1754;p1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5" name="Google Shape;1755;p1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6" name="Google Shape;1756;p1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7" name="Google Shape;1757;p1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8" name="Google Shape;1758;p1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9" name="Google Shape;1759;p1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0" name="Google Shape;1760;p1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1" name="Google Shape;1761;p17"/>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2" name="Google Shape;1762;p17"/>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3" name="Google Shape;1763;p17"/>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4" name="Google Shape;1764;p17"/>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5" name="Google Shape;1765;p17"/>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6" name="Google Shape;1766;p17"/>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7" name="Google Shape;1767;p17"/>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8" name="Google Shape;1768;p1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9" name="Google Shape;1769;p1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0" name="Google Shape;1770;p1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1" name="Google Shape;1771;p1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2" name="Google Shape;1772;p1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3" name="Google Shape;1773;p1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4" name="Google Shape;1774;p1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5" name="Google Shape;1775;p1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6" name="Google Shape;1776;p1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7" name="Google Shape;1777;p1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8" name="Google Shape;1778;p1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9" name="Google Shape;1779;p1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0" name="Google Shape;1780;p1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1" name="Google Shape;1781;p1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2" name="Google Shape;1782;p1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3" name="Google Shape;1783;p1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4" name="Google Shape;1784;p1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5" name="Google Shape;1785;p1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6" name="Google Shape;1786;p1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7" name="Google Shape;1787;p1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8" name="Google Shape;1788;p1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9" name="Google Shape;1789;p1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0" name="Google Shape;1790;p1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1" name="Google Shape;1791;p1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2" name="Google Shape;1792;p1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3" name="Google Shape;1793;p1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4" name="Google Shape;1794;p1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5" name="Google Shape;1795;p1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6" name="Google Shape;1796;p1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7" name="Google Shape;1797;p1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8" name="Google Shape;1798;p1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9" name="Google Shape;1799;p17"/>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0" name="Google Shape;1800;p1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1" name="Google Shape;1801;p1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2" name="Google Shape;1802;p1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3" name="Google Shape;1803;p1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4" name="Google Shape;1804;p1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5" name="Google Shape;1805;p1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6" name="Google Shape;1806;p1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7" name="Google Shape;1807;p1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8" name="Google Shape;1808;p1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9" name="Google Shape;1809;p1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0" name="Google Shape;1810;p1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1" name="Google Shape;1811;p1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2" name="Google Shape;1812;p1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813" name="Google Shape;1813;p17"/>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grpSp>
        <p:nvGrpSpPr>
          <p:cNvPr id="1814" name="Google Shape;1814;p17"/>
          <p:cNvGrpSpPr/>
          <p:nvPr/>
        </p:nvGrpSpPr>
        <p:grpSpPr>
          <a:xfrm>
            <a:off x="-1747973" y="135407"/>
            <a:ext cx="6661779" cy="4665600"/>
            <a:chOff x="8589113" y="1245357"/>
            <a:chExt cx="1009129" cy="706747"/>
          </a:xfrm>
        </p:grpSpPr>
        <p:sp>
          <p:nvSpPr>
            <p:cNvPr id="1815" name="Google Shape;1815;p17"/>
            <p:cNvSpPr/>
            <p:nvPr/>
          </p:nvSpPr>
          <p:spPr>
            <a:xfrm>
              <a:off x="8589113" y="1491079"/>
              <a:ext cx="1009129" cy="425838"/>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6" name="Google Shape;1816;p17"/>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7" name="Google Shape;1817;p17"/>
            <p:cNvSpPr/>
            <p:nvPr/>
          </p:nvSpPr>
          <p:spPr>
            <a:xfrm>
              <a:off x="8881355" y="1764831"/>
              <a:ext cx="688856" cy="187273"/>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3281696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814"/>
                                        </p:tgtEl>
                                        <p:attrNameLst>
                                          <p:attrName>style.visibility</p:attrName>
                                        </p:attrNameLst>
                                      </p:cBhvr>
                                      <p:to>
                                        <p:strVal val="visible"/>
                                      </p:to>
                                    </p:set>
                                    <p:animEffect transition="in" filter="fade">
                                      <p:cBhvr>
                                        <p:cTn id="7" dur="500"/>
                                        <p:tgtEl>
                                          <p:spTgt spid="181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19"/>
                                        </p:tgtEl>
                                        <p:attrNameLst>
                                          <p:attrName>style.visibility</p:attrName>
                                        </p:attrNameLst>
                                      </p:cBhvr>
                                      <p:to>
                                        <p:strVal val="visible"/>
                                      </p:to>
                                    </p:set>
                                    <p:animEffect transition="in" filter="fade">
                                      <p:cBhvr>
                                        <p:cTn id="11" dur="500"/>
                                        <p:tgtEl>
                                          <p:spTgt spid="1719"/>
                                        </p:tgtEl>
                                      </p:cBhvr>
                                    </p:animEffect>
                                  </p:childTnLst>
                                </p:cTn>
                              </p:par>
                              <p:par>
                                <p:cTn id="12" presetID="10" presetClass="entr" presetSubtype="0" fill="hold" nodeType="withEffect">
                                  <p:stCondLst>
                                    <p:cond delay="0"/>
                                  </p:stCondLst>
                                  <p:childTnLst>
                                    <p:set>
                                      <p:cBhvr>
                                        <p:cTn id="13" dur="1" fill="hold">
                                          <p:stCondLst>
                                            <p:cond delay="0"/>
                                          </p:stCondLst>
                                        </p:cTn>
                                        <p:tgtEl>
                                          <p:spTgt spid="1716"/>
                                        </p:tgtEl>
                                        <p:attrNameLst>
                                          <p:attrName>style.visibility</p:attrName>
                                        </p:attrNameLst>
                                      </p:cBhvr>
                                      <p:to>
                                        <p:strVal val="visible"/>
                                      </p:to>
                                    </p:set>
                                    <p:animEffect transition="in" filter="fade">
                                      <p:cBhvr>
                                        <p:cTn id="14" dur="500"/>
                                        <p:tgtEl>
                                          <p:spTgt spid="1716"/>
                                        </p:tgtEl>
                                      </p:cBhvr>
                                    </p:animEffect>
                                  </p:childTnLst>
                                </p:cTn>
                              </p:par>
                              <p:par>
                                <p:cTn id="15" presetID="10" presetClass="entr" presetSubtype="0" fill="hold" nodeType="withEffect">
                                  <p:stCondLst>
                                    <p:cond delay="0"/>
                                  </p:stCondLst>
                                  <p:childTnLst>
                                    <p:set>
                                      <p:cBhvr>
                                        <p:cTn id="16" dur="1" fill="hold">
                                          <p:stCondLst>
                                            <p:cond delay="0"/>
                                          </p:stCondLst>
                                        </p:cTn>
                                        <p:tgtEl>
                                          <p:spTgt spid="1717">
                                            <p:txEl>
                                              <p:pRg st="0" end="0"/>
                                            </p:txEl>
                                          </p:spTgt>
                                        </p:tgtEl>
                                        <p:attrNameLst>
                                          <p:attrName>style.visibility</p:attrName>
                                        </p:attrNameLst>
                                      </p:cBhvr>
                                      <p:to>
                                        <p:strVal val="visible"/>
                                      </p:to>
                                    </p:set>
                                    <p:animEffect transition="in" filter="fade">
                                      <p:cBhvr>
                                        <p:cTn id="17" dur="500"/>
                                        <p:tgtEl>
                                          <p:spTgt spid="171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717">
                                            <p:txEl>
                                              <p:charRg st="1" end="1"/>
                                            </p:txEl>
                                          </p:spTgt>
                                        </p:tgtEl>
                                        <p:attrNameLst>
                                          <p:attrName>style.visibility</p:attrName>
                                        </p:attrNameLst>
                                      </p:cBhvr>
                                      <p:to>
                                        <p:strVal val="visible"/>
                                      </p:to>
                                    </p:set>
                                    <p:animEffect transition="in" filter="fade">
                                      <p:cBhvr>
                                        <p:cTn id="20" dur="500"/>
                                        <p:tgtEl>
                                          <p:spTgt spid="1717">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717">
                                            <p:txEl>
                                              <p:charRg st="1" end="1"/>
                                            </p:txEl>
                                          </p:spTgt>
                                        </p:tgtEl>
                                        <p:attrNameLst>
                                          <p:attrName>style.visibility</p:attrName>
                                        </p:attrNameLst>
                                      </p:cBhvr>
                                      <p:to>
                                        <p:strVal val="visible"/>
                                      </p:to>
                                    </p:set>
                                    <p:animEffect transition="in" filter="fade">
                                      <p:cBhvr>
                                        <p:cTn id="23" dur="500"/>
                                        <p:tgtEl>
                                          <p:spTgt spid="1717">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717">
                                            <p:txEl>
                                              <p:charRg st="1" end="1"/>
                                            </p:txEl>
                                          </p:spTgt>
                                        </p:tgtEl>
                                        <p:attrNameLst>
                                          <p:attrName>style.visibility</p:attrName>
                                        </p:attrNameLst>
                                      </p:cBhvr>
                                      <p:to>
                                        <p:strVal val="visible"/>
                                      </p:to>
                                    </p:set>
                                    <p:animEffect transition="in" filter="fade">
                                      <p:cBhvr>
                                        <p:cTn id="26" dur="500"/>
                                        <p:tgtEl>
                                          <p:spTgt spid="1717">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717">
                                            <p:txEl>
                                              <p:charRg st="1" end="1"/>
                                            </p:txEl>
                                          </p:spTgt>
                                        </p:tgtEl>
                                        <p:attrNameLst>
                                          <p:attrName>style.visibility</p:attrName>
                                        </p:attrNameLst>
                                      </p:cBhvr>
                                      <p:to>
                                        <p:strVal val="visible"/>
                                      </p:to>
                                    </p:set>
                                    <p:animEffect transition="in" filter="fade">
                                      <p:cBhvr>
                                        <p:cTn id="29" dur="500"/>
                                        <p:tgtEl>
                                          <p:spTgt spid="1717">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717">
                                            <p:txEl>
                                              <p:charRg st="1" end="1"/>
                                            </p:txEl>
                                          </p:spTgt>
                                        </p:tgtEl>
                                        <p:attrNameLst>
                                          <p:attrName>style.visibility</p:attrName>
                                        </p:attrNameLst>
                                      </p:cBhvr>
                                      <p:to>
                                        <p:strVal val="visible"/>
                                      </p:to>
                                    </p:set>
                                    <p:animEffect transition="in" filter="fade">
                                      <p:cBhvr>
                                        <p:cTn id="32" dur="500"/>
                                        <p:tgtEl>
                                          <p:spTgt spid="1717">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717">
                                            <p:txEl>
                                              <p:charRg st="1" end="1"/>
                                            </p:txEl>
                                          </p:spTgt>
                                        </p:tgtEl>
                                        <p:attrNameLst>
                                          <p:attrName>style.visibility</p:attrName>
                                        </p:attrNameLst>
                                      </p:cBhvr>
                                      <p:to>
                                        <p:strVal val="visible"/>
                                      </p:to>
                                    </p:set>
                                    <p:animEffect transition="in" filter="fade">
                                      <p:cBhvr>
                                        <p:cTn id="35" dur="500"/>
                                        <p:tgtEl>
                                          <p:spTgt spid="1717">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717">
                                            <p:txEl>
                                              <p:charRg st="1" end="1"/>
                                            </p:txEl>
                                          </p:spTgt>
                                        </p:tgtEl>
                                        <p:attrNameLst>
                                          <p:attrName>style.visibility</p:attrName>
                                        </p:attrNameLst>
                                      </p:cBhvr>
                                      <p:to>
                                        <p:strVal val="visible"/>
                                      </p:to>
                                    </p:set>
                                    <p:animEffect transition="in" filter="fade">
                                      <p:cBhvr>
                                        <p:cTn id="38" dur="500"/>
                                        <p:tgtEl>
                                          <p:spTgt spid="1717">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717">
                                            <p:txEl>
                                              <p:charRg st="1" end="1"/>
                                            </p:txEl>
                                          </p:spTgt>
                                        </p:tgtEl>
                                        <p:attrNameLst>
                                          <p:attrName>style.visibility</p:attrName>
                                        </p:attrNameLst>
                                      </p:cBhvr>
                                      <p:to>
                                        <p:strVal val="visible"/>
                                      </p:to>
                                    </p:set>
                                    <p:animEffect transition="in" filter="fade">
                                      <p:cBhvr>
                                        <p:cTn id="41" dur="500"/>
                                        <p:tgtEl>
                                          <p:spTgt spid="1717">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1718"/>
                                        </p:tgtEl>
                                        <p:attrNameLst>
                                          <p:attrName>style.visibility</p:attrName>
                                        </p:attrNameLst>
                                      </p:cBhvr>
                                      <p:to>
                                        <p:strVal val="visible"/>
                                      </p:to>
                                    </p:set>
                                    <p:animEffect transition="in" filter="fade">
                                      <p:cBhvr>
                                        <p:cTn id="45" dur="1000"/>
                                        <p:tgtEl>
                                          <p:spTgt spid="17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1682"/>
        <p:cNvGrpSpPr/>
        <p:nvPr/>
      </p:nvGrpSpPr>
      <p:grpSpPr>
        <a:xfrm>
          <a:off x="0" y="0"/>
          <a:ext cx="0" cy="0"/>
          <a:chOff x="0" y="0"/>
          <a:chExt cx="0" cy="0"/>
        </a:xfrm>
      </p:grpSpPr>
      <p:sp>
        <p:nvSpPr>
          <p:cNvPr id="1683" name="Google Shape;1683;p17"/>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684" name="Google Shape;1684;p17"/>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685" name="Google Shape;1685;p1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686" name="Google Shape;1686;p1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687" name="Google Shape;1687;p1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1688" name="Google Shape;1688;p17"/>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2100"/>
              <a:buNone/>
              <a:defRPr sz="2100">
                <a:solidFill>
                  <a:schemeClr val="dk2"/>
                </a:solidFill>
              </a:defRPr>
            </a:lvl1pPr>
            <a:lvl2pPr marL="914400" lvl="1" indent="-228600" algn="l">
              <a:lnSpc>
                <a:spcPct val="90000"/>
              </a:lnSpc>
              <a:spcBef>
                <a:spcPts val="300"/>
              </a:spcBef>
              <a:spcAft>
                <a:spcPts val="0"/>
              </a:spcAft>
              <a:buClr>
                <a:schemeClr val="dk2"/>
              </a:buClr>
              <a:buSzPts val="1400"/>
              <a:buNone/>
              <a:defRPr sz="1400">
                <a:solidFill>
                  <a:schemeClr val="dk2"/>
                </a:solidFill>
              </a:defRPr>
            </a:lvl2pPr>
            <a:lvl3pPr marL="1371600" lvl="2" indent="-317500" algn="l">
              <a:lnSpc>
                <a:spcPct val="90000"/>
              </a:lnSpc>
              <a:spcBef>
                <a:spcPts val="300"/>
              </a:spcBef>
              <a:spcAft>
                <a:spcPts val="0"/>
              </a:spcAft>
              <a:buClr>
                <a:schemeClr val="accent2"/>
              </a:buClr>
              <a:buSzPts val="1400"/>
              <a:buChar char="•"/>
              <a:defRPr sz="1400">
                <a:solidFill>
                  <a:schemeClr val="dk2"/>
                </a:solidFill>
              </a:defRPr>
            </a:lvl3pPr>
            <a:lvl4pPr marL="1828800" lvl="3" indent="-304800" algn="l">
              <a:lnSpc>
                <a:spcPct val="90000"/>
              </a:lnSpc>
              <a:spcBef>
                <a:spcPts val="300"/>
              </a:spcBef>
              <a:spcAft>
                <a:spcPts val="0"/>
              </a:spcAft>
              <a:buClr>
                <a:schemeClr val="accent2"/>
              </a:buClr>
              <a:buSzPts val="1200"/>
              <a:buChar char="•"/>
              <a:defRPr sz="1200">
                <a:solidFill>
                  <a:schemeClr val="dk2"/>
                </a:solidFill>
              </a:defRPr>
            </a:lvl4pPr>
            <a:lvl5pPr marL="2286000" lvl="4" indent="-228600" algn="l">
              <a:lnSpc>
                <a:spcPct val="90000"/>
              </a:lnSpc>
              <a:spcBef>
                <a:spcPts val="600"/>
              </a:spcBef>
              <a:spcAft>
                <a:spcPts val="0"/>
              </a:spcAft>
              <a:buClr>
                <a:schemeClr val="dk2"/>
              </a:buClr>
              <a:buSzPts val="2100"/>
              <a:buNone/>
              <a:defRPr sz="2100">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689" name="Google Shape;1689;p17"/>
          <p:cNvGrpSpPr/>
          <p:nvPr/>
        </p:nvGrpSpPr>
        <p:grpSpPr>
          <a:xfrm>
            <a:off x="-1530678" y="2991542"/>
            <a:ext cx="1404225" cy="2177094"/>
            <a:chOff x="6195941" y="562596"/>
            <a:chExt cx="1872300" cy="2902792"/>
          </a:xfrm>
        </p:grpSpPr>
        <p:grpSp>
          <p:nvGrpSpPr>
            <p:cNvPr id="1690" name="Google Shape;1690;p17"/>
            <p:cNvGrpSpPr/>
            <p:nvPr/>
          </p:nvGrpSpPr>
          <p:grpSpPr>
            <a:xfrm>
              <a:off x="6195941" y="832605"/>
              <a:ext cx="1872300" cy="2632784"/>
              <a:chOff x="-1872716" y="660661"/>
              <a:chExt cx="1872300" cy="1974637"/>
            </a:xfrm>
          </p:grpSpPr>
          <p:sp>
            <p:nvSpPr>
              <p:cNvPr id="1691" name="Google Shape;1691;p1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692" name="Google Shape;1692;p1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693" name="Google Shape;1693;p17"/>
            <p:cNvGrpSpPr/>
            <p:nvPr/>
          </p:nvGrpSpPr>
          <p:grpSpPr>
            <a:xfrm>
              <a:off x="6303954" y="562596"/>
              <a:ext cx="540000" cy="540000"/>
              <a:chOff x="6303954" y="562596"/>
              <a:chExt cx="540000" cy="540000"/>
            </a:xfrm>
          </p:grpSpPr>
          <p:sp>
            <p:nvSpPr>
              <p:cNvPr id="1694" name="Google Shape;1694;p1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695" name="Google Shape;1695;p1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696" name="Google Shape;1696;p17"/>
          <p:cNvSpPr/>
          <p:nvPr/>
        </p:nvSpPr>
        <p:spPr>
          <a:xfrm>
            <a:off x="1752560" y="-1211567"/>
            <a:ext cx="12848286" cy="899754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1697" name="Google Shape;1697;p17"/>
          <p:cNvGrpSpPr/>
          <p:nvPr/>
        </p:nvGrpSpPr>
        <p:grpSpPr>
          <a:xfrm>
            <a:off x="7916400" y="221400"/>
            <a:ext cx="893994" cy="358950"/>
            <a:chOff x="1899" y="899"/>
            <a:chExt cx="4163" cy="1671"/>
          </a:xfrm>
        </p:grpSpPr>
        <p:sp>
          <p:nvSpPr>
            <p:cNvPr id="1698" name="Google Shape;1698;p1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99" name="Google Shape;1699;p1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0" name="Google Shape;1700;p1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1" name="Google Shape;1701;p1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2" name="Google Shape;1702;p1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3" name="Google Shape;1703;p1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4" name="Google Shape;1704;p1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5" name="Google Shape;1705;p1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6" name="Google Shape;1706;p1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7" name="Google Shape;1707;p1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8" name="Google Shape;1708;p1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9" name="Google Shape;1709;p17"/>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0" name="Google Shape;1710;p1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1" name="Google Shape;1711;p1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2" name="Google Shape;1712;p1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3" name="Google Shape;1713;p1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4" name="Google Shape;1714;p17"/>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5" name="Google Shape;1715;p1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6" name="Google Shape;1716;p1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7" name="Google Shape;1717;p1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8" name="Google Shape;1718;p1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9" name="Google Shape;1719;p1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0" name="Google Shape;1720;p1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1" name="Google Shape;1721;p1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2" name="Google Shape;1722;p1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3" name="Google Shape;1723;p1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4" name="Google Shape;1724;p1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5" name="Google Shape;1725;p1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6" name="Google Shape;1726;p1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7" name="Google Shape;1727;p1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8" name="Google Shape;1728;p1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9" name="Google Shape;1729;p1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0" name="Google Shape;1730;p1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1" name="Google Shape;1731;p1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2" name="Google Shape;1732;p1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3" name="Google Shape;1733;p1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4" name="Google Shape;1734;p1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5" name="Google Shape;1735;p1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6" name="Google Shape;1736;p1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7" name="Google Shape;1737;p1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8" name="Google Shape;1738;p1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9" name="Google Shape;1739;p1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0" name="Google Shape;1740;p1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1" name="Google Shape;1741;p1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2" name="Google Shape;1742;p1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3" name="Google Shape;1743;p1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4" name="Google Shape;1744;p1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5" name="Google Shape;1745;p1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6" name="Google Shape;1746;p1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7" name="Google Shape;1747;p1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8" name="Google Shape;1748;p1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9" name="Google Shape;1749;p1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0" name="Google Shape;1750;p1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1" name="Google Shape;1751;p1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2" name="Google Shape;1752;p1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3" name="Google Shape;1753;p1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4" name="Google Shape;1754;p1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5" name="Google Shape;1755;p1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6" name="Google Shape;1756;p1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7" name="Google Shape;1757;p1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8" name="Google Shape;1758;p1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9" name="Google Shape;1759;p1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0" name="Google Shape;1760;p1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1" name="Google Shape;1761;p1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2" name="Google Shape;1762;p1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3" name="Google Shape;1763;p1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4" name="Google Shape;1764;p1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5" name="Google Shape;1765;p1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6" name="Google Shape;1766;p1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7" name="Google Shape;1767;p1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8" name="Google Shape;1768;p1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9" name="Google Shape;1769;p1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0" name="Google Shape;1770;p1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1" name="Google Shape;1771;p1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2" name="Google Shape;1772;p1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3" name="Google Shape;1773;p1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4" name="Google Shape;1774;p1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5" name="Google Shape;1775;p1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6" name="Google Shape;1776;p1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7" name="Google Shape;1777;p17"/>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8" name="Google Shape;1778;p1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9" name="Google Shape;1779;p1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0" name="Google Shape;1780;p1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1" name="Google Shape;1781;p1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2" name="Google Shape;1782;p1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3" name="Google Shape;1783;p1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4" name="Google Shape;1784;p1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5" name="Google Shape;1785;p1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6" name="Google Shape;1786;p1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7" name="Google Shape;1787;p1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8" name="Google Shape;1788;p1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9" name="Google Shape;1789;p1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90" name="Google Shape;1790;p1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791" name="Google Shape;1791;p17"/>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1818"/>
        <p:cNvGrpSpPr/>
        <p:nvPr/>
      </p:nvGrpSpPr>
      <p:grpSpPr>
        <a:xfrm>
          <a:off x="0" y="0"/>
          <a:ext cx="0" cy="0"/>
          <a:chOff x="0" y="0"/>
          <a:chExt cx="0" cy="0"/>
        </a:xfrm>
      </p:grpSpPr>
      <p:sp>
        <p:nvSpPr>
          <p:cNvPr id="1819" name="Google Shape;1819;p18"/>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820" name="Google Shape;1820;p18"/>
          <p:cNvSpPr txBox="1">
            <a:spLocks noGrp="1"/>
          </p:cNvSpPr>
          <p:nvPr>
            <p:ph type="title"/>
          </p:nvPr>
        </p:nvSpPr>
        <p:spPr>
          <a:xfrm>
            <a:off x="484203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821" name="Google Shape;1821;p18"/>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822" name="Google Shape;1822;p18"/>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823" name="Google Shape;1823;p18"/>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1824" name="Google Shape;1824;p18"/>
          <p:cNvSpPr>
            <a:spLocks noGrp="1"/>
          </p:cNvSpPr>
          <p:nvPr>
            <p:ph type="pic" idx="2"/>
          </p:nvPr>
        </p:nvSpPr>
        <p:spPr>
          <a:xfrm>
            <a:off x="-7145" y="0"/>
            <a:ext cx="4579164"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400"/>
              <a:buFont typeface="Arial"/>
              <a:buNone/>
              <a:defRPr sz="105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800"/>
              <a:buFont typeface="Arial"/>
              <a:buNone/>
              <a:defRPr sz="135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800"/>
              <a:buFont typeface="Arial"/>
              <a:buChar char="•"/>
              <a:defRPr sz="135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6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20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R="0" lvl="6"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R="0" lvl="7"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R="0" lvl="8" algn="l" rtl="0">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1825" name="Google Shape;1825;p18"/>
          <p:cNvSpPr txBox="1">
            <a:spLocks noGrp="1"/>
          </p:cNvSpPr>
          <p:nvPr>
            <p:ph type="body" idx="1"/>
          </p:nvPr>
        </p:nvSpPr>
        <p:spPr>
          <a:xfrm>
            <a:off x="4841426" y="1697955"/>
            <a:ext cx="3353601" cy="277408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826" name="Google Shape;1826;p18"/>
          <p:cNvGrpSpPr/>
          <p:nvPr/>
        </p:nvGrpSpPr>
        <p:grpSpPr>
          <a:xfrm>
            <a:off x="-1530678" y="2991543"/>
            <a:ext cx="1404156" cy="2177011"/>
            <a:chOff x="6195941" y="562596"/>
            <a:chExt cx="1872208" cy="2902681"/>
          </a:xfrm>
        </p:grpSpPr>
        <p:grpSp>
          <p:nvGrpSpPr>
            <p:cNvPr id="1827" name="Google Shape;1827;p18"/>
            <p:cNvGrpSpPr/>
            <p:nvPr/>
          </p:nvGrpSpPr>
          <p:grpSpPr>
            <a:xfrm>
              <a:off x="6195941" y="832626"/>
              <a:ext cx="1872208" cy="2632651"/>
              <a:chOff x="-1872716" y="660661"/>
              <a:chExt cx="1872208" cy="1974490"/>
            </a:xfrm>
          </p:grpSpPr>
          <p:sp>
            <p:nvSpPr>
              <p:cNvPr id="1828" name="Google Shape;1828;p18"/>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29" name="Google Shape;1829;p1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830" name="Google Shape;1830;p18"/>
            <p:cNvGrpSpPr/>
            <p:nvPr/>
          </p:nvGrpSpPr>
          <p:grpSpPr>
            <a:xfrm>
              <a:off x="6303954" y="562596"/>
              <a:ext cx="540060" cy="540060"/>
              <a:chOff x="6303954" y="562596"/>
              <a:chExt cx="540060" cy="540060"/>
            </a:xfrm>
          </p:grpSpPr>
          <p:sp>
            <p:nvSpPr>
              <p:cNvPr id="1831" name="Google Shape;1831;p18"/>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832" name="Google Shape;1832;p1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833" name="Google Shape;1833;p18"/>
          <p:cNvSpPr/>
          <p:nvPr/>
        </p:nvSpPr>
        <p:spPr>
          <a:xfrm>
            <a:off x="4628042" y="1767479"/>
            <a:ext cx="4370409" cy="306055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834" name="Google Shape;1834;p18"/>
          <p:cNvGrpSpPr/>
          <p:nvPr/>
        </p:nvGrpSpPr>
        <p:grpSpPr>
          <a:xfrm>
            <a:off x="7916400" y="221400"/>
            <a:ext cx="894529" cy="359100"/>
            <a:chOff x="1899" y="899"/>
            <a:chExt cx="4165" cy="1672"/>
          </a:xfrm>
        </p:grpSpPr>
        <p:sp>
          <p:nvSpPr>
            <p:cNvPr id="1835" name="Google Shape;1835;p1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6" name="Google Shape;1836;p1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7" name="Google Shape;1837;p1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8" name="Google Shape;1838;p1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9" name="Google Shape;1839;p1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0" name="Google Shape;1840;p1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1" name="Google Shape;1841;p1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2" name="Google Shape;1842;p1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3" name="Google Shape;1843;p1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4" name="Google Shape;1844;p1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5" name="Google Shape;1845;p1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6" name="Google Shape;1846;p18"/>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7" name="Google Shape;1847;p1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8" name="Google Shape;1848;p1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9" name="Google Shape;1849;p1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0" name="Google Shape;1850;p1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1" name="Google Shape;1851;p18"/>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2" name="Google Shape;1852;p1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3" name="Google Shape;1853;p1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4" name="Google Shape;1854;p1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5" name="Google Shape;1855;p1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6" name="Google Shape;1856;p1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7" name="Google Shape;1857;p1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8" name="Google Shape;1858;p1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9" name="Google Shape;1859;p1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0" name="Google Shape;1860;p1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1" name="Google Shape;1861;p1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2" name="Google Shape;1862;p1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3" name="Google Shape;1863;p1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4" name="Google Shape;1864;p1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5" name="Google Shape;1865;p1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6" name="Google Shape;1866;p1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7" name="Google Shape;1867;p1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8" name="Google Shape;1868;p1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9" name="Google Shape;1869;p1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0" name="Google Shape;1870;p1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1" name="Google Shape;1871;p1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2" name="Google Shape;1872;p1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3" name="Google Shape;1873;p1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4" name="Google Shape;1874;p1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5" name="Google Shape;1875;p1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6" name="Google Shape;1876;p18"/>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7" name="Google Shape;1877;p18"/>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8" name="Google Shape;1878;p18"/>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9" name="Google Shape;1879;p18"/>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0" name="Google Shape;1880;p18"/>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1" name="Google Shape;1881;p18"/>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2" name="Google Shape;1882;p18"/>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3" name="Google Shape;1883;p1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4" name="Google Shape;1884;p1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5" name="Google Shape;1885;p1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6" name="Google Shape;1886;p1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7" name="Google Shape;1887;p1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8" name="Google Shape;1888;p1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9" name="Google Shape;1889;p1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0" name="Google Shape;1890;p1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1" name="Google Shape;1891;p1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2" name="Google Shape;1892;p1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3" name="Google Shape;1893;p1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4" name="Google Shape;1894;p1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5" name="Google Shape;1895;p1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6" name="Google Shape;1896;p1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7" name="Google Shape;1897;p1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8" name="Google Shape;1898;p1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9" name="Google Shape;1899;p1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0" name="Google Shape;1900;p1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1" name="Google Shape;1901;p1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2" name="Google Shape;1902;p1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3" name="Google Shape;1903;p1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4" name="Google Shape;1904;p1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5" name="Google Shape;1905;p1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6" name="Google Shape;1906;p1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7" name="Google Shape;1907;p1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8" name="Google Shape;1908;p1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9" name="Google Shape;1909;p1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0" name="Google Shape;1910;p1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1" name="Google Shape;1911;p1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2" name="Google Shape;1912;p1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3" name="Google Shape;1913;p1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4" name="Google Shape;1914;p18"/>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5" name="Google Shape;1915;p1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6" name="Google Shape;1916;p1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7" name="Google Shape;1917;p1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8" name="Google Shape;1918;p1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9" name="Google Shape;1919;p1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0" name="Google Shape;1920;p1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1" name="Google Shape;1921;p1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2" name="Google Shape;1922;p1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3" name="Google Shape;1923;p1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4" name="Google Shape;1924;p1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5" name="Google Shape;1925;p1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6" name="Google Shape;1926;p1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7" name="Google Shape;1927;p1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928" name="Google Shape;1928;p18"/>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4173941222"/>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1929"/>
        <p:cNvGrpSpPr/>
        <p:nvPr/>
      </p:nvGrpSpPr>
      <p:grpSpPr>
        <a:xfrm>
          <a:off x="0" y="0"/>
          <a:ext cx="0" cy="0"/>
          <a:chOff x="0" y="0"/>
          <a:chExt cx="0" cy="0"/>
        </a:xfrm>
      </p:grpSpPr>
      <p:sp>
        <p:nvSpPr>
          <p:cNvPr id="1930" name="Google Shape;1930;p19"/>
          <p:cNvSpPr/>
          <p:nvPr/>
        </p:nvSpPr>
        <p:spPr>
          <a:xfrm rot="5400000" flipH="1">
            <a:off x="524397" y="-524284"/>
            <a:ext cx="5143501" cy="6192065"/>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31" name="Google Shape;1931;p19"/>
          <p:cNvSpPr/>
          <p:nvPr/>
        </p:nvSpPr>
        <p:spPr>
          <a:xfrm rot="10800000" flipH="1">
            <a:off x="0" y="0"/>
            <a:ext cx="9144000" cy="1529717"/>
          </a:xfrm>
          <a:prstGeom prst="rect">
            <a:avLst/>
          </a:prstGeom>
          <a:gradFill>
            <a:gsLst>
              <a:gs pos="0">
                <a:srgbClr val="000000"/>
              </a:gs>
              <a:gs pos="100000">
                <a:srgbClr val="000000">
                  <a:alpha val="0"/>
                </a:srgbClr>
              </a:gs>
            </a:gsLst>
            <a:lin ang="16200000" scaled="0"/>
          </a:gra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32" name="Google Shape;1932;p19"/>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933" name="Google Shape;1933;p19"/>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grpSp>
        <p:nvGrpSpPr>
          <p:cNvPr id="1934" name="Google Shape;1934;p19"/>
          <p:cNvGrpSpPr/>
          <p:nvPr/>
        </p:nvGrpSpPr>
        <p:grpSpPr>
          <a:xfrm>
            <a:off x="7915032" y="222489"/>
            <a:ext cx="896495" cy="359890"/>
            <a:chOff x="1899" y="899"/>
            <a:chExt cx="4165" cy="1672"/>
          </a:xfrm>
        </p:grpSpPr>
        <p:sp>
          <p:nvSpPr>
            <p:cNvPr id="1935" name="Google Shape;1935;p1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6" name="Google Shape;1936;p1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7" name="Google Shape;1937;p1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8" name="Google Shape;1938;p1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9" name="Google Shape;1939;p1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0" name="Google Shape;1940;p1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1" name="Google Shape;1941;p1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2" name="Google Shape;1942;p1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3" name="Google Shape;1943;p1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4" name="Google Shape;1944;p1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5" name="Google Shape;1945;p1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6" name="Google Shape;1946;p19"/>
            <p:cNvSpPr/>
            <p:nvPr/>
          </p:nvSpPr>
          <p:spPr>
            <a:xfrm>
              <a:off x="2762" y="2203"/>
              <a:ext cx="28"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7" name="Google Shape;1947;p1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8" name="Google Shape;1948;p1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9" name="Google Shape;1949;p1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0" name="Google Shape;1950;p1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1" name="Google Shape;1951;p19"/>
            <p:cNvSpPr/>
            <p:nvPr/>
          </p:nvSpPr>
          <p:spPr>
            <a:xfrm>
              <a:off x="3203" y="2203"/>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2" name="Google Shape;1952;p1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3" name="Google Shape;1953;p1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4" name="Google Shape;1954;p1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5" name="Google Shape;1955;p1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6" name="Google Shape;1956;p1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7" name="Google Shape;1957;p1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8" name="Google Shape;1958;p1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9" name="Google Shape;1959;p1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0" name="Google Shape;1960;p1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1" name="Google Shape;1961;p1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2" name="Google Shape;1962;p1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3" name="Google Shape;1963;p1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4" name="Google Shape;1964;p1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5" name="Google Shape;1965;p1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6" name="Google Shape;1966;p1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7" name="Google Shape;1967;p1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8" name="Google Shape;1968;p1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9" name="Google Shape;1969;p1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0" name="Google Shape;1970;p1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1" name="Google Shape;1971;p1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2" name="Google Shape;1972;p1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3" name="Google Shape;1973;p1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4" name="Google Shape;1974;p1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5" name="Google Shape;1975;p1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6" name="Google Shape;1976;p19"/>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7" name="Google Shape;1977;p19"/>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8" name="Google Shape;1978;p19"/>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9" name="Google Shape;1979;p19"/>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0" name="Google Shape;1980;p19"/>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1" name="Google Shape;1981;p19"/>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2" name="Google Shape;1982;p19"/>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3" name="Google Shape;1983;p1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4" name="Google Shape;1984;p1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5" name="Google Shape;1985;p1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6" name="Google Shape;1986;p1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7" name="Google Shape;1987;p1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8" name="Google Shape;1988;p1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9" name="Google Shape;1989;p1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0" name="Google Shape;1990;p1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1" name="Google Shape;1991;p1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2" name="Google Shape;1992;p1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3" name="Google Shape;1993;p1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4" name="Google Shape;1994;p1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5" name="Google Shape;1995;p1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6" name="Google Shape;1996;p1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7" name="Google Shape;1997;p1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8" name="Google Shape;1998;p1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9" name="Google Shape;1999;p1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0" name="Google Shape;2000;p1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1" name="Google Shape;2001;p1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2" name="Google Shape;2002;p1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3" name="Google Shape;2003;p1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4" name="Google Shape;2004;p1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5" name="Google Shape;2005;p1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6" name="Google Shape;2006;p1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7" name="Google Shape;2007;p1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8" name="Google Shape;2008;p1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9" name="Google Shape;2009;p1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0" name="Google Shape;2010;p1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1" name="Google Shape;2011;p1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2" name="Google Shape;2012;p1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3" name="Google Shape;2013;p1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4" name="Google Shape;2014;p19"/>
            <p:cNvSpPr/>
            <p:nvPr/>
          </p:nvSpPr>
          <p:spPr>
            <a:xfrm>
              <a:off x="4838" y="2425"/>
              <a:ext cx="27" cy="144"/>
            </a:xfrm>
            <a:prstGeom prst="rect">
              <a:avLst/>
            </a:pr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5" name="Google Shape;2015;p1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6" name="Google Shape;2016;p1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7" name="Google Shape;2017;p1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8" name="Google Shape;2018;p1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9" name="Google Shape;2019;p1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0" name="Google Shape;2020;p1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1" name="Google Shape;2021;p1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2" name="Google Shape;2022;p1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3" name="Google Shape;2023;p1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4" name="Google Shape;2024;p1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5" name="Google Shape;2025;p1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6" name="Google Shape;2026;p1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7" name="Google Shape;2027;p1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028" name="Google Shape;2028;p19"/>
            <p:cNvCxnSpPr/>
            <p:nvPr/>
          </p:nvCxnSpPr>
          <p:spPr>
            <a:xfrm>
              <a:off x="3964" y="2205"/>
              <a:ext cx="0" cy="366"/>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2029" name="Google Shape;2029;p19"/>
          <p:cNvGrpSpPr/>
          <p:nvPr/>
        </p:nvGrpSpPr>
        <p:grpSpPr>
          <a:xfrm>
            <a:off x="-1530678" y="2991543"/>
            <a:ext cx="1404156" cy="2177011"/>
            <a:chOff x="6195941" y="562596"/>
            <a:chExt cx="1872208" cy="2902681"/>
          </a:xfrm>
        </p:grpSpPr>
        <p:grpSp>
          <p:nvGrpSpPr>
            <p:cNvPr id="2030" name="Google Shape;2030;p19"/>
            <p:cNvGrpSpPr/>
            <p:nvPr/>
          </p:nvGrpSpPr>
          <p:grpSpPr>
            <a:xfrm>
              <a:off x="6195941" y="832626"/>
              <a:ext cx="1872208" cy="2632651"/>
              <a:chOff x="-1872716" y="660661"/>
              <a:chExt cx="1872208" cy="1974490"/>
            </a:xfrm>
          </p:grpSpPr>
          <p:sp>
            <p:nvSpPr>
              <p:cNvPr id="2031" name="Google Shape;2031;p19"/>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32" name="Google Shape;2032;p1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033" name="Google Shape;2033;p19"/>
            <p:cNvGrpSpPr/>
            <p:nvPr/>
          </p:nvGrpSpPr>
          <p:grpSpPr>
            <a:xfrm>
              <a:off x="6303954" y="562596"/>
              <a:ext cx="540060" cy="540060"/>
              <a:chOff x="6303954" y="562596"/>
              <a:chExt cx="540060" cy="540060"/>
            </a:xfrm>
          </p:grpSpPr>
          <p:sp>
            <p:nvSpPr>
              <p:cNvPr id="2034" name="Google Shape;2034;p19"/>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035" name="Google Shape;2035;p1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036" name="Google Shape;2036;p19"/>
          <p:cNvSpPr/>
          <p:nvPr/>
        </p:nvSpPr>
        <p:spPr>
          <a:xfrm>
            <a:off x="5760132" y="2517744"/>
            <a:ext cx="3299047" cy="2310293"/>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7" name="Google Shape;2037;p19"/>
          <p:cNvSpPr/>
          <p:nvPr/>
        </p:nvSpPr>
        <p:spPr>
          <a:xfrm>
            <a:off x="1" y="1191"/>
            <a:ext cx="6813248" cy="1904614"/>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8" name="Google Shape;2038;p19"/>
          <p:cNvSpPr txBox="1">
            <a:spLocks noGrp="1"/>
          </p:cNvSpPr>
          <p:nvPr>
            <p:ph type="title"/>
          </p:nvPr>
        </p:nvSpPr>
        <p:spPr>
          <a:xfrm>
            <a:off x="386100" y="326237"/>
            <a:ext cx="3564396" cy="941779"/>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039" name="Google Shape;2039;p19"/>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040" name="Google Shape;2040;p19"/>
          <p:cNvSpPr txBox="1">
            <a:spLocks noGrp="1"/>
          </p:cNvSpPr>
          <p:nvPr>
            <p:ph type="body" idx="1"/>
          </p:nvPr>
        </p:nvSpPr>
        <p:spPr>
          <a:xfrm>
            <a:off x="386100" y="2328723"/>
            <a:ext cx="3564396" cy="2143316"/>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lt1"/>
              </a:buClr>
              <a:buSzPts val="2000"/>
              <a:buFont typeface="Arial"/>
              <a:buNone/>
              <a:defRPr sz="1500" b="0" i="0" u="none" strike="noStrike" cap="none">
                <a:solidFill>
                  <a:schemeClr val="lt1"/>
                </a:solidFill>
                <a:latin typeface="Calibri"/>
                <a:ea typeface="Calibri"/>
                <a:cs typeface="Calibri"/>
                <a:sym typeface="Calibri"/>
              </a:defRPr>
            </a:lvl1pPr>
            <a:lvl2pPr marL="685800" marR="0" lvl="1" indent="-171450" algn="l">
              <a:lnSpc>
                <a:spcPct val="90000"/>
              </a:lnSpc>
              <a:spcBef>
                <a:spcPts val="300"/>
              </a:spcBef>
              <a:spcAft>
                <a:spcPts val="0"/>
              </a:spcAft>
              <a:buClr>
                <a:schemeClr val="lt1"/>
              </a:buClr>
              <a:buSzPts val="1800"/>
              <a:buFont typeface="Arial"/>
              <a:buNone/>
              <a:defRPr sz="1350" b="0" i="0" u="none" strike="noStrike" cap="none">
                <a:solidFill>
                  <a:schemeClr val="lt1"/>
                </a:solidFill>
                <a:latin typeface="Calibri"/>
                <a:ea typeface="Calibri"/>
                <a:cs typeface="Calibri"/>
                <a:sym typeface="Calibri"/>
              </a:defRPr>
            </a:lvl2pPr>
            <a:lvl3pPr marL="1028700" marR="0" lvl="2" indent="-257175" algn="l">
              <a:lnSpc>
                <a:spcPct val="90000"/>
              </a:lnSpc>
              <a:spcBef>
                <a:spcPts val="300"/>
              </a:spcBef>
              <a:spcAft>
                <a:spcPts val="0"/>
              </a:spcAft>
              <a:buClr>
                <a:schemeClr val="lt1"/>
              </a:buClr>
              <a:buSzPts val="1800"/>
              <a:buFont typeface="Arial"/>
              <a:buChar char="•"/>
              <a:defRPr sz="1350" b="1" i="0" u="none" strike="noStrike" cap="none">
                <a:solidFill>
                  <a:schemeClr val="lt1"/>
                </a:solidFill>
                <a:latin typeface="Calibri"/>
                <a:ea typeface="Calibri"/>
                <a:cs typeface="Calibri"/>
                <a:sym typeface="Calibri"/>
              </a:defRPr>
            </a:lvl3pPr>
            <a:lvl4pPr marL="1371600" marR="0" lvl="3" indent="-247650" algn="l">
              <a:lnSpc>
                <a:spcPct val="90000"/>
              </a:lnSpc>
              <a:spcBef>
                <a:spcPts val="300"/>
              </a:spcBef>
              <a:spcAft>
                <a:spcPts val="0"/>
              </a:spcAft>
              <a:buClr>
                <a:schemeClr val="lt1"/>
              </a:buClr>
              <a:buSzPts val="1600"/>
              <a:buFont typeface="Arial"/>
              <a:buChar char="•"/>
              <a:defRPr sz="1200" b="0" i="0" u="none" strike="noStrike" cap="none">
                <a:solidFill>
                  <a:schemeClr val="lt1"/>
                </a:solidFill>
                <a:latin typeface="Calibri"/>
                <a:ea typeface="Calibri"/>
                <a:cs typeface="Calibri"/>
                <a:sym typeface="Calibri"/>
              </a:defRPr>
            </a:lvl4pPr>
            <a:lvl5pPr marL="1714500" marR="0" lvl="4" indent="-171450" algn="l">
              <a:lnSpc>
                <a:spcPct val="90000"/>
              </a:lnSpc>
              <a:spcBef>
                <a:spcPts val="600"/>
              </a:spcBef>
              <a:spcAft>
                <a:spcPts val="0"/>
              </a:spcAft>
              <a:buClr>
                <a:schemeClr val="lt1"/>
              </a:buClr>
              <a:buSzPts val="2000"/>
              <a:buFont typeface="Arial"/>
              <a:buNone/>
              <a:defRPr sz="1500" b="1" i="0" u="none" strike="noStrike" cap="none">
                <a:solidFill>
                  <a:schemeClr val="lt1"/>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041" name="Google Shape;2041;p19"/>
          <p:cNvGrpSpPr/>
          <p:nvPr/>
        </p:nvGrpSpPr>
        <p:grpSpPr>
          <a:xfrm>
            <a:off x="-1530678" y="653649"/>
            <a:ext cx="1026114" cy="1698199"/>
            <a:chOff x="-1836712" y="2937191"/>
            <a:chExt cx="1368152" cy="2264265"/>
          </a:xfrm>
        </p:grpSpPr>
        <p:pic>
          <p:nvPicPr>
            <p:cNvPr id="2042" name="Google Shape;2042;p1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043" name="Google Shape;2043;p19"/>
            <p:cNvSpPr txBox="1"/>
            <p:nvPr/>
          </p:nvSpPr>
          <p:spPr>
            <a:xfrm>
              <a:off x="-1836712" y="3677962"/>
              <a:ext cx="1368152" cy="1523494"/>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44" name="Google Shape;2044;p1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957999136"/>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2045"/>
        <p:cNvGrpSpPr/>
        <p:nvPr/>
      </p:nvGrpSpPr>
      <p:grpSpPr>
        <a:xfrm>
          <a:off x="0" y="0"/>
          <a:ext cx="0" cy="0"/>
          <a:chOff x="0" y="0"/>
          <a:chExt cx="0" cy="0"/>
        </a:xfrm>
      </p:grpSpPr>
      <p:sp>
        <p:nvSpPr>
          <p:cNvPr id="2046" name="Google Shape;2046;p20"/>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nvGrpSpPr>
          <p:cNvPr id="2047" name="Google Shape;2047;p20"/>
          <p:cNvGrpSpPr/>
          <p:nvPr/>
        </p:nvGrpSpPr>
        <p:grpSpPr>
          <a:xfrm>
            <a:off x="7916400" y="221400"/>
            <a:ext cx="894529" cy="359100"/>
            <a:chOff x="1899" y="899"/>
            <a:chExt cx="4165" cy="1672"/>
          </a:xfrm>
        </p:grpSpPr>
        <p:sp>
          <p:nvSpPr>
            <p:cNvPr id="2048" name="Google Shape;2048;p2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9" name="Google Shape;2049;p2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0" name="Google Shape;2050;p2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1" name="Google Shape;2051;p2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2" name="Google Shape;2052;p2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3" name="Google Shape;2053;p2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4" name="Google Shape;2054;p2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5" name="Google Shape;2055;p2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6" name="Google Shape;2056;p2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7" name="Google Shape;2057;p2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8" name="Google Shape;2058;p2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9" name="Google Shape;2059;p20"/>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0" name="Google Shape;2060;p2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1" name="Google Shape;2061;p2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2" name="Google Shape;2062;p2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3" name="Google Shape;2063;p2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4" name="Google Shape;2064;p20"/>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5" name="Google Shape;2065;p2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6" name="Google Shape;2066;p2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7" name="Google Shape;2067;p2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8" name="Google Shape;2068;p2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9" name="Google Shape;2069;p2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0" name="Google Shape;2070;p2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1" name="Google Shape;2071;p2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2" name="Google Shape;2072;p2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3" name="Google Shape;2073;p2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4" name="Google Shape;2074;p2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5" name="Google Shape;2075;p2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6" name="Google Shape;2076;p2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7" name="Google Shape;2077;p2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8" name="Google Shape;2078;p2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9" name="Google Shape;2079;p2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0" name="Google Shape;2080;p2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1" name="Google Shape;2081;p2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2" name="Google Shape;2082;p2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3" name="Google Shape;2083;p2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4" name="Google Shape;2084;p2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5" name="Google Shape;2085;p2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6" name="Google Shape;2086;p2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7" name="Google Shape;2087;p2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8" name="Google Shape;2088;p2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9" name="Google Shape;2089;p20"/>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0" name="Google Shape;2090;p20"/>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1" name="Google Shape;2091;p20"/>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2" name="Google Shape;2092;p20"/>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3" name="Google Shape;2093;p20"/>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4" name="Google Shape;2094;p20"/>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5" name="Google Shape;2095;p20"/>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6" name="Google Shape;2096;p2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7" name="Google Shape;2097;p2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8" name="Google Shape;2098;p2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9" name="Google Shape;2099;p2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0" name="Google Shape;2100;p2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1" name="Google Shape;2101;p2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2" name="Google Shape;2102;p2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3" name="Google Shape;2103;p2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4" name="Google Shape;2104;p2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5" name="Google Shape;2105;p2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6" name="Google Shape;2106;p2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7" name="Google Shape;2107;p2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8" name="Google Shape;2108;p2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9" name="Google Shape;2109;p2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0" name="Google Shape;2110;p2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1" name="Google Shape;2111;p2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2" name="Google Shape;2112;p2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3" name="Google Shape;2113;p2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4" name="Google Shape;2114;p2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5" name="Google Shape;2115;p2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6" name="Google Shape;2116;p2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7" name="Google Shape;2117;p2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8" name="Google Shape;2118;p2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9" name="Google Shape;2119;p2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0" name="Google Shape;2120;p2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1" name="Google Shape;2121;p2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2" name="Google Shape;2122;p2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3" name="Google Shape;2123;p2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4" name="Google Shape;2124;p2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5" name="Google Shape;2125;p2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6" name="Google Shape;2126;p2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7" name="Google Shape;2127;p20"/>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8" name="Google Shape;2128;p2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9" name="Google Shape;2129;p2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0" name="Google Shape;2130;p2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1" name="Google Shape;2131;p2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2" name="Google Shape;2132;p2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3" name="Google Shape;2133;p2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4" name="Google Shape;2134;p2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5" name="Google Shape;2135;p2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6" name="Google Shape;2136;p2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7" name="Google Shape;2137;p2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8" name="Google Shape;2138;p2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9" name="Google Shape;2139;p2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0" name="Google Shape;2140;p2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141" name="Google Shape;2141;p20"/>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
        <p:nvSpPr>
          <p:cNvPr id="2142" name="Google Shape;2142;p20"/>
          <p:cNvSpPr/>
          <p:nvPr/>
        </p:nvSpPr>
        <p:spPr>
          <a:xfrm>
            <a:off x="-1113164" y="313265"/>
            <a:ext cx="7365206" cy="51577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3" name="Google Shape;2143;p20"/>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144" name="Google Shape;2144;p20"/>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145" name="Google Shape;2145;p20"/>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2146" name="Google Shape;2146;p20"/>
          <p:cNvSpPr txBox="1">
            <a:spLocks noGrp="1"/>
          </p:cNvSpPr>
          <p:nvPr>
            <p:ph type="body" idx="1"/>
          </p:nvPr>
        </p:nvSpPr>
        <p:spPr>
          <a:xfrm>
            <a:off x="671679" y="2991542"/>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47" name="Google Shape;2147;p20"/>
          <p:cNvSpPr txBox="1">
            <a:spLocks noGrp="1"/>
          </p:cNvSpPr>
          <p:nvPr>
            <p:ph type="title"/>
          </p:nvPr>
        </p:nvSpPr>
        <p:spPr>
          <a:xfrm>
            <a:off x="671679" y="641289"/>
            <a:ext cx="7243999" cy="941779"/>
          </a:xfrm>
          <a:prstGeom prst="rect">
            <a:avLst/>
          </a:prstGeom>
          <a:noFill/>
          <a:ln>
            <a:noFill/>
          </a:ln>
        </p:spPr>
        <p:txBody>
          <a:bodyPr spcFirstLastPara="1" wrap="square" lIns="0" tIns="0" rIns="0" bIns="0" anchor="b" anchorCtr="0"/>
          <a:lstStyle>
            <a:lvl1pPr marR="0" lvl="0" algn="ctr">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grpSp>
        <p:nvGrpSpPr>
          <p:cNvPr id="2148" name="Google Shape;2148;p20"/>
          <p:cNvGrpSpPr/>
          <p:nvPr/>
        </p:nvGrpSpPr>
        <p:grpSpPr>
          <a:xfrm>
            <a:off x="-1530678" y="2991543"/>
            <a:ext cx="1404156" cy="2177011"/>
            <a:chOff x="6195941" y="562596"/>
            <a:chExt cx="1872208" cy="2902681"/>
          </a:xfrm>
        </p:grpSpPr>
        <p:grpSp>
          <p:nvGrpSpPr>
            <p:cNvPr id="2149" name="Google Shape;2149;p20"/>
            <p:cNvGrpSpPr/>
            <p:nvPr/>
          </p:nvGrpSpPr>
          <p:grpSpPr>
            <a:xfrm>
              <a:off x="6195941" y="832626"/>
              <a:ext cx="1872208" cy="2632651"/>
              <a:chOff x="-1872716" y="660661"/>
              <a:chExt cx="1872208" cy="1974490"/>
            </a:xfrm>
          </p:grpSpPr>
          <p:sp>
            <p:nvSpPr>
              <p:cNvPr id="2150" name="Google Shape;2150;p20"/>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151" name="Google Shape;2151;p2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152" name="Google Shape;2152;p20"/>
            <p:cNvGrpSpPr/>
            <p:nvPr/>
          </p:nvGrpSpPr>
          <p:grpSpPr>
            <a:xfrm>
              <a:off x="6303954" y="562596"/>
              <a:ext cx="540060" cy="540060"/>
              <a:chOff x="6303954" y="562596"/>
              <a:chExt cx="540060" cy="540060"/>
            </a:xfrm>
          </p:grpSpPr>
          <p:sp>
            <p:nvSpPr>
              <p:cNvPr id="2153" name="Google Shape;2153;p20"/>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154" name="Google Shape;2154;p2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155" name="Google Shape;2155;p20"/>
          <p:cNvSpPr txBox="1">
            <a:spLocks noGrp="1"/>
          </p:cNvSpPr>
          <p:nvPr>
            <p:ph type="body" idx="2"/>
          </p:nvPr>
        </p:nvSpPr>
        <p:spPr>
          <a:xfrm>
            <a:off x="2695358" y="2992785"/>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56" name="Google Shape;2156;p20"/>
          <p:cNvSpPr txBox="1">
            <a:spLocks noGrp="1"/>
          </p:cNvSpPr>
          <p:nvPr>
            <p:ph type="body" idx="3"/>
          </p:nvPr>
        </p:nvSpPr>
        <p:spPr>
          <a:xfrm>
            <a:off x="4719037" y="2994027"/>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
        <p:nvSpPr>
          <p:cNvPr id="2157" name="Google Shape;2157;p20"/>
          <p:cNvSpPr txBox="1">
            <a:spLocks noGrp="1"/>
          </p:cNvSpPr>
          <p:nvPr>
            <p:ph type="body" idx="4"/>
          </p:nvPr>
        </p:nvSpPr>
        <p:spPr>
          <a:xfrm>
            <a:off x="6742717" y="2995270"/>
            <a:ext cx="1712785" cy="1195945"/>
          </a:xfrm>
          <a:prstGeom prst="rect">
            <a:avLst/>
          </a:prstGeom>
          <a:noFill/>
          <a:ln>
            <a:noFill/>
          </a:ln>
        </p:spPr>
        <p:txBody>
          <a:bodyPr spcFirstLastPara="1" wrap="square" lIns="0" tIns="0" rIns="0" bIns="0" anchor="t" anchorCtr="0"/>
          <a:lstStyle>
            <a:lvl1pPr marL="342900" marR="0" lvl="0" indent="-171450" algn="ctr">
              <a:lnSpc>
                <a:spcPct val="90000"/>
              </a:lnSpc>
              <a:spcBef>
                <a:spcPts val="3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1pPr>
            <a:lvl2pPr marL="685800" marR="0" lvl="1" indent="-171450" algn="ctr">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ctr">
              <a:lnSpc>
                <a:spcPct val="90000"/>
              </a:lnSpc>
              <a:spcBef>
                <a:spcPts val="300"/>
              </a:spcBef>
              <a:spcAft>
                <a:spcPts val="0"/>
              </a:spcAft>
              <a:buClr>
                <a:schemeClr val="lt1"/>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ctr">
              <a:lnSpc>
                <a:spcPct val="90000"/>
              </a:lnSpc>
              <a:spcBef>
                <a:spcPts val="300"/>
              </a:spcBef>
              <a:spcAft>
                <a:spcPts val="0"/>
              </a:spcAft>
              <a:buClr>
                <a:schemeClr val="lt1"/>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ctr">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996940946"/>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Title and content (2 column)">
  <p:cSld name="Title and content (2 column)">
    <p:bg>
      <p:bgPr>
        <a:solidFill>
          <a:schemeClr val="lt1"/>
        </a:solidFill>
        <a:effectLst/>
      </p:bgPr>
    </p:bg>
    <p:spTree>
      <p:nvGrpSpPr>
        <p:cNvPr id="1" name="Shape 2158"/>
        <p:cNvGrpSpPr/>
        <p:nvPr/>
      </p:nvGrpSpPr>
      <p:grpSpPr>
        <a:xfrm>
          <a:off x="0" y="0"/>
          <a:ext cx="0" cy="0"/>
          <a:chOff x="0" y="0"/>
          <a:chExt cx="0" cy="0"/>
        </a:xfrm>
      </p:grpSpPr>
      <p:sp>
        <p:nvSpPr>
          <p:cNvPr id="2159" name="Google Shape;2159;p21"/>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160" name="Google Shape;2160;p21"/>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161" name="Google Shape;2161;p2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162" name="Google Shape;2162;p2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163" name="Google Shape;2163;p2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2164" name="Google Shape;2164;p21"/>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165" name="Google Shape;2165;p21"/>
          <p:cNvGrpSpPr/>
          <p:nvPr/>
        </p:nvGrpSpPr>
        <p:grpSpPr>
          <a:xfrm>
            <a:off x="-1530678" y="2991543"/>
            <a:ext cx="1404156" cy="2177011"/>
            <a:chOff x="6195941" y="562596"/>
            <a:chExt cx="1872208" cy="2902681"/>
          </a:xfrm>
        </p:grpSpPr>
        <p:grpSp>
          <p:nvGrpSpPr>
            <p:cNvPr id="2166" name="Google Shape;2166;p21"/>
            <p:cNvGrpSpPr/>
            <p:nvPr/>
          </p:nvGrpSpPr>
          <p:grpSpPr>
            <a:xfrm>
              <a:off x="6195941" y="832626"/>
              <a:ext cx="1872208" cy="2632651"/>
              <a:chOff x="-1872716" y="660661"/>
              <a:chExt cx="1872208" cy="1974490"/>
            </a:xfrm>
          </p:grpSpPr>
          <p:sp>
            <p:nvSpPr>
              <p:cNvPr id="2167" name="Google Shape;2167;p21"/>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168" name="Google Shape;2168;p21"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169" name="Google Shape;2169;p21"/>
            <p:cNvGrpSpPr/>
            <p:nvPr/>
          </p:nvGrpSpPr>
          <p:grpSpPr>
            <a:xfrm>
              <a:off x="6303954" y="562596"/>
              <a:ext cx="540060" cy="540060"/>
              <a:chOff x="6303954" y="562596"/>
              <a:chExt cx="540060" cy="540060"/>
            </a:xfrm>
          </p:grpSpPr>
          <p:sp>
            <p:nvSpPr>
              <p:cNvPr id="2170" name="Google Shape;2170;p21"/>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171" name="Google Shape;2171;p21"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172" name="Google Shape;2172;p21"/>
          <p:cNvSpPr/>
          <p:nvPr/>
        </p:nvSpPr>
        <p:spPr>
          <a:xfrm>
            <a:off x="3474452" y="1545637"/>
            <a:ext cx="6642648" cy="46517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173" name="Google Shape;2173;p21"/>
          <p:cNvGrpSpPr/>
          <p:nvPr/>
        </p:nvGrpSpPr>
        <p:grpSpPr>
          <a:xfrm>
            <a:off x="7916400" y="221400"/>
            <a:ext cx="894529" cy="359100"/>
            <a:chOff x="1899" y="899"/>
            <a:chExt cx="4165" cy="1672"/>
          </a:xfrm>
        </p:grpSpPr>
        <p:sp>
          <p:nvSpPr>
            <p:cNvPr id="2174" name="Google Shape;2174;p2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5" name="Google Shape;2175;p2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6" name="Google Shape;2176;p2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7" name="Google Shape;2177;p2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8" name="Google Shape;2178;p2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9" name="Google Shape;2179;p2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0" name="Google Shape;2180;p2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1" name="Google Shape;2181;p2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2" name="Google Shape;2182;p2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3" name="Google Shape;2183;p2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4" name="Google Shape;2184;p2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5" name="Google Shape;2185;p21"/>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6" name="Google Shape;2186;p2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7" name="Google Shape;2187;p2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8" name="Google Shape;2188;p2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9" name="Google Shape;2189;p2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0" name="Google Shape;2190;p21"/>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1" name="Google Shape;2191;p2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2" name="Google Shape;2192;p2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3" name="Google Shape;2193;p2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4" name="Google Shape;2194;p2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5" name="Google Shape;2195;p2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6" name="Google Shape;2196;p2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7" name="Google Shape;2197;p2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8" name="Google Shape;2198;p2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9" name="Google Shape;2199;p2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0" name="Google Shape;2200;p2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1" name="Google Shape;2201;p2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2" name="Google Shape;2202;p2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3" name="Google Shape;2203;p2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4" name="Google Shape;2204;p2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5" name="Google Shape;2205;p2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6" name="Google Shape;2206;p2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7" name="Google Shape;2207;p2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8" name="Google Shape;2208;p2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9" name="Google Shape;2209;p2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0" name="Google Shape;2210;p2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1" name="Google Shape;2211;p2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2" name="Google Shape;2212;p2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3" name="Google Shape;2213;p2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4" name="Google Shape;2214;p2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5" name="Google Shape;2215;p21"/>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6" name="Google Shape;2216;p21"/>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7" name="Google Shape;2217;p21"/>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8" name="Google Shape;2218;p21"/>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9" name="Google Shape;2219;p21"/>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0" name="Google Shape;2220;p21"/>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1" name="Google Shape;2221;p21"/>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2" name="Google Shape;2222;p2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3" name="Google Shape;2223;p2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4" name="Google Shape;2224;p2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5" name="Google Shape;2225;p2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6" name="Google Shape;2226;p2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7" name="Google Shape;2227;p2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8" name="Google Shape;2228;p2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9" name="Google Shape;2229;p2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0" name="Google Shape;2230;p2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1" name="Google Shape;2231;p2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2" name="Google Shape;2232;p2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3" name="Google Shape;2233;p2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4" name="Google Shape;2234;p2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5" name="Google Shape;2235;p2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6" name="Google Shape;2236;p2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7" name="Google Shape;2237;p2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8" name="Google Shape;2238;p2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9" name="Google Shape;2239;p2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0" name="Google Shape;2240;p2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1" name="Google Shape;2241;p2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2" name="Google Shape;2242;p2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3" name="Google Shape;2243;p2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4" name="Google Shape;2244;p2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5" name="Google Shape;2245;p2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6" name="Google Shape;2246;p2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7" name="Google Shape;2247;p2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8" name="Google Shape;2248;p2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9" name="Google Shape;2249;p2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0" name="Google Shape;2250;p2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1" name="Google Shape;2251;p2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2" name="Google Shape;2252;p2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3" name="Google Shape;2253;p21"/>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4" name="Google Shape;2254;p2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5" name="Google Shape;2255;p2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6" name="Google Shape;2256;p2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7" name="Google Shape;2257;p2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8" name="Google Shape;2258;p2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9" name="Google Shape;2259;p2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0" name="Google Shape;2260;p2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1" name="Google Shape;2261;p2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2" name="Google Shape;2262;p2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3" name="Google Shape;2263;p2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4" name="Google Shape;2264;p2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5" name="Google Shape;2265;p2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6" name="Google Shape;2266;p2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267" name="Google Shape;2267;p21"/>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3742442714"/>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2268"/>
        <p:cNvGrpSpPr/>
        <p:nvPr/>
      </p:nvGrpSpPr>
      <p:grpSpPr>
        <a:xfrm>
          <a:off x="0" y="0"/>
          <a:ext cx="0" cy="0"/>
          <a:chOff x="0" y="0"/>
          <a:chExt cx="0" cy="0"/>
        </a:xfrm>
      </p:grpSpPr>
      <p:sp>
        <p:nvSpPr>
          <p:cNvPr id="2269" name="Google Shape;2269;p22"/>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270" name="Google Shape;2270;p22"/>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271" name="Google Shape;2271;p2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272" name="Google Shape;2272;p2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273" name="Google Shape;2273;p2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2274" name="Google Shape;2274;p22"/>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800"/>
              <a:buFont typeface="Arial"/>
              <a:buNone/>
              <a:defRPr sz="21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800"/>
              <a:buFont typeface="Arial"/>
              <a:buNone/>
              <a:defRPr sz="21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275" name="Google Shape;2275;p22"/>
          <p:cNvGrpSpPr/>
          <p:nvPr/>
        </p:nvGrpSpPr>
        <p:grpSpPr>
          <a:xfrm>
            <a:off x="-1530678" y="2991543"/>
            <a:ext cx="1404156" cy="2177011"/>
            <a:chOff x="6195941" y="562596"/>
            <a:chExt cx="1872208" cy="2902681"/>
          </a:xfrm>
        </p:grpSpPr>
        <p:grpSp>
          <p:nvGrpSpPr>
            <p:cNvPr id="2276" name="Google Shape;2276;p22"/>
            <p:cNvGrpSpPr/>
            <p:nvPr/>
          </p:nvGrpSpPr>
          <p:grpSpPr>
            <a:xfrm>
              <a:off x="6195941" y="832626"/>
              <a:ext cx="1872208" cy="2632651"/>
              <a:chOff x="-1872716" y="660661"/>
              <a:chExt cx="1872208" cy="1974490"/>
            </a:xfrm>
          </p:grpSpPr>
          <p:sp>
            <p:nvSpPr>
              <p:cNvPr id="2277" name="Google Shape;2277;p22"/>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278" name="Google Shape;2278;p2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279" name="Google Shape;2279;p22"/>
            <p:cNvGrpSpPr/>
            <p:nvPr/>
          </p:nvGrpSpPr>
          <p:grpSpPr>
            <a:xfrm>
              <a:off x="6303954" y="562596"/>
              <a:ext cx="540060" cy="540060"/>
              <a:chOff x="6303954" y="562596"/>
              <a:chExt cx="540060" cy="540060"/>
            </a:xfrm>
          </p:grpSpPr>
          <p:sp>
            <p:nvSpPr>
              <p:cNvPr id="2280" name="Google Shape;2280;p22"/>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281" name="Google Shape;2281;p2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282" name="Google Shape;2282;p22"/>
          <p:cNvSpPr/>
          <p:nvPr/>
        </p:nvSpPr>
        <p:spPr>
          <a:xfrm>
            <a:off x="1752561" y="-1211567"/>
            <a:ext cx="12848288" cy="8997542"/>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283" name="Google Shape;2283;p22"/>
          <p:cNvGrpSpPr/>
          <p:nvPr/>
        </p:nvGrpSpPr>
        <p:grpSpPr>
          <a:xfrm>
            <a:off x="7916400" y="221400"/>
            <a:ext cx="894529" cy="359100"/>
            <a:chOff x="1899" y="899"/>
            <a:chExt cx="4165" cy="1672"/>
          </a:xfrm>
        </p:grpSpPr>
        <p:sp>
          <p:nvSpPr>
            <p:cNvPr id="2284" name="Google Shape;2284;p2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5" name="Google Shape;2285;p2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6" name="Google Shape;2286;p2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7" name="Google Shape;2287;p2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8" name="Google Shape;2288;p2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9" name="Google Shape;2289;p2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0" name="Google Shape;2290;p2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1" name="Google Shape;2291;p2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2" name="Google Shape;2292;p2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3" name="Google Shape;2293;p2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4" name="Google Shape;2294;p2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5" name="Google Shape;2295;p22"/>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6" name="Google Shape;2296;p2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7" name="Google Shape;2297;p2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8" name="Google Shape;2298;p2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9" name="Google Shape;2299;p2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0" name="Google Shape;2300;p22"/>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1" name="Google Shape;2301;p2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2" name="Google Shape;2302;p2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3" name="Google Shape;2303;p2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4" name="Google Shape;2304;p2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5" name="Google Shape;2305;p2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6" name="Google Shape;2306;p2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7" name="Google Shape;2307;p2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8" name="Google Shape;2308;p2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9" name="Google Shape;2309;p2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0" name="Google Shape;2310;p2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1" name="Google Shape;2311;p2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2" name="Google Shape;2312;p2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3" name="Google Shape;2313;p2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4" name="Google Shape;2314;p2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5" name="Google Shape;2315;p2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6" name="Google Shape;2316;p2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7" name="Google Shape;2317;p2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8" name="Google Shape;2318;p2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9" name="Google Shape;2319;p2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0" name="Google Shape;2320;p2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1" name="Google Shape;2321;p2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2" name="Google Shape;2322;p2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3" name="Google Shape;2323;p2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4" name="Google Shape;2324;p2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5" name="Google Shape;2325;p2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6" name="Google Shape;2326;p2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7" name="Google Shape;2327;p2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8" name="Google Shape;2328;p2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9" name="Google Shape;2329;p2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0" name="Google Shape;2330;p2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1" name="Google Shape;2331;p2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2" name="Google Shape;2332;p2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3" name="Google Shape;2333;p2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4" name="Google Shape;2334;p2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5" name="Google Shape;2335;p2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6" name="Google Shape;2336;p2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7" name="Google Shape;2337;p2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8" name="Google Shape;2338;p2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9" name="Google Shape;2339;p2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0" name="Google Shape;2340;p2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1" name="Google Shape;2341;p2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2" name="Google Shape;2342;p2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3" name="Google Shape;2343;p2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4" name="Google Shape;2344;p2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5" name="Google Shape;2345;p2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6" name="Google Shape;2346;p2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7" name="Google Shape;2347;p2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8" name="Google Shape;2348;p2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9" name="Google Shape;2349;p2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0" name="Google Shape;2350;p2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1" name="Google Shape;2351;p2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2" name="Google Shape;2352;p2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3" name="Google Shape;2353;p2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4" name="Google Shape;2354;p2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5" name="Google Shape;2355;p2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6" name="Google Shape;2356;p2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7" name="Google Shape;2357;p2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8" name="Google Shape;2358;p2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9" name="Google Shape;2359;p2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0" name="Google Shape;2360;p2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1" name="Google Shape;2361;p2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2" name="Google Shape;2362;p2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3" name="Google Shape;2363;p22"/>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4" name="Google Shape;2364;p2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5" name="Google Shape;2365;p2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6" name="Google Shape;2366;p2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7" name="Google Shape;2367;p2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8" name="Google Shape;2368;p2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9" name="Google Shape;2369;p2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0" name="Google Shape;2370;p2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1" name="Google Shape;2371;p2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2" name="Google Shape;2372;p2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3" name="Google Shape;2373;p2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4" name="Google Shape;2374;p2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5" name="Google Shape;2375;p2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6" name="Google Shape;2376;p2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377" name="Google Shape;2377;p22"/>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Tree>
    <p:extLst>
      <p:ext uri="{BB962C8B-B14F-4D97-AF65-F5344CB8AC3E}">
        <p14:creationId xmlns:p14="http://schemas.microsoft.com/office/powerpoint/2010/main" val="3425942116"/>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2378"/>
        <p:cNvGrpSpPr/>
        <p:nvPr/>
      </p:nvGrpSpPr>
      <p:grpSpPr>
        <a:xfrm>
          <a:off x="0" y="0"/>
          <a:ext cx="0" cy="0"/>
          <a:chOff x="0" y="0"/>
          <a:chExt cx="0" cy="0"/>
        </a:xfrm>
      </p:grpSpPr>
      <p:sp>
        <p:nvSpPr>
          <p:cNvPr id="2379" name="Google Shape;2379;p23"/>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80" name="Google Shape;2380;p23"/>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381" name="Google Shape;2381;p2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382" name="Google Shape;2382;p2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383" name="Google Shape;2383;p2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
        <p:nvSpPr>
          <p:cNvPr id="2384" name="Google Shape;2384;p23"/>
          <p:cNvSpPr txBox="1">
            <a:spLocks noGrp="1"/>
          </p:cNvSpPr>
          <p:nvPr>
            <p:ph type="body" idx="1"/>
          </p:nvPr>
        </p:nvSpPr>
        <p:spPr>
          <a:xfrm>
            <a:off x="386100" y="1697955"/>
            <a:ext cx="3591359"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85" name="Google Shape;2385;p23"/>
          <p:cNvGrpSpPr/>
          <p:nvPr/>
        </p:nvGrpSpPr>
        <p:grpSpPr>
          <a:xfrm>
            <a:off x="-1530678" y="2991543"/>
            <a:ext cx="1404156" cy="2177011"/>
            <a:chOff x="6195941" y="562596"/>
            <a:chExt cx="1872208" cy="2902681"/>
          </a:xfrm>
        </p:grpSpPr>
        <p:grpSp>
          <p:nvGrpSpPr>
            <p:cNvPr id="2386" name="Google Shape;2386;p23"/>
            <p:cNvGrpSpPr/>
            <p:nvPr/>
          </p:nvGrpSpPr>
          <p:grpSpPr>
            <a:xfrm>
              <a:off x="6195941" y="832626"/>
              <a:ext cx="1872208" cy="2632651"/>
              <a:chOff x="-1872716" y="660661"/>
              <a:chExt cx="1872208" cy="1974490"/>
            </a:xfrm>
          </p:grpSpPr>
          <p:sp>
            <p:nvSpPr>
              <p:cNvPr id="2387" name="Google Shape;2387;p2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388" name="Google Shape;2388;p2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389" name="Google Shape;2389;p23"/>
            <p:cNvGrpSpPr/>
            <p:nvPr/>
          </p:nvGrpSpPr>
          <p:grpSpPr>
            <a:xfrm>
              <a:off x="6303954" y="562596"/>
              <a:ext cx="540060" cy="540060"/>
              <a:chOff x="6303954" y="562596"/>
              <a:chExt cx="540060" cy="540060"/>
            </a:xfrm>
          </p:grpSpPr>
          <p:sp>
            <p:nvSpPr>
              <p:cNvPr id="2390" name="Google Shape;2390;p2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391" name="Google Shape;2391;p2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392" name="Google Shape;2392;p23"/>
          <p:cNvSpPr/>
          <p:nvPr/>
        </p:nvSpPr>
        <p:spPr>
          <a:xfrm>
            <a:off x="2264304" y="1329714"/>
            <a:ext cx="9336385" cy="65381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8627"/>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393" name="Google Shape;2393;p23"/>
          <p:cNvGrpSpPr/>
          <p:nvPr/>
        </p:nvGrpSpPr>
        <p:grpSpPr>
          <a:xfrm>
            <a:off x="7916400" y="221400"/>
            <a:ext cx="894529" cy="359100"/>
            <a:chOff x="1899" y="899"/>
            <a:chExt cx="4165" cy="1672"/>
          </a:xfrm>
        </p:grpSpPr>
        <p:sp>
          <p:nvSpPr>
            <p:cNvPr id="2394" name="Google Shape;2394;p2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5" name="Google Shape;2395;p2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6" name="Google Shape;2396;p2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7" name="Google Shape;2397;p2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8" name="Google Shape;2398;p2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9" name="Google Shape;2399;p2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0" name="Google Shape;2400;p2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1" name="Google Shape;2401;p2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2" name="Google Shape;2402;p2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3" name="Google Shape;2403;p2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4" name="Google Shape;2404;p2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5" name="Google Shape;2405;p23"/>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6" name="Google Shape;2406;p2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7" name="Google Shape;2407;p2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8" name="Google Shape;2408;p2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9" name="Google Shape;2409;p2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0" name="Google Shape;2410;p23"/>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1" name="Google Shape;2411;p2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2" name="Google Shape;2412;p2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3" name="Google Shape;2413;p2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4" name="Google Shape;2414;p2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5" name="Google Shape;2415;p2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6" name="Google Shape;2416;p2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7" name="Google Shape;2417;p2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8" name="Google Shape;2418;p2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9" name="Google Shape;2419;p2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0" name="Google Shape;2420;p2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1" name="Google Shape;2421;p2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2" name="Google Shape;2422;p2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3" name="Google Shape;2423;p2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4" name="Google Shape;2424;p2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5" name="Google Shape;2425;p2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6" name="Google Shape;2426;p2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7" name="Google Shape;2427;p2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8" name="Google Shape;2428;p2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9" name="Google Shape;2429;p2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0" name="Google Shape;2430;p2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1" name="Google Shape;2431;p2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2" name="Google Shape;2432;p2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3" name="Google Shape;2433;p2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4" name="Google Shape;2434;p2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5" name="Google Shape;2435;p2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6" name="Google Shape;2436;p2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7" name="Google Shape;2437;p2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8" name="Google Shape;2438;p2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9" name="Google Shape;2439;p2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0" name="Google Shape;2440;p2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1" name="Google Shape;2441;p2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2" name="Google Shape;2442;p2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3" name="Google Shape;2443;p2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4" name="Google Shape;2444;p2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5" name="Google Shape;2445;p2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6" name="Google Shape;2446;p2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7" name="Google Shape;2447;p2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8" name="Google Shape;2448;p2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9" name="Google Shape;2449;p2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0" name="Google Shape;2450;p2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1" name="Google Shape;2451;p2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2" name="Google Shape;2452;p2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3" name="Google Shape;2453;p2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4" name="Google Shape;2454;p2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5" name="Google Shape;2455;p2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6" name="Google Shape;2456;p2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7" name="Google Shape;2457;p2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8" name="Google Shape;2458;p2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9" name="Google Shape;2459;p2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0" name="Google Shape;2460;p2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1" name="Google Shape;2461;p2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2" name="Google Shape;2462;p2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3" name="Google Shape;2463;p2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4" name="Google Shape;2464;p2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5" name="Google Shape;2465;p2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6" name="Google Shape;2466;p2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7" name="Google Shape;2467;p2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8" name="Google Shape;2468;p2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9" name="Google Shape;2469;p2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0" name="Google Shape;2470;p2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1" name="Google Shape;2471;p2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2" name="Google Shape;2472;p2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3" name="Google Shape;2473;p23"/>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4" name="Google Shape;2474;p2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5" name="Google Shape;2475;p2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6" name="Google Shape;2476;p2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7" name="Google Shape;2477;p2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8" name="Google Shape;2478;p2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9" name="Google Shape;2479;p2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0" name="Google Shape;2480;p2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1" name="Google Shape;2481;p2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2" name="Google Shape;2482;p2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3" name="Google Shape;2483;p2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4" name="Google Shape;2484;p2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5" name="Google Shape;2485;p2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6" name="Google Shape;2486;p2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487" name="Google Shape;2487;p23"/>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sp>
        <p:nvSpPr>
          <p:cNvPr id="2488" name="Google Shape;2488;p23"/>
          <p:cNvSpPr txBox="1">
            <a:spLocks noGrp="1"/>
          </p:cNvSpPr>
          <p:nvPr>
            <p:ph type="body" idx="2"/>
          </p:nvPr>
        </p:nvSpPr>
        <p:spPr>
          <a:xfrm>
            <a:off x="4290609" y="1697955"/>
            <a:ext cx="3591359"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082659483"/>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489"/>
        <p:cNvGrpSpPr/>
        <p:nvPr/>
      </p:nvGrpSpPr>
      <p:grpSpPr>
        <a:xfrm>
          <a:off x="0" y="0"/>
          <a:ext cx="0" cy="0"/>
          <a:chOff x="0" y="0"/>
          <a:chExt cx="0" cy="0"/>
        </a:xfrm>
      </p:grpSpPr>
      <p:sp>
        <p:nvSpPr>
          <p:cNvPr id="2490" name="Google Shape;2490;p24"/>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491" name="Google Shape;2491;p24"/>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2492" name="Google Shape;2492;p24"/>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Tree>
    <p:extLst>
      <p:ext uri="{BB962C8B-B14F-4D97-AF65-F5344CB8AC3E}">
        <p14:creationId xmlns:p14="http://schemas.microsoft.com/office/powerpoint/2010/main" val="1978373889"/>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type="tx">
  <p:cSld name="Front cover: Background imag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1" name="Rectangle 110"/>
          <p:cNvSpPr/>
          <p:nvPr/>
        </p:nvSpPr>
        <p:spPr>
          <a:xfrm rot="16200000">
            <a:off x="2802267" y="-1200601"/>
            <a:ext cx="5143504" cy="7544698"/>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07" name="Group 4"/>
          <p:cNvGrpSpPr/>
          <p:nvPr/>
        </p:nvGrpSpPr>
        <p:grpSpPr>
          <a:xfrm>
            <a:off x="5221340" y="825998"/>
            <a:ext cx="1856154" cy="741620"/>
            <a:chOff x="0" y="0"/>
            <a:chExt cx="2474871" cy="988825"/>
          </a:xfrm>
        </p:grpSpPr>
        <p:sp>
          <p:nvSpPr>
            <p:cNvPr id="13" name="Freeform 5"/>
            <p:cNvSpPr/>
            <p:nvPr/>
          </p:nvSpPr>
          <p:spPr>
            <a:xfrm>
              <a:off x="1789" y="771104"/>
              <a:ext cx="47124" cy="8410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 name="Freeform 6"/>
            <p:cNvSpPr/>
            <p:nvPr/>
          </p:nvSpPr>
          <p:spPr>
            <a:xfrm>
              <a:off x="57263" y="79377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 name="Freeform 7"/>
            <p:cNvSpPr/>
            <p:nvPr/>
          </p:nvSpPr>
          <p:spPr>
            <a:xfrm>
              <a:off x="93053"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 name="Freeform 8"/>
            <p:cNvSpPr/>
            <p:nvPr/>
          </p:nvSpPr>
          <p:spPr>
            <a:xfrm>
              <a:off x="144352" y="768121"/>
              <a:ext cx="38773" cy="8709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 name="Freeform 9"/>
            <p:cNvSpPr/>
            <p:nvPr/>
          </p:nvSpPr>
          <p:spPr>
            <a:xfrm>
              <a:off x="183721"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 name="Freeform 10"/>
            <p:cNvSpPr/>
            <p:nvPr/>
          </p:nvSpPr>
          <p:spPr>
            <a:xfrm>
              <a:off x="235020" y="793771"/>
              <a:ext cx="35791"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 name="Freeform 11"/>
            <p:cNvSpPr/>
            <p:nvPr/>
          </p:nvSpPr>
          <p:spPr>
            <a:xfrm>
              <a:off x="276775" y="793771"/>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 name="Freeform 12"/>
            <p:cNvSpPr/>
            <p:nvPr/>
          </p:nvSpPr>
          <p:spPr>
            <a:xfrm>
              <a:off x="320579" y="769911"/>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 name="Freeform 13"/>
            <p:cNvSpPr/>
            <p:nvPr/>
          </p:nvSpPr>
          <p:spPr>
            <a:xfrm>
              <a:off x="347758" y="793771"/>
              <a:ext cx="45931"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 name="Freeform 14"/>
            <p:cNvSpPr/>
            <p:nvPr/>
          </p:nvSpPr>
          <p:spPr>
            <a:xfrm>
              <a:off x="403232" y="793771"/>
              <a:ext cx="46528" cy="61440"/>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 name="Freeform 15"/>
            <p:cNvSpPr/>
            <p:nvPr/>
          </p:nvSpPr>
          <p:spPr>
            <a:xfrm>
              <a:off x="458110" y="793771"/>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 name="Rectangle 18"/>
            <p:cNvSpPr/>
            <p:nvPr/>
          </p:nvSpPr>
          <p:spPr>
            <a:xfrm>
              <a:off x="514777" y="769314"/>
              <a:ext cx="16702"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 name="Freeform 17"/>
            <p:cNvSpPr/>
            <p:nvPr/>
          </p:nvSpPr>
          <p:spPr>
            <a:xfrm>
              <a:off x="566076" y="771104"/>
              <a:ext cx="50107" cy="84703"/>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 name="Freeform 18"/>
            <p:cNvSpPr/>
            <p:nvPr/>
          </p:nvSpPr>
          <p:spPr>
            <a:xfrm>
              <a:off x="62393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 name="Freeform 19"/>
            <p:cNvSpPr/>
            <p:nvPr/>
          </p:nvSpPr>
          <p:spPr>
            <a:xfrm>
              <a:off x="671657" y="794964"/>
              <a:ext cx="47720" cy="6024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 name="Freeform 20"/>
            <p:cNvSpPr/>
            <p:nvPr/>
          </p:nvSpPr>
          <p:spPr>
            <a:xfrm>
              <a:off x="722955" y="793771"/>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 name="Rectangle 23"/>
            <p:cNvSpPr/>
            <p:nvPr/>
          </p:nvSpPr>
          <p:spPr>
            <a:xfrm>
              <a:off x="777833" y="769314"/>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 name="Freeform 22"/>
            <p:cNvSpPr/>
            <p:nvPr/>
          </p:nvSpPr>
          <p:spPr>
            <a:xfrm>
              <a:off x="804079"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 name="Freeform 23"/>
            <p:cNvSpPr/>
            <p:nvPr/>
          </p:nvSpPr>
          <p:spPr>
            <a:xfrm>
              <a:off x="860150" y="793771"/>
              <a:ext cx="47124" cy="84703"/>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 name="Freeform 24"/>
            <p:cNvSpPr/>
            <p:nvPr/>
          </p:nvSpPr>
          <p:spPr>
            <a:xfrm>
              <a:off x="916817" y="793771"/>
              <a:ext cx="73371"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 name="Freeform 25"/>
            <p:cNvSpPr/>
            <p:nvPr/>
          </p:nvSpPr>
          <p:spPr>
            <a:xfrm>
              <a:off x="100032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 name="Freeform 26"/>
            <p:cNvSpPr/>
            <p:nvPr/>
          </p:nvSpPr>
          <p:spPr>
            <a:xfrm>
              <a:off x="1055205" y="793771"/>
              <a:ext cx="45335"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5" name="Freeform 27"/>
            <p:cNvSpPr/>
            <p:nvPr/>
          </p:nvSpPr>
          <p:spPr>
            <a:xfrm>
              <a:off x="1108890" y="778262"/>
              <a:ext cx="35194"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 name="Freeform 28"/>
            <p:cNvSpPr/>
            <p:nvPr/>
          </p:nvSpPr>
          <p:spPr>
            <a:xfrm>
              <a:off x="143159" y="900544"/>
              <a:ext cx="43545" cy="8470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 name="Freeform 29"/>
            <p:cNvSpPr/>
            <p:nvPr/>
          </p:nvSpPr>
          <p:spPr>
            <a:xfrm>
              <a:off x="194458"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 name="Freeform 30"/>
            <p:cNvSpPr/>
            <p:nvPr/>
          </p:nvSpPr>
          <p:spPr>
            <a:xfrm>
              <a:off x="249932"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 name="Freeform 31"/>
            <p:cNvSpPr/>
            <p:nvPr/>
          </p:nvSpPr>
          <p:spPr>
            <a:xfrm>
              <a:off x="284529" y="923807"/>
              <a:ext cx="47721" cy="60844"/>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 name="Freeform 32"/>
            <p:cNvSpPr/>
            <p:nvPr/>
          </p:nvSpPr>
          <p:spPr>
            <a:xfrm>
              <a:off x="339066" y="899351"/>
              <a:ext cx="16192" cy="85300"/>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 name="Freeform 33"/>
            <p:cNvSpPr/>
            <p:nvPr/>
          </p:nvSpPr>
          <p:spPr>
            <a:xfrm>
              <a:off x="365653" y="923211"/>
              <a:ext cx="36387" cy="6203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 name="Freeform 34"/>
            <p:cNvSpPr/>
            <p:nvPr/>
          </p:nvSpPr>
          <p:spPr>
            <a:xfrm>
              <a:off x="406215"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 name="Freeform 35"/>
            <p:cNvSpPr/>
            <p:nvPr/>
          </p:nvSpPr>
          <p:spPr>
            <a:xfrm>
              <a:off x="476602" y="898158"/>
              <a:ext cx="38773" cy="86493"/>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 name="Freeform 36"/>
            <p:cNvSpPr/>
            <p:nvPr/>
          </p:nvSpPr>
          <p:spPr>
            <a:xfrm>
              <a:off x="515970" y="923211"/>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 name="Freeform 37"/>
            <p:cNvSpPr/>
            <p:nvPr/>
          </p:nvSpPr>
          <p:spPr>
            <a:xfrm>
              <a:off x="571445"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6" name="Freeform 38"/>
            <p:cNvSpPr/>
            <p:nvPr/>
          </p:nvSpPr>
          <p:spPr>
            <a:xfrm>
              <a:off x="623340" y="901140"/>
              <a:ext cx="45932" cy="83511"/>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 name="Freeform 39"/>
            <p:cNvSpPr/>
            <p:nvPr/>
          </p:nvSpPr>
          <p:spPr>
            <a:xfrm>
              <a:off x="669271" y="923211"/>
              <a:ext cx="44738"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 name="Freeform 40"/>
            <p:cNvSpPr/>
            <p:nvPr/>
          </p:nvSpPr>
          <p:spPr>
            <a:xfrm>
              <a:off x="720569"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 name="Freeform 41"/>
            <p:cNvSpPr/>
            <p:nvPr/>
          </p:nvSpPr>
          <p:spPr>
            <a:xfrm>
              <a:off x="775447" y="923211"/>
              <a:ext cx="36388" cy="6203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 name="Freeform 42"/>
            <p:cNvSpPr/>
            <p:nvPr/>
          </p:nvSpPr>
          <p:spPr>
            <a:xfrm>
              <a:off x="817799" y="898754"/>
              <a:ext cx="45931"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 name="Freeform 43"/>
            <p:cNvSpPr/>
            <p:nvPr/>
          </p:nvSpPr>
          <p:spPr>
            <a:xfrm>
              <a:off x="873869" y="923211"/>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 name="Freeform 44"/>
            <p:cNvSpPr/>
            <p:nvPr/>
          </p:nvSpPr>
          <p:spPr>
            <a:xfrm>
              <a:off x="927554"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 name="Freeform 45"/>
            <p:cNvSpPr/>
            <p:nvPr/>
          </p:nvSpPr>
          <p:spPr>
            <a:xfrm>
              <a:off x="962151" y="923211"/>
              <a:ext cx="35791" cy="6203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 name="Freeform 46"/>
            <p:cNvSpPr/>
            <p:nvPr/>
          </p:nvSpPr>
          <p:spPr>
            <a:xfrm>
              <a:off x="0" y="184149"/>
              <a:ext cx="421725"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 name="Freeform 47"/>
            <p:cNvSpPr/>
            <p:nvPr/>
          </p:nvSpPr>
          <p:spPr>
            <a:xfrm>
              <a:off x="484356" y="184149"/>
              <a:ext cx="436638"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 name="Freeform 48"/>
            <p:cNvSpPr/>
            <p:nvPr/>
          </p:nvSpPr>
          <p:spPr>
            <a:xfrm>
              <a:off x="976467" y="175798"/>
              <a:ext cx="381164" cy="491516"/>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7" name="Freeform 49"/>
            <p:cNvSpPr/>
            <p:nvPr/>
          </p:nvSpPr>
          <p:spPr>
            <a:xfrm>
              <a:off x="1407735" y="184149"/>
              <a:ext cx="411585" cy="475411"/>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8" name="Freeform 50"/>
            <p:cNvSpPr/>
            <p:nvPr/>
          </p:nvSpPr>
          <p:spPr>
            <a:xfrm>
              <a:off x="1475140" y="267379"/>
              <a:ext cx="960330" cy="395760"/>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 name="Freeform 51"/>
            <p:cNvSpPr/>
            <p:nvPr/>
          </p:nvSpPr>
          <p:spPr>
            <a:xfrm>
              <a:off x="2140515" y="0"/>
              <a:ext cx="197479" cy="270480"/>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 name="Freeform 52"/>
            <p:cNvSpPr/>
            <p:nvPr/>
          </p:nvSpPr>
          <p:spPr>
            <a:xfrm>
              <a:off x="1767424" y="577474"/>
              <a:ext cx="688956" cy="120858"/>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 name="Freeform 53"/>
            <p:cNvSpPr/>
            <p:nvPr/>
          </p:nvSpPr>
          <p:spPr>
            <a:xfrm>
              <a:off x="1320647" y="768121"/>
              <a:ext cx="53685" cy="83511"/>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 name="Freeform 54"/>
            <p:cNvSpPr/>
            <p:nvPr/>
          </p:nvSpPr>
          <p:spPr>
            <a:xfrm>
              <a:off x="1383875" y="790192"/>
              <a:ext cx="45932"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 name="Freeform 55"/>
            <p:cNvSpPr/>
            <p:nvPr/>
          </p:nvSpPr>
          <p:spPr>
            <a:xfrm>
              <a:off x="1460227"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 name="Freeform 56"/>
            <p:cNvSpPr/>
            <p:nvPr/>
          </p:nvSpPr>
          <p:spPr>
            <a:xfrm>
              <a:off x="1502579" y="767525"/>
              <a:ext cx="43545" cy="84703"/>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 name="Freeform 57"/>
            <p:cNvSpPr/>
            <p:nvPr/>
          </p:nvSpPr>
          <p:spPr>
            <a:xfrm>
              <a:off x="1553877" y="790192"/>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 name="Freeform 58"/>
            <p:cNvSpPr/>
            <p:nvPr/>
          </p:nvSpPr>
          <p:spPr>
            <a:xfrm>
              <a:off x="1609352"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 name="Freeform 59"/>
            <p:cNvSpPr/>
            <p:nvPr/>
          </p:nvSpPr>
          <p:spPr>
            <a:xfrm>
              <a:off x="1638580"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 name="Freeform 60"/>
            <p:cNvSpPr/>
            <p:nvPr/>
          </p:nvSpPr>
          <p:spPr>
            <a:xfrm>
              <a:off x="1676756"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9" name="Freeform 61"/>
            <p:cNvSpPr/>
            <p:nvPr/>
          </p:nvSpPr>
          <p:spPr>
            <a:xfrm>
              <a:off x="1735213"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0" name="Freeform 62"/>
            <p:cNvSpPr/>
            <p:nvPr/>
          </p:nvSpPr>
          <p:spPr>
            <a:xfrm>
              <a:off x="1793670" y="766332"/>
              <a:ext cx="25054" cy="8530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 name="Freeform 63"/>
            <p:cNvSpPr/>
            <p:nvPr/>
          </p:nvSpPr>
          <p:spPr>
            <a:xfrm>
              <a:off x="1819916" y="790192"/>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 name="Freeform 64"/>
            <p:cNvSpPr/>
            <p:nvPr/>
          </p:nvSpPr>
          <p:spPr>
            <a:xfrm>
              <a:off x="1886127" y="790788"/>
              <a:ext cx="45931" cy="61440"/>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 name="Freeform 65"/>
            <p:cNvSpPr/>
            <p:nvPr/>
          </p:nvSpPr>
          <p:spPr>
            <a:xfrm>
              <a:off x="1944584" y="790192"/>
              <a:ext cx="73370"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 name="Freeform 66"/>
            <p:cNvSpPr/>
            <p:nvPr/>
          </p:nvSpPr>
          <p:spPr>
            <a:xfrm>
              <a:off x="2054339" y="768121"/>
              <a:ext cx="36388" cy="835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 name="Freeform 67"/>
            <p:cNvSpPr/>
            <p:nvPr/>
          </p:nvSpPr>
          <p:spPr>
            <a:xfrm>
              <a:off x="2103252"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 name="Freeform 68"/>
            <p:cNvSpPr/>
            <p:nvPr/>
          </p:nvSpPr>
          <p:spPr>
            <a:xfrm>
              <a:off x="2159920" y="790192"/>
              <a:ext cx="46527"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 name="Freeform 69"/>
            <p:cNvSpPr/>
            <p:nvPr/>
          </p:nvSpPr>
          <p:spPr>
            <a:xfrm>
              <a:off x="2216587"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 name="Freeform 70"/>
            <p:cNvSpPr/>
            <p:nvPr/>
          </p:nvSpPr>
          <p:spPr>
            <a:xfrm>
              <a:off x="2254763"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 name="Freeform 71"/>
            <p:cNvSpPr/>
            <p:nvPr/>
          </p:nvSpPr>
          <p:spPr>
            <a:xfrm>
              <a:off x="2309641" y="790192"/>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 name="Freeform 72"/>
            <p:cNvSpPr/>
            <p:nvPr/>
          </p:nvSpPr>
          <p:spPr>
            <a:xfrm>
              <a:off x="2366904"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1" name="Freeform 73"/>
            <p:cNvSpPr/>
            <p:nvPr/>
          </p:nvSpPr>
          <p:spPr>
            <a:xfrm>
              <a:off x="2396133"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2" name="Freeform 74"/>
            <p:cNvSpPr/>
            <p:nvPr/>
          </p:nvSpPr>
          <p:spPr>
            <a:xfrm>
              <a:off x="2433712"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 name="Freeform 75"/>
            <p:cNvSpPr/>
            <p:nvPr/>
          </p:nvSpPr>
          <p:spPr>
            <a:xfrm>
              <a:off x="1301224" y="903526"/>
              <a:ext cx="50441" cy="8470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 name="Freeform 76"/>
            <p:cNvSpPr/>
            <p:nvPr/>
          </p:nvSpPr>
          <p:spPr>
            <a:xfrm>
              <a:off x="1364787"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 name="Freeform 77"/>
            <p:cNvSpPr/>
            <p:nvPr/>
          </p:nvSpPr>
          <p:spPr>
            <a:xfrm>
              <a:off x="1420858"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 name="Freeform 78"/>
            <p:cNvSpPr/>
            <p:nvPr/>
          </p:nvSpPr>
          <p:spPr>
            <a:xfrm>
              <a:off x="1478122" y="902333"/>
              <a:ext cx="16703" cy="8530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 name="Freeform 79"/>
            <p:cNvSpPr/>
            <p:nvPr/>
          </p:nvSpPr>
          <p:spPr>
            <a:xfrm>
              <a:off x="1507947"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 name="Freeform 80"/>
            <p:cNvSpPr/>
            <p:nvPr/>
          </p:nvSpPr>
          <p:spPr>
            <a:xfrm>
              <a:off x="1547316" y="926193"/>
              <a:ext cx="73370" cy="6144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 name="Freeform 81"/>
            <p:cNvSpPr/>
            <p:nvPr/>
          </p:nvSpPr>
          <p:spPr>
            <a:xfrm>
              <a:off x="1634068"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 name="Freeform 82"/>
            <p:cNvSpPr/>
            <p:nvPr/>
          </p:nvSpPr>
          <p:spPr>
            <a:xfrm>
              <a:off x="1664230" y="902333"/>
              <a:ext cx="45334" cy="8589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 name="Freeform 83"/>
            <p:cNvSpPr/>
            <p:nvPr/>
          </p:nvSpPr>
          <p:spPr>
            <a:xfrm>
              <a:off x="1722686"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 name="Rectangle 86"/>
            <p:cNvSpPr/>
            <p:nvPr/>
          </p:nvSpPr>
          <p:spPr>
            <a:xfrm>
              <a:off x="1753108" y="901737"/>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3" name="Freeform 85"/>
            <p:cNvSpPr/>
            <p:nvPr/>
          </p:nvSpPr>
          <p:spPr>
            <a:xfrm>
              <a:off x="1803214" y="901737"/>
              <a:ext cx="46528" cy="8649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4" name="Freeform 86"/>
            <p:cNvSpPr/>
            <p:nvPr/>
          </p:nvSpPr>
          <p:spPr>
            <a:xfrm>
              <a:off x="1861074" y="926193"/>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 name="Freeform 87"/>
            <p:cNvSpPr/>
            <p:nvPr/>
          </p:nvSpPr>
          <p:spPr>
            <a:xfrm>
              <a:off x="1939215" y="904123"/>
              <a:ext cx="70985" cy="83511"/>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 name="Freeform 88"/>
            <p:cNvSpPr/>
            <p:nvPr/>
          </p:nvSpPr>
          <p:spPr>
            <a:xfrm>
              <a:off x="2022725"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 name="Freeform 89"/>
            <p:cNvSpPr/>
            <p:nvPr/>
          </p:nvSpPr>
          <p:spPr>
            <a:xfrm>
              <a:off x="2081182" y="902333"/>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 name="Freeform 90"/>
            <p:cNvSpPr/>
            <p:nvPr/>
          </p:nvSpPr>
          <p:spPr>
            <a:xfrm>
              <a:off x="2139899"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 name="Freeform 91"/>
            <p:cNvSpPr/>
            <p:nvPr/>
          </p:nvSpPr>
          <p:spPr>
            <a:xfrm>
              <a:off x="2170060" y="926193"/>
              <a:ext cx="45931" cy="6144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 name="Freeform 92"/>
            <p:cNvSpPr/>
            <p:nvPr/>
          </p:nvSpPr>
          <p:spPr>
            <a:xfrm>
              <a:off x="2224938" y="910684"/>
              <a:ext cx="35791" cy="77546"/>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 name="Freeform 93"/>
            <p:cNvSpPr/>
            <p:nvPr/>
          </p:nvSpPr>
          <p:spPr>
            <a:xfrm>
              <a:off x="2268482"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 name="Freeform 94"/>
            <p:cNvSpPr/>
            <p:nvPr/>
          </p:nvSpPr>
          <p:spPr>
            <a:xfrm>
              <a:off x="2322764" y="926193"/>
              <a:ext cx="46527"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 name="Freeform 95"/>
            <p:cNvSpPr/>
            <p:nvPr/>
          </p:nvSpPr>
          <p:spPr>
            <a:xfrm>
              <a:off x="2380297" y="902333"/>
              <a:ext cx="17030"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 name="Freeform 96"/>
            <p:cNvSpPr/>
            <p:nvPr/>
          </p:nvSpPr>
          <p:spPr>
            <a:xfrm>
              <a:off x="2410449"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5" name="Freeform 97"/>
            <p:cNvSpPr/>
            <p:nvPr/>
          </p:nvSpPr>
          <p:spPr>
            <a:xfrm>
              <a:off x="2449818" y="902333"/>
              <a:ext cx="25054" cy="8530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6" name="Line 98"/>
            <p:cNvSpPr/>
            <p:nvPr/>
          </p:nvSpPr>
          <p:spPr>
            <a:xfrm>
              <a:off x="1231768" y="770507"/>
              <a:ext cx="1" cy="218319"/>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08" name="Title Text"/>
          <p:cNvSpPr txBox="1">
            <a:spLocks noGrp="1"/>
          </p:cNvSpPr>
          <p:nvPr>
            <p:ph type="title"/>
          </p:nvPr>
        </p:nvSpPr>
        <p:spPr>
          <a:xfrm>
            <a:off x="5221340" y="1842357"/>
            <a:ext cx="3468437" cy="1446164"/>
          </a:xfrm>
          <a:prstGeom prst="rect">
            <a:avLst/>
          </a:prstGeom>
        </p:spPr>
        <p:txBody>
          <a:bodyPr anchor="b"/>
          <a:lstStyle>
            <a:lvl1pPr>
              <a:defRPr sz="3000">
                <a:solidFill>
                  <a:schemeClr val="accent5">
                    <a:satOff val="3928"/>
                    <a:lumOff val="9123"/>
                  </a:schemeClr>
                </a:solidFill>
              </a:defRPr>
            </a:lvl1pPr>
          </a:lstStyle>
          <a:p>
            <a:r>
              <a:t>Title Text</a:t>
            </a:r>
          </a:p>
        </p:txBody>
      </p:sp>
      <p:sp>
        <p:nvSpPr>
          <p:cNvPr id="109" name="Body Level One…"/>
          <p:cNvSpPr txBox="1">
            <a:spLocks noGrp="1"/>
          </p:cNvSpPr>
          <p:nvPr>
            <p:ph type="body" sz="quarter" idx="1"/>
          </p:nvPr>
        </p:nvSpPr>
        <p:spPr>
          <a:xfrm>
            <a:off x="5221340" y="3540593"/>
            <a:ext cx="3468437" cy="527602"/>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110" name="Freeform 11"/>
          <p:cNvSpPr/>
          <p:nvPr/>
        </p:nvSpPr>
        <p:spPr>
          <a:xfrm>
            <a:off x="-1747975" y="191665"/>
            <a:ext cx="6474478" cy="460927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11" name="Picture 109" descr="Picture 109"/>
          <p:cNvPicPr>
            <a:picLocks noChangeAspect="1"/>
          </p:cNvPicPr>
          <p:nvPr/>
        </p:nvPicPr>
        <p:blipFill>
          <a:blip r:embed="rId3">
            <a:extLst/>
          </a:blip>
          <a:stretch>
            <a:fillRect/>
          </a:stretch>
        </p:blipFill>
        <p:spPr>
          <a:xfrm>
            <a:off x="7630942" y="927427"/>
            <a:ext cx="1215136" cy="615926"/>
          </a:xfrm>
          <a:prstGeom prst="rect">
            <a:avLst/>
          </a:prstGeom>
          <a:ln w="12700">
            <a:miter lim="400000"/>
          </a:ln>
        </p:spPr>
      </p:pic>
      <p:grpSp>
        <p:nvGrpSpPr>
          <p:cNvPr id="115" name="Group 111"/>
          <p:cNvGrpSpPr/>
          <p:nvPr/>
        </p:nvGrpSpPr>
        <p:grpSpPr>
          <a:xfrm>
            <a:off x="-1530678" y="653649"/>
            <a:ext cx="1026115" cy="1698198"/>
            <a:chOff x="0" y="0"/>
            <a:chExt cx="1368151" cy="2264263"/>
          </a:xfrm>
        </p:grpSpPr>
        <p:pic>
          <p:nvPicPr>
            <p:cNvPr id="112" name="Picture 112" descr="Picture 112"/>
            <p:cNvPicPr>
              <a:picLocks noChangeAspect="1"/>
            </p:cNvPicPr>
            <p:nvPr/>
          </p:nvPicPr>
          <p:blipFill>
            <a:blip r:embed="rId4">
              <a:extLst/>
            </a:blip>
            <a:stretch>
              <a:fillRect/>
            </a:stretch>
          </p:blipFill>
          <p:spPr>
            <a:xfrm>
              <a:off x="108012" y="0"/>
              <a:ext cx="640112" cy="640112"/>
            </a:xfrm>
            <a:prstGeom prst="rect">
              <a:avLst/>
            </a:prstGeom>
            <a:ln w="12700" cap="flat">
              <a:noFill/>
              <a:miter lim="400000"/>
            </a:ln>
            <a:effectLst/>
          </p:spPr>
        </p:pic>
        <p:sp>
          <p:nvSpPr>
            <p:cNvPr id="113" name="TextBox 113"/>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14" name="Picture 114" descr="Picture 114"/>
            <p:cNvPicPr>
              <a:picLocks noChangeAspect="1"/>
            </p:cNvPicPr>
            <p:nvPr/>
          </p:nvPicPr>
          <p:blipFill>
            <a:blip r:embed="rId5">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762970358"/>
      </p:ext>
    </p:extLst>
  </p:cSld>
  <p:clrMapOvr>
    <a:masterClrMapping/>
  </p:clrMapOvr>
  <p:transition spd="med"/>
</p:sldLayout>
</file>

<file path=ppt/slideLayouts/slideLayout168.xml><?xml version="1.0" encoding="utf-8"?>
<p:sldLayout xmlns:a="http://schemas.openxmlformats.org/drawingml/2006/main" xmlns:r="http://schemas.openxmlformats.org/officeDocument/2006/relationships" xmlns:p="http://schemas.openxmlformats.org/presentationml/2006/main" type="tx">
  <p:cSld name="Front cover: Colour">
    <p:bg>
      <p:bgPr>
        <a:solidFill>
          <a:schemeClr val="accent1"/>
        </a:solidFill>
        <a:effectLst/>
      </p:bgPr>
    </p:bg>
    <p:spTree>
      <p:nvGrpSpPr>
        <p:cNvPr id="1" name=""/>
        <p:cNvGrpSpPr/>
        <p:nvPr/>
      </p:nvGrpSpPr>
      <p:grpSpPr>
        <a:xfrm>
          <a:off x="0" y="0"/>
          <a:ext cx="0" cy="0"/>
          <a:chOff x="0" y="0"/>
          <a:chExt cx="0" cy="0"/>
        </a:xfrm>
      </p:grpSpPr>
      <p:sp>
        <p:nvSpPr>
          <p:cNvPr id="12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217" name="Group 4"/>
          <p:cNvGrpSpPr/>
          <p:nvPr/>
        </p:nvGrpSpPr>
        <p:grpSpPr>
          <a:xfrm>
            <a:off x="5221340" y="825998"/>
            <a:ext cx="1856154" cy="741620"/>
            <a:chOff x="0" y="0"/>
            <a:chExt cx="2474871" cy="988825"/>
          </a:xfrm>
        </p:grpSpPr>
        <p:sp>
          <p:nvSpPr>
            <p:cNvPr id="123" name="Freeform 5"/>
            <p:cNvSpPr/>
            <p:nvPr/>
          </p:nvSpPr>
          <p:spPr>
            <a:xfrm>
              <a:off x="1789" y="771104"/>
              <a:ext cx="47124" cy="8410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 name="Freeform 6"/>
            <p:cNvSpPr/>
            <p:nvPr/>
          </p:nvSpPr>
          <p:spPr>
            <a:xfrm>
              <a:off x="57263" y="79377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 name="Freeform 7"/>
            <p:cNvSpPr/>
            <p:nvPr/>
          </p:nvSpPr>
          <p:spPr>
            <a:xfrm>
              <a:off x="93053"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 name="Freeform 8"/>
            <p:cNvSpPr/>
            <p:nvPr/>
          </p:nvSpPr>
          <p:spPr>
            <a:xfrm>
              <a:off x="144352" y="768121"/>
              <a:ext cx="38773" cy="8709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 name="Freeform 9"/>
            <p:cNvSpPr/>
            <p:nvPr/>
          </p:nvSpPr>
          <p:spPr>
            <a:xfrm>
              <a:off x="183721"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8" name="Freeform 10"/>
            <p:cNvSpPr/>
            <p:nvPr/>
          </p:nvSpPr>
          <p:spPr>
            <a:xfrm>
              <a:off x="235020" y="793771"/>
              <a:ext cx="35791"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9" name="Freeform 11"/>
            <p:cNvSpPr/>
            <p:nvPr/>
          </p:nvSpPr>
          <p:spPr>
            <a:xfrm>
              <a:off x="276775" y="793771"/>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 name="Freeform 12"/>
            <p:cNvSpPr/>
            <p:nvPr/>
          </p:nvSpPr>
          <p:spPr>
            <a:xfrm>
              <a:off x="320579" y="769911"/>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 name="Freeform 13"/>
            <p:cNvSpPr/>
            <p:nvPr/>
          </p:nvSpPr>
          <p:spPr>
            <a:xfrm>
              <a:off x="347758" y="793771"/>
              <a:ext cx="45931"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 name="Freeform 14"/>
            <p:cNvSpPr/>
            <p:nvPr/>
          </p:nvSpPr>
          <p:spPr>
            <a:xfrm>
              <a:off x="403232" y="793771"/>
              <a:ext cx="46528" cy="61440"/>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 name="Freeform 15"/>
            <p:cNvSpPr/>
            <p:nvPr/>
          </p:nvSpPr>
          <p:spPr>
            <a:xfrm>
              <a:off x="458110" y="793771"/>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 name="Rectangle 18"/>
            <p:cNvSpPr/>
            <p:nvPr/>
          </p:nvSpPr>
          <p:spPr>
            <a:xfrm>
              <a:off x="514777" y="769314"/>
              <a:ext cx="16702"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 name="Freeform 17"/>
            <p:cNvSpPr/>
            <p:nvPr/>
          </p:nvSpPr>
          <p:spPr>
            <a:xfrm>
              <a:off x="566076" y="771104"/>
              <a:ext cx="50107" cy="84703"/>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 name="Freeform 18"/>
            <p:cNvSpPr/>
            <p:nvPr/>
          </p:nvSpPr>
          <p:spPr>
            <a:xfrm>
              <a:off x="62393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 name="Freeform 19"/>
            <p:cNvSpPr/>
            <p:nvPr/>
          </p:nvSpPr>
          <p:spPr>
            <a:xfrm>
              <a:off x="671657" y="794964"/>
              <a:ext cx="47720" cy="6024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 name="Freeform 20"/>
            <p:cNvSpPr/>
            <p:nvPr/>
          </p:nvSpPr>
          <p:spPr>
            <a:xfrm>
              <a:off x="722955" y="793771"/>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 name="Rectangle 23"/>
            <p:cNvSpPr/>
            <p:nvPr/>
          </p:nvSpPr>
          <p:spPr>
            <a:xfrm>
              <a:off x="777833" y="769314"/>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0" name="Freeform 22"/>
            <p:cNvSpPr/>
            <p:nvPr/>
          </p:nvSpPr>
          <p:spPr>
            <a:xfrm>
              <a:off x="804079"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1" name="Freeform 23"/>
            <p:cNvSpPr/>
            <p:nvPr/>
          </p:nvSpPr>
          <p:spPr>
            <a:xfrm>
              <a:off x="860150" y="793771"/>
              <a:ext cx="47124" cy="84703"/>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 name="Freeform 24"/>
            <p:cNvSpPr/>
            <p:nvPr/>
          </p:nvSpPr>
          <p:spPr>
            <a:xfrm>
              <a:off x="916817" y="793771"/>
              <a:ext cx="73371"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 name="Freeform 25"/>
            <p:cNvSpPr/>
            <p:nvPr/>
          </p:nvSpPr>
          <p:spPr>
            <a:xfrm>
              <a:off x="100032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 name="Freeform 26"/>
            <p:cNvSpPr/>
            <p:nvPr/>
          </p:nvSpPr>
          <p:spPr>
            <a:xfrm>
              <a:off x="1055205" y="793771"/>
              <a:ext cx="45335"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 name="Freeform 27"/>
            <p:cNvSpPr/>
            <p:nvPr/>
          </p:nvSpPr>
          <p:spPr>
            <a:xfrm>
              <a:off x="1108890" y="778262"/>
              <a:ext cx="35194"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 name="Freeform 28"/>
            <p:cNvSpPr/>
            <p:nvPr/>
          </p:nvSpPr>
          <p:spPr>
            <a:xfrm>
              <a:off x="143159" y="900544"/>
              <a:ext cx="43545" cy="8470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 name="Freeform 29"/>
            <p:cNvSpPr/>
            <p:nvPr/>
          </p:nvSpPr>
          <p:spPr>
            <a:xfrm>
              <a:off x="194458"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 name="Freeform 30"/>
            <p:cNvSpPr/>
            <p:nvPr/>
          </p:nvSpPr>
          <p:spPr>
            <a:xfrm>
              <a:off x="249932"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 name="Freeform 31"/>
            <p:cNvSpPr/>
            <p:nvPr/>
          </p:nvSpPr>
          <p:spPr>
            <a:xfrm>
              <a:off x="284529" y="923807"/>
              <a:ext cx="47721" cy="60844"/>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 name="Freeform 32"/>
            <p:cNvSpPr/>
            <p:nvPr/>
          </p:nvSpPr>
          <p:spPr>
            <a:xfrm>
              <a:off x="339066" y="899351"/>
              <a:ext cx="16192" cy="85300"/>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 name="Freeform 33"/>
            <p:cNvSpPr/>
            <p:nvPr/>
          </p:nvSpPr>
          <p:spPr>
            <a:xfrm>
              <a:off x="365653" y="923211"/>
              <a:ext cx="36387" cy="6203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2" name="Freeform 34"/>
            <p:cNvSpPr/>
            <p:nvPr/>
          </p:nvSpPr>
          <p:spPr>
            <a:xfrm>
              <a:off x="406215"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3" name="Freeform 35"/>
            <p:cNvSpPr/>
            <p:nvPr/>
          </p:nvSpPr>
          <p:spPr>
            <a:xfrm>
              <a:off x="476602" y="898158"/>
              <a:ext cx="38773" cy="86493"/>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 name="Freeform 36"/>
            <p:cNvSpPr/>
            <p:nvPr/>
          </p:nvSpPr>
          <p:spPr>
            <a:xfrm>
              <a:off x="515970" y="923211"/>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 name="Freeform 37"/>
            <p:cNvSpPr/>
            <p:nvPr/>
          </p:nvSpPr>
          <p:spPr>
            <a:xfrm>
              <a:off x="571445"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 name="Freeform 38"/>
            <p:cNvSpPr/>
            <p:nvPr/>
          </p:nvSpPr>
          <p:spPr>
            <a:xfrm>
              <a:off x="623340" y="901140"/>
              <a:ext cx="45932" cy="83511"/>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 name="Freeform 39"/>
            <p:cNvSpPr/>
            <p:nvPr/>
          </p:nvSpPr>
          <p:spPr>
            <a:xfrm>
              <a:off x="669271" y="923211"/>
              <a:ext cx="44738"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 name="Freeform 40"/>
            <p:cNvSpPr/>
            <p:nvPr/>
          </p:nvSpPr>
          <p:spPr>
            <a:xfrm>
              <a:off x="720569"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 name="Freeform 41"/>
            <p:cNvSpPr/>
            <p:nvPr/>
          </p:nvSpPr>
          <p:spPr>
            <a:xfrm>
              <a:off x="775447" y="923211"/>
              <a:ext cx="36388" cy="6203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 name="Freeform 42"/>
            <p:cNvSpPr/>
            <p:nvPr/>
          </p:nvSpPr>
          <p:spPr>
            <a:xfrm>
              <a:off x="817799" y="898754"/>
              <a:ext cx="45931"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 name="Freeform 43"/>
            <p:cNvSpPr/>
            <p:nvPr/>
          </p:nvSpPr>
          <p:spPr>
            <a:xfrm>
              <a:off x="873869" y="923211"/>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 name="Freeform 44"/>
            <p:cNvSpPr/>
            <p:nvPr/>
          </p:nvSpPr>
          <p:spPr>
            <a:xfrm>
              <a:off x="927554"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3" name="Freeform 45"/>
            <p:cNvSpPr/>
            <p:nvPr/>
          </p:nvSpPr>
          <p:spPr>
            <a:xfrm>
              <a:off x="962151" y="923211"/>
              <a:ext cx="35791" cy="6203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 name="Freeform 46"/>
            <p:cNvSpPr/>
            <p:nvPr/>
          </p:nvSpPr>
          <p:spPr>
            <a:xfrm>
              <a:off x="0" y="184149"/>
              <a:ext cx="421725"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 name="Freeform 47"/>
            <p:cNvSpPr/>
            <p:nvPr/>
          </p:nvSpPr>
          <p:spPr>
            <a:xfrm>
              <a:off x="484356" y="184149"/>
              <a:ext cx="436638"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 name="Freeform 48"/>
            <p:cNvSpPr/>
            <p:nvPr/>
          </p:nvSpPr>
          <p:spPr>
            <a:xfrm>
              <a:off x="976467" y="175798"/>
              <a:ext cx="381164" cy="491516"/>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 name="Freeform 49"/>
            <p:cNvSpPr/>
            <p:nvPr/>
          </p:nvSpPr>
          <p:spPr>
            <a:xfrm>
              <a:off x="1407735" y="184149"/>
              <a:ext cx="411585" cy="475411"/>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 name="Freeform 50"/>
            <p:cNvSpPr/>
            <p:nvPr/>
          </p:nvSpPr>
          <p:spPr>
            <a:xfrm>
              <a:off x="1475140" y="267379"/>
              <a:ext cx="960330" cy="395760"/>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 name="Freeform 51"/>
            <p:cNvSpPr/>
            <p:nvPr/>
          </p:nvSpPr>
          <p:spPr>
            <a:xfrm>
              <a:off x="2140515" y="0"/>
              <a:ext cx="197479" cy="270480"/>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 name="Freeform 52"/>
            <p:cNvSpPr/>
            <p:nvPr/>
          </p:nvSpPr>
          <p:spPr>
            <a:xfrm>
              <a:off x="1767424" y="577474"/>
              <a:ext cx="688956" cy="120858"/>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 name="Freeform 53"/>
            <p:cNvSpPr/>
            <p:nvPr/>
          </p:nvSpPr>
          <p:spPr>
            <a:xfrm>
              <a:off x="1320647" y="768121"/>
              <a:ext cx="53685" cy="83511"/>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 name="Freeform 54"/>
            <p:cNvSpPr/>
            <p:nvPr/>
          </p:nvSpPr>
          <p:spPr>
            <a:xfrm>
              <a:off x="1383875" y="790192"/>
              <a:ext cx="45932"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 name="Freeform 55"/>
            <p:cNvSpPr/>
            <p:nvPr/>
          </p:nvSpPr>
          <p:spPr>
            <a:xfrm>
              <a:off x="1460227"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4" name="Freeform 56"/>
            <p:cNvSpPr/>
            <p:nvPr/>
          </p:nvSpPr>
          <p:spPr>
            <a:xfrm>
              <a:off x="1502579" y="767525"/>
              <a:ext cx="43545" cy="84703"/>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5" name="Freeform 57"/>
            <p:cNvSpPr/>
            <p:nvPr/>
          </p:nvSpPr>
          <p:spPr>
            <a:xfrm>
              <a:off x="1553877" y="790192"/>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 name="Freeform 58"/>
            <p:cNvSpPr/>
            <p:nvPr/>
          </p:nvSpPr>
          <p:spPr>
            <a:xfrm>
              <a:off x="1609352"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 name="Freeform 59"/>
            <p:cNvSpPr/>
            <p:nvPr/>
          </p:nvSpPr>
          <p:spPr>
            <a:xfrm>
              <a:off x="1638580"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 name="Freeform 60"/>
            <p:cNvSpPr/>
            <p:nvPr/>
          </p:nvSpPr>
          <p:spPr>
            <a:xfrm>
              <a:off x="1676756"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 name="Freeform 61"/>
            <p:cNvSpPr/>
            <p:nvPr/>
          </p:nvSpPr>
          <p:spPr>
            <a:xfrm>
              <a:off x="1735213"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 name="Freeform 62"/>
            <p:cNvSpPr/>
            <p:nvPr/>
          </p:nvSpPr>
          <p:spPr>
            <a:xfrm>
              <a:off x="1793670" y="766332"/>
              <a:ext cx="25054" cy="8530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 name="Freeform 63"/>
            <p:cNvSpPr/>
            <p:nvPr/>
          </p:nvSpPr>
          <p:spPr>
            <a:xfrm>
              <a:off x="1819916" y="790192"/>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 name="Freeform 64"/>
            <p:cNvSpPr/>
            <p:nvPr/>
          </p:nvSpPr>
          <p:spPr>
            <a:xfrm>
              <a:off x="1886127" y="790788"/>
              <a:ext cx="45931" cy="61440"/>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 name="Freeform 65"/>
            <p:cNvSpPr/>
            <p:nvPr/>
          </p:nvSpPr>
          <p:spPr>
            <a:xfrm>
              <a:off x="1944584" y="790192"/>
              <a:ext cx="73370"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 name="Freeform 66"/>
            <p:cNvSpPr/>
            <p:nvPr/>
          </p:nvSpPr>
          <p:spPr>
            <a:xfrm>
              <a:off x="2054339" y="768121"/>
              <a:ext cx="36388" cy="835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5" name="Freeform 67"/>
            <p:cNvSpPr/>
            <p:nvPr/>
          </p:nvSpPr>
          <p:spPr>
            <a:xfrm>
              <a:off x="2103252"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6" name="Freeform 68"/>
            <p:cNvSpPr/>
            <p:nvPr/>
          </p:nvSpPr>
          <p:spPr>
            <a:xfrm>
              <a:off x="2159920" y="790192"/>
              <a:ext cx="46527"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 name="Freeform 69"/>
            <p:cNvSpPr/>
            <p:nvPr/>
          </p:nvSpPr>
          <p:spPr>
            <a:xfrm>
              <a:off x="2216587"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 name="Freeform 70"/>
            <p:cNvSpPr/>
            <p:nvPr/>
          </p:nvSpPr>
          <p:spPr>
            <a:xfrm>
              <a:off x="2254763"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 name="Freeform 71"/>
            <p:cNvSpPr/>
            <p:nvPr/>
          </p:nvSpPr>
          <p:spPr>
            <a:xfrm>
              <a:off x="2309641" y="790192"/>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 name="Freeform 72"/>
            <p:cNvSpPr/>
            <p:nvPr/>
          </p:nvSpPr>
          <p:spPr>
            <a:xfrm>
              <a:off x="2366904"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 name="Freeform 73"/>
            <p:cNvSpPr/>
            <p:nvPr/>
          </p:nvSpPr>
          <p:spPr>
            <a:xfrm>
              <a:off x="2396133"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 name="Freeform 74"/>
            <p:cNvSpPr/>
            <p:nvPr/>
          </p:nvSpPr>
          <p:spPr>
            <a:xfrm>
              <a:off x="2433712"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 name="Freeform 75"/>
            <p:cNvSpPr/>
            <p:nvPr/>
          </p:nvSpPr>
          <p:spPr>
            <a:xfrm>
              <a:off x="1301224" y="903526"/>
              <a:ext cx="50441" cy="8470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 name="Freeform 76"/>
            <p:cNvSpPr/>
            <p:nvPr/>
          </p:nvSpPr>
          <p:spPr>
            <a:xfrm>
              <a:off x="1364787"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 name="Freeform 77"/>
            <p:cNvSpPr/>
            <p:nvPr/>
          </p:nvSpPr>
          <p:spPr>
            <a:xfrm>
              <a:off x="1420858"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 name="Freeform 78"/>
            <p:cNvSpPr/>
            <p:nvPr/>
          </p:nvSpPr>
          <p:spPr>
            <a:xfrm>
              <a:off x="1478122" y="902333"/>
              <a:ext cx="16703" cy="8530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7" name="Freeform 79"/>
            <p:cNvSpPr/>
            <p:nvPr/>
          </p:nvSpPr>
          <p:spPr>
            <a:xfrm>
              <a:off x="1507947"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8" name="Freeform 80"/>
            <p:cNvSpPr/>
            <p:nvPr/>
          </p:nvSpPr>
          <p:spPr>
            <a:xfrm>
              <a:off x="1547316" y="926193"/>
              <a:ext cx="73370" cy="6144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9" name="Freeform 81"/>
            <p:cNvSpPr/>
            <p:nvPr/>
          </p:nvSpPr>
          <p:spPr>
            <a:xfrm>
              <a:off x="1634068"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0" name="Freeform 82"/>
            <p:cNvSpPr/>
            <p:nvPr/>
          </p:nvSpPr>
          <p:spPr>
            <a:xfrm>
              <a:off x="1664230" y="902333"/>
              <a:ext cx="45334" cy="8589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1" name="Freeform 83"/>
            <p:cNvSpPr/>
            <p:nvPr/>
          </p:nvSpPr>
          <p:spPr>
            <a:xfrm>
              <a:off x="1722686"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2" name="Rectangle 86"/>
            <p:cNvSpPr/>
            <p:nvPr/>
          </p:nvSpPr>
          <p:spPr>
            <a:xfrm>
              <a:off x="1753108" y="901737"/>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3" name="Freeform 85"/>
            <p:cNvSpPr/>
            <p:nvPr/>
          </p:nvSpPr>
          <p:spPr>
            <a:xfrm>
              <a:off x="1803214" y="901737"/>
              <a:ext cx="46528" cy="8649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4" name="Freeform 86"/>
            <p:cNvSpPr/>
            <p:nvPr/>
          </p:nvSpPr>
          <p:spPr>
            <a:xfrm>
              <a:off x="1861074" y="926193"/>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5" name="Freeform 87"/>
            <p:cNvSpPr/>
            <p:nvPr/>
          </p:nvSpPr>
          <p:spPr>
            <a:xfrm>
              <a:off x="1939215" y="904123"/>
              <a:ext cx="70985" cy="83511"/>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6" name="Freeform 88"/>
            <p:cNvSpPr/>
            <p:nvPr/>
          </p:nvSpPr>
          <p:spPr>
            <a:xfrm>
              <a:off x="2022725"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7" name="Freeform 89"/>
            <p:cNvSpPr/>
            <p:nvPr/>
          </p:nvSpPr>
          <p:spPr>
            <a:xfrm>
              <a:off x="2081182" y="902333"/>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8" name="Freeform 90"/>
            <p:cNvSpPr/>
            <p:nvPr/>
          </p:nvSpPr>
          <p:spPr>
            <a:xfrm>
              <a:off x="2139899"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9" name="Freeform 91"/>
            <p:cNvSpPr/>
            <p:nvPr/>
          </p:nvSpPr>
          <p:spPr>
            <a:xfrm>
              <a:off x="2170060" y="926193"/>
              <a:ext cx="45931" cy="6144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 name="Freeform 92"/>
            <p:cNvSpPr/>
            <p:nvPr/>
          </p:nvSpPr>
          <p:spPr>
            <a:xfrm>
              <a:off x="2224938" y="910684"/>
              <a:ext cx="35791" cy="77546"/>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 name="Freeform 93"/>
            <p:cNvSpPr/>
            <p:nvPr/>
          </p:nvSpPr>
          <p:spPr>
            <a:xfrm>
              <a:off x="2268482"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 name="Freeform 94"/>
            <p:cNvSpPr/>
            <p:nvPr/>
          </p:nvSpPr>
          <p:spPr>
            <a:xfrm>
              <a:off x="2322764" y="926193"/>
              <a:ext cx="46527"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 name="Freeform 95"/>
            <p:cNvSpPr/>
            <p:nvPr/>
          </p:nvSpPr>
          <p:spPr>
            <a:xfrm>
              <a:off x="2380297" y="902333"/>
              <a:ext cx="17030"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 name="Freeform 96"/>
            <p:cNvSpPr/>
            <p:nvPr/>
          </p:nvSpPr>
          <p:spPr>
            <a:xfrm>
              <a:off x="2410449"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 name="Freeform 97"/>
            <p:cNvSpPr/>
            <p:nvPr/>
          </p:nvSpPr>
          <p:spPr>
            <a:xfrm>
              <a:off x="2449818" y="902333"/>
              <a:ext cx="25054" cy="8530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 name="Line 98"/>
            <p:cNvSpPr/>
            <p:nvPr/>
          </p:nvSpPr>
          <p:spPr>
            <a:xfrm>
              <a:off x="1231768" y="770507"/>
              <a:ext cx="1" cy="218319"/>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218" name="Title Text"/>
          <p:cNvSpPr txBox="1">
            <a:spLocks noGrp="1"/>
          </p:cNvSpPr>
          <p:nvPr>
            <p:ph type="title"/>
          </p:nvPr>
        </p:nvSpPr>
        <p:spPr>
          <a:xfrm>
            <a:off x="5221340" y="1842357"/>
            <a:ext cx="3468437" cy="1446164"/>
          </a:xfrm>
          <a:prstGeom prst="rect">
            <a:avLst/>
          </a:prstGeom>
        </p:spPr>
        <p:txBody>
          <a:bodyPr anchor="b"/>
          <a:lstStyle>
            <a:lvl1pPr>
              <a:defRPr sz="3000">
                <a:solidFill>
                  <a:schemeClr val="accent5">
                    <a:satOff val="3928"/>
                    <a:lumOff val="9123"/>
                  </a:schemeClr>
                </a:solidFill>
              </a:defRPr>
            </a:lvl1pPr>
          </a:lstStyle>
          <a:p>
            <a:r>
              <a:t>Title Text</a:t>
            </a:r>
          </a:p>
        </p:txBody>
      </p:sp>
      <p:sp>
        <p:nvSpPr>
          <p:cNvPr id="219" name="Body Level One…"/>
          <p:cNvSpPr txBox="1">
            <a:spLocks noGrp="1"/>
          </p:cNvSpPr>
          <p:nvPr>
            <p:ph type="body" sz="quarter" idx="1"/>
          </p:nvPr>
        </p:nvSpPr>
        <p:spPr>
          <a:xfrm>
            <a:off x="5221340" y="3540593"/>
            <a:ext cx="3468437" cy="527602"/>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220" name="Freeform 11"/>
          <p:cNvSpPr/>
          <p:nvPr/>
        </p:nvSpPr>
        <p:spPr>
          <a:xfrm>
            <a:off x="-1747975" y="191665"/>
            <a:ext cx="6474478" cy="460927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21" name="Picture 109" descr="Picture 109"/>
          <p:cNvPicPr>
            <a:picLocks noChangeAspect="1"/>
          </p:cNvPicPr>
          <p:nvPr/>
        </p:nvPicPr>
        <p:blipFill>
          <a:blip r:embed="rId2">
            <a:extLst/>
          </a:blip>
          <a:stretch>
            <a:fillRect/>
          </a:stretch>
        </p:blipFill>
        <p:spPr>
          <a:xfrm>
            <a:off x="7630942" y="927427"/>
            <a:ext cx="1215136" cy="615926"/>
          </a:xfrm>
          <a:prstGeom prst="rect">
            <a:avLst/>
          </a:prstGeom>
          <a:ln w="12700">
            <a:miter lim="400000"/>
          </a:ln>
        </p:spPr>
      </p:pic>
      <p:grpSp>
        <p:nvGrpSpPr>
          <p:cNvPr id="227" name="Group 115"/>
          <p:cNvGrpSpPr/>
          <p:nvPr/>
        </p:nvGrpSpPr>
        <p:grpSpPr>
          <a:xfrm>
            <a:off x="-1449669" y="146874"/>
            <a:ext cx="1026116" cy="2044323"/>
            <a:chOff x="0" y="0"/>
            <a:chExt cx="1368152" cy="2725762"/>
          </a:xfrm>
        </p:grpSpPr>
        <p:grpSp>
          <p:nvGrpSpPr>
            <p:cNvPr id="224" name="Group 116"/>
            <p:cNvGrpSpPr/>
            <p:nvPr/>
          </p:nvGrpSpPr>
          <p:grpSpPr>
            <a:xfrm>
              <a:off x="0" y="292314"/>
              <a:ext cx="1368152" cy="2433448"/>
              <a:chOff x="0" y="0"/>
              <a:chExt cx="1368151" cy="2433447"/>
            </a:xfrm>
          </p:grpSpPr>
          <p:sp>
            <p:nvSpPr>
              <p:cNvPr id="222" name="TextBox 119"/>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223" name="Picture 120" descr="Picture 120"/>
              <p:cNvPicPr>
                <a:picLocks noChangeAspect="1"/>
              </p:cNvPicPr>
              <p:nvPr/>
            </p:nvPicPr>
            <p:blipFill>
              <a:blip r:embed="rId3">
                <a:extLst/>
              </a:blip>
              <a:stretch>
                <a:fillRect/>
              </a:stretch>
            </p:blipFill>
            <p:spPr>
              <a:xfrm>
                <a:off x="108012" y="0"/>
                <a:ext cx="121593" cy="320113"/>
              </a:xfrm>
              <a:prstGeom prst="rect">
                <a:avLst/>
              </a:prstGeom>
              <a:ln w="12700" cap="flat">
                <a:noFill/>
                <a:miter lim="400000"/>
              </a:ln>
              <a:effectLst/>
            </p:spPr>
          </p:pic>
        </p:grpSp>
        <p:pic>
          <p:nvPicPr>
            <p:cNvPr id="225" name="Picture 117" descr="Picture 117"/>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226"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2305260548"/>
      </p:ext>
    </p:extLst>
  </p:cSld>
  <p:clrMapOvr>
    <a:masterClrMapping/>
  </p:clrMapOvr>
  <p:transition spd="med"/>
</p:sldLayout>
</file>

<file path=ppt/slideLayouts/slideLayout169.xml><?xml version="1.0" encoding="utf-8"?>
<p:sldLayout xmlns:a="http://schemas.openxmlformats.org/drawingml/2006/main" xmlns:r="http://schemas.openxmlformats.org/officeDocument/2006/relationships" xmlns:p="http://schemas.openxmlformats.org/presentationml/2006/main" type="tx">
  <p:cSld name="Title, content and image">
    <p:bg>
      <p:bgPr>
        <a:solidFill>
          <a:schemeClr val="accent1"/>
        </a:solidFill>
        <a:effectLst/>
      </p:bgPr>
    </p:bg>
    <p:spTree>
      <p:nvGrpSpPr>
        <p:cNvPr id="1" name=""/>
        <p:cNvGrpSpPr/>
        <p:nvPr/>
      </p:nvGrpSpPr>
      <p:grpSpPr>
        <a:xfrm>
          <a:off x="0" y="0"/>
          <a:ext cx="0" cy="0"/>
          <a:chOff x="0" y="0"/>
          <a:chExt cx="0" cy="0"/>
        </a:xfrm>
      </p:grpSpPr>
      <p:sp>
        <p:nvSpPr>
          <p:cNvPr id="234" name="Title Text"/>
          <p:cNvSpPr txBox="1">
            <a:spLocks noGrp="1"/>
          </p:cNvSpPr>
          <p:nvPr>
            <p:ph type="title"/>
          </p:nvPr>
        </p:nvSpPr>
        <p:spPr>
          <a:xfrm>
            <a:off x="4842028" y="673212"/>
            <a:ext cx="3942437" cy="594805"/>
          </a:xfrm>
          <a:prstGeom prst="rect">
            <a:avLst/>
          </a:prstGeom>
        </p:spPr>
        <p:txBody>
          <a:bodyPr anchor="b"/>
          <a:lstStyle>
            <a:lvl1pPr>
              <a:defRPr>
                <a:solidFill>
                  <a:schemeClr val="accent5">
                    <a:satOff val="3928"/>
                    <a:lumOff val="9123"/>
                  </a:schemeClr>
                </a:solidFill>
              </a:defRPr>
            </a:lvl1pPr>
          </a:lstStyle>
          <a:p>
            <a:r>
              <a:t>Title Text</a:t>
            </a:r>
          </a:p>
        </p:txBody>
      </p:sp>
      <p:sp>
        <p:nvSpPr>
          <p:cNvPr id="23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36" name="Picture Placeholder 7"/>
          <p:cNvSpPr>
            <a:spLocks noGrp="1"/>
          </p:cNvSpPr>
          <p:nvPr>
            <p:ph type="pic" idx="13"/>
          </p:nvPr>
        </p:nvSpPr>
        <p:spPr>
          <a:xfrm>
            <a:off x="-7146" y="0"/>
            <a:ext cx="4579166" cy="5143500"/>
          </a:xfrm>
          <a:prstGeom prst="rect">
            <a:avLst/>
          </a:prstGeom>
        </p:spPr>
        <p:txBody>
          <a:bodyPr lIns="91439" tIns="45719" rIns="91439" bIns="45719">
            <a:noAutofit/>
          </a:bodyPr>
          <a:lstStyle/>
          <a:p>
            <a:endParaRPr/>
          </a:p>
        </p:txBody>
      </p:sp>
      <p:sp>
        <p:nvSpPr>
          <p:cNvPr id="237" name="Body Level One…"/>
          <p:cNvSpPr txBox="1">
            <a:spLocks noGrp="1"/>
          </p:cNvSpPr>
          <p:nvPr>
            <p:ph type="body" sz="quarter" idx="1"/>
          </p:nvPr>
        </p:nvSpPr>
        <p:spPr>
          <a:xfrm>
            <a:off x="4841425" y="1697954"/>
            <a:ext cx="3353603" cy="2774085"/>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244" name="Group 11"/>
          <p:cNvGrpSpPr/>
          <p:nvPr/>
        </p:nvGrpSpPr>
        <p:grpSpPr>
          <a:xfrm>
            <a:off x="-1530678" y="2991542"/>
            <a:ext cx="1404158" cy="2177012"/>
            <a:chOff x="0" y="0"/>
            <a:chExt cx="1872210" cy="2902681"/>
          </a:xfrm>
        </p:grpSpPr>
        <p:grpSp>
          <p:nvGrpSpPr>
            <p:cNvPr id="240" name="Group 113"/>
            <p:cNvGrpSpPr/>
            <p:nvPr/>
          </p:nvGrpSpPr>
          <p:grpSpPr>
            <a:xfrm>
              <a:off x="0" y="270030"/>
              <a:ext cx="1872210" cy="2632651"/>
              <a:chOff x="0" y="0"/>
              <a:chExt cx="1872209" cy="2632649"/>
            </a:xfrm>
          </p:grpSpPr>
          <p:sp>
            <p:nvSpPr>
              <p:cNvPr id="23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3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43" name="Group 120"/>
            <p:cNvGrpSpPr/>
            <p:nvPr/>
          </p:nvGrpSpPr>
          <p:grpSpPr>
            <a:xfrm>
              <a:off x="108012" y="0"/>
              <a:ext cx="540061" cy="540061"/>
              <a:chOff x="0" y="0"/>
              <a:chExt cx="540060" cy="540060"/>
            </a:xfrm>
          </p:grpSpPr>
          <p:sp>
            <p:nvSpPr>
              <p:cNvPr id="24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4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grpSp>
        <p:nvGrpSpPr>
          <p:cNvPr id="250" name="Group 119"/>
          <p:cNvGrpSpPr/>
          <p:nvPr/>
        </p:nvGrpSpPr>
        <p:grpSpPr>
          <a:xfrm>
            <a:off x="-1449669" y="146874"/>
            <a:ext cx="1026116" cy="2044323"/>
            <a:chOff x="0" y="0"/>
            <a:chExt cx="1368152" cy="2725762"/>
          </a:xfrm>
        </p:grpSpPr>
        <p:grpSp>
          <p:nvGrpSpPr>
            <p:cNvPr id="247" name="Group 120"/>
            <p:cNvGrpSpPr/>
            <p:nvPr/>
          </p:nvGrpSpPr>
          <p:grpSpPr>
            <a:xfrm>
              <a:off x="0" y="292314"/>
              <a:ext cx="1368152" cy="2433448"/>
              <a:chOff x="0" y="0"/>
              <a:chExt cx="1368151" cy="2433447"/>
            </a:xfrm>
          </p:grpSpPr>
          <p:sp>
            <p:nvSpPr>
              <p:cNvPr id="245" name="TextBox 123"/>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246" name="Picture 124" descr="Picture 124"/>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248" name="Picture 121" descr="Picture 121"/>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249"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251" name="Freeform 11"/>
          <p:cNvSpPr/>
          <p:nvPr/>
        </p:nvSpPr>
        <p:spPr>
          <a:xfrm>
            <a:off x="4628042" y="1804383"/>
            <a:ext cx="4247216"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1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346" name="Group 4"/>
          <p:cNvGrpSpPr/>
          <p:nvPr/>
        </p:nvGrpSpPr>
        <p:grpSpPr>
          <a:xfrm>
            <a:off x="7915032" y="225563"/>
            <a:ext cx="893294" cy="356816"/>
            <a:chOff x="0" y="0"/>
            <a:chExt cx="1191058" cy="475753"/>
          </a:xfrm>
        </p:grpSpPr>
        <p:sp>
          <p:nvSpPr>
            <p:cNvPr id="252"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4"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5"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6"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7"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8"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9"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0"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1"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2"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3" name="Rectangle 138"/>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4"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5"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6"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7"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8" name="Rectangle 143"/>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9"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0"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1"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2"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3"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4"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5"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6"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7"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8"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9"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0"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1"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2"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3"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4"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5"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6"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7"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8"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9"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0"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1"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2"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3"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4"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5"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6"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7"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8"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9"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0"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1"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2"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3"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4"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5"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6"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7"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8"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9"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0"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1"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2"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3"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4"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5"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6"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7"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8"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9"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0"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1"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2"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3"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4"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5"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6"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7"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8"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9"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0"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1" name="Rectangle 206"/>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2"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3"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4"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5"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6"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7"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8"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9"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0"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1"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2"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3"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4"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5"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929346166"/>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1792"/>
        <p:cNvGrpSpPr/>
        <p:nvPr/>
      </p:nvGrpSpPr>
      <p:grpSpPr>
        <a:xfrm>
          <a:off x="0" y="0"/>
          <a:ext cx="0" cy="0"/>
          <a:chOff x="0" y="0"/>
          <a:chExt cx="0" cy="0"/>
        </a:xfrm>
      </p:grpSpPr>
      <p:sp>
        <p:nvSpPr>
          <p:cNvPr id="1793" name="Google Shape;1793;p18"/>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794" name="Google Shape;1794;p1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dk1"/>
              </a:buClr>
              <a:buSzPts val="2100"/>
              <a:buFont typeface="Calibri"/>
              <a:buNone/>
              <a:defRPr>
                <a:solidFill>
                  <a:schemeClr val="dk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1795" name="Google Shape;1795;p1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796" name="Google Shape;1796;p1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797" name="Google Shape;1797;p1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1798" name="Google Shape;1798;p18"/>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1"/>
              </a:buClr>
              <a:buSzPts val="1100"/>
              <a:buNone/>
              <a:defRPr sz="1100">
                <a:solidFill>
                  <a:schemeClr val="dk1"/>
                </a:solidFill>
              </a:defRPr>
            </a:lvl1pPr>
            <a:lvl2pPr marL="914400" lvl="1" indent="-228600" algn="l">
              <a:lnSpc>
                <a:spcPct val="90000"/>
              </a:lnSpc>
              <a:spcBef>
                <a:spcPts val="300"/>
              </a:spcBef>
              <a:spcAft>
                <a:spcPts val="0"/>
              </a:spcAft>
              <a:buClr>
                <a:schemeClr val="dk1"/>
              </a:buClr>
              <a:buSzPts val="900"/>
              <a:buNone/>
              <a:defRPr sz="900">
                <a:solidFill>
                  <a:schemeClr val="dk1"/>
                </a:solidFill>
              </a:defRPr>
            </a:lvl2pPr>
            <a:lvl3pPr marL="1371600" lvl="2" indent="-285750" algn="l">
              <a:lnSpc>
                <a:spcPct val="90000"/>
              </a:lnSpc>
              <a:spcBef>
                <a:spcPts val="300"/>
              </a:spcBef>
              <a:spcAft>
                <a:spcPts val="0"/>
              </a:spcAft>
              <a:buClr>
                <a:schemeClr val="accent2"/>
              </a:buClr>
              <a:buSzPts val="900"/>
              <a:buChar char="•"/>
              <a:defRPr sz="900" b="0">
                <a:solidFill>
                  <a:schemeClr val="dk1"/>
                </a:solidFill>
              </a:defRPr>
            </a:lvl3pPr>
            <a:lvl4pPr marL="1828800" lvl="3" indent="-279400" algn="l">
              <a:lnSpc>
                <a:spcPct val="90000"/>
              </a:lnSpc>
              <a:spcBef>
                <a:spcPts val="300"/>
              </a:spcBef>
              <a:spcAft>
                <a:spcPts val="0"/>
              </a:spcAft>
              <a:buClr>
                <a:schemeClr val="accent2"/>
              </a:buClr>
              <a:buSzPts val="800"/>
              <a:buChar char="•"/>
              <a:defRPr sz="800">
                <a:solidFill>
                  <a:schemeClr val="dk1"/>
                </a:solidFill>
              </a:defRPr>
            </a:lvl4pPr>
            <a:lvl5pPr marL="2286000" lvl="4" indent="-228600" algn="l">
              <a:lnSpc>
                <a:spcPct val="90000"/>
              </a:lnSpc>
              <a:spcBef>
                <a:spcPts val="600"/>
              </a:spcBef>
              <a:spcAft>
                <a:spcPts val="0"/>
              </a:spcAft>
              <a:buClr>
                <a:schemeClr val="dk1"/>
              </a:buClr>
              <a:buSzPts val="1100"/>
              <a:buNone/>
              <a:defRPr sz="1100">
                <a:solidFill>
                  <a:schemeClr val="dk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1799" name="Google Shape;1799;p18"/>
          <p:cNvGrpSpPr/>
          <p:nvPr/>
        </p:nvGrpSpPr>
        <p:grpSpPr>
          <a:xfrm>
            <a:off x="-1530678" y="2991542"/>
            <a:ext cx="1404225" cy="2177094"/>
            <a:chOff x="6195941" y="562596"/>
            <a:chExt cx="1872300" cy="2902792"/>
          </a:xfrm>
        </p:grpSpPr>
        <p:grpSp>
          <p:nvGrpSpPr>
            <p:cNvPr id="1800" name="Google Shape;1800;p18"/>
            <p:cNvGrpSpPr/>
            <p:nvPr/>
          </p:nvGrpSpPr>
          <p:grpSpPr>
            <a:xfrm>
              <a:off x="6195941" y="832605"/>
              <a:ext cx="1872300" cy="2632784"/>
              <a:chOff x="-1872716" y="660661"/>
              <a:chExt cx="1872300" cy="1974637"/>
            </a:xfrm>
          </p:grpSpPr>
          <p:sp>
            <p:nvSpPr>
              <p:cNvPr id="1801" name="Google Shape;1801;p1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1802" name="Google Shape;1802;p1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803" name="Google Shape;1803;p18"/>
            <p:cNvGrpSpPr/>
            <p:nvPr/>
          </p:nvGrpSpPr>
          <p:grpSpPr>
            <a:xfrm>
              <a:off x="6303954" y="562596"/>
              <a:ext cx="540000" cy="540000"/>
              <a:chOff x="6303954" y="562596"/>
              <a:chExt cx="540000" cy="540000"/>
            </a:xfrm>
          </p:grpSpPr>
          <p:sp>
            <p:nvSpPr>
              <p:cNvPr id="1804" name="Google Shape;1804;p1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1805" name="Google Shape;1805;p1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806" name="Google Shape;1806;p18"/>
          <p:cNvSpPr/>
          <p:nvPr/>
        </p:nvSpPr>
        <p:spPr>
          <a:xfrm>
            <a:off x="918101" y="2027696"/>
            <a:ext cx="9530902" cy="667441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1807" name="Google Shape;1807;p18"/>
          <p:cNvGrpSpPr/>
          <p:nvPr/>
        </p:nvGrpSpPr>
        <p:grpSpPr>
          <a:xfrm>
            <a:off x="7916400" y="221400"/>
            <a:ext cx="893994" cy="358950"/>
            <a:chOff x="1899" y="899"/>
            <a:chExt cx="4163" cy="1671"/>
          </a:xfrm>
        </p:grpSpPr>
        <p:sp>
          <p:nvSpPr>
            <p:cNvPr id="1808" name="Google Shape;1808;p1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09" name="Google Shape;1809;p1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0" name="Google Shape;1810;p1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1" name="Google Shape;1811;p1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2" name="Google Shape;1812;p1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3" name="Google Shape;1813;p1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4" name="Google Shape;1814;p1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5" name="Google Shape;1815;p1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6" name="Google Shape;1816;p1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7" name="Google Shape;1817;p1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8" name="Google Shape;1818;p1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9" name="Google Shape;1819;p18"/>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0" name="Google Shape;1820;p1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1" name="Google Shape;1821;p1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2" name="Google Shape;1822;p1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3" name="Google Shape;1823;p1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4" name="Google Shape;1824;p18"/>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5" name="Google Shape;1825;p1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6" name="Google Shape;1826;p1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7" name="Google Shape;1827;p1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8" name="Google Shape;1828;p1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9" name="Google Shape;1829;p1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0" name="Google Shape;1830;p1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1" name="Google Shape;1831;p1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2" name="Google Shape;1832;p1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3" name="Google Shape;1833;p1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4" name="Google Shape;1834;p1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5" name="Google Shape;1835;p1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6" name="Google Shape;1836;p1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7" name="Google Shape;1837;p1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8" name="Google Shape;1838;p1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9" name="Google Shape;1839;p1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0" name="Google Shape;1840;p1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1" name="Google Shape;1841;p1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2" name="Google Shape;1842;p1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3" name="Google Shape;1843;p1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4" name="Google Shape;1844;p1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5" name="Google Shape;1845;p1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6" name="Google Shape;1846;p1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7" name="Google Shape;1847;p1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8" name="Google Shape;1848;p1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9" name="Google Shape;1849;p1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0" name="Google Shape;1850;p1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1" name="Google Shape;1851;p1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2" name="Google Shape;1852;p1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3" name="Google Shape;1853;p1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4" name="Google Shape;1854;p1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5" name="Google Shape;1855;p1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6" name="Google Shape;1856;p1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7" name="Google Shape;1857;p1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8" name="Google Shape;1858;p1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9" name="Google Shape;1859;p1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0" name="Google Shape;1860;p1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1" name="Google Shape;1861;p1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2" name="Google Shape;1862;p1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3" name="Google Shape;1863;p1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4" name="Google Shape;1864;p1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5" name="Google Shape;1865;p1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6" name="Google Shape;1866;p1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7" name="Google Shape;1867;p1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8" name="Google Shape;1868;p1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9" name="Google Shape;1869;p1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0" name="Google Shape;1870;p1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1" name="Google Shape;1871;p1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2" name="Google Shape;1872;p1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3" name="Google Shape;1873;p1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4" name="Google Shape;1874;p1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5" name="Google Shape;1875;p1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6" name="Google Shape;1876;p1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7" name="Google Shape;1877;p1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8" name="Google Shape;1878;p1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9" name="Google Shape;1879;p1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0" name="Google Shape;1880;p1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1" name="Google Shape;1881;p1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2" name="Google Shape;1882;p1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3" name="Google Shape;1883;p1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4" name="Google Shape;1884;p1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5" name="Google Shape;1885;p1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6" name="Google Shape;1886;p1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7" name="Google Shape;1887;p18"/>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8" name="Google Shape;1888;p1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9" name="Google Shape;1889;p1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0" name="Google Shape;1890;p1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1" name="Google Shape;1891;p1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2" name="Google Shape;1892;p1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3" name="Google Shape;1893;p1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4" name="Google Shape;1894;p1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5" name="Google Shape;1895;p1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6" name="Google Shape;1896;p1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7" name="Google Shape;1897;p1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8" name="Google Shape;1898;p1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9" name="Google Shape;1899;p1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00" name="Google Shape;1900;p1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901" name="Google Shape;1901;p18"/>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170.xml><?xml version="1.0" encoding="utf-8"?>
<p:sldLayout xmlns:a="http://schemas.openxmlformats.org/drawingml/2006/main" xmlns:r="http://schemas.openxmlformats.org/officeDocument/2006/relationships" xmlns:p="http://schemas.openxmlformats.org/presentationml/2006/main" type="tx">
  <p:cSld name="Title, full image and 2 x content">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353" name="Rectangle 10"/>
          <p:cNvSpPr/>
          <p:nvPr/>
        </p:nvSpPr>
        <p:spPr>
          <a:xfrm>
            <a:off x="0" y="0"/>
            <a:ext cx="9144000" cy="5143500"/>
          </a:xfrm>
          <a:prstGeom prst="rect">
            <a:avLst/>
          </a:prstGeom>
          <a:solidFill>
            <a:srgbClr val="000000">
              <a:alpha val="70000"/>
            </a:srgb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354" name="Title Text"/>
          <p:cNvSpPr txBox="1">
            <a:spLocks noGrp="1"/>
          </p:cNvSpPr>
          <p:nvPr>
            <p:ph type="title"/>
          </p:nvPr>
        </p:nvSpPr>
        <p:spPr>
          <a:xfrm>
            <a:off x="386100" y="673212"/>
            <a:ext cx="3942437" cy="594805"/>
          </a:xfrm>
          <a:prstGeom prst="rect">
            <a:avLst/>
          </a:prstGeom>
        </p:spPr>
        <p:txBody>
          <a:bodyPr anchor="b"/>
          <a:lstStyle>
            <a:lvl1pPr>
              <a:defRPr>
                <a:solidFill>
                  <a:schemeClr val="accent5">
                    <a:satOff val="3928"/>
                    <a:lumOff val="9123"/>
                  </a:schemeClr>
                </a:solidFill>
              </a:defRPr>
            </a:lvl1pPr>
          </a:lstStyle>
          <a:p>
            <a:r>
              <a:t>Title Text</a:t>
            </a:r>
          </a:p>
        </p:txBody>
      </p:sp>
      <p:sp>
        <p:nvSpPr>
          <p:cNvPr id="35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356" name="Body Level One…"/>
          <p:cNvSpPr txBox="1">
            <a:spLocks noGrp="1"/>
          </p:cNvSpPr>
          <p:nvPr>
            <p:ph type="body" sz="quarter" idx="1"/>
          </p:nvPr>
        </p:nvSpPr>
        <p:spPr>
          <a:xfrm>
            <a:off x="386100" y="1697953"/>
            <a:ext cx="3353602" cy="2772335"/>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363" name="Group 11"/>
          <p:cNvGrpSpPr/>
          <p:nvPr/>
        </p:nvGrpSpPr>
        <p:grpSpPr>
          <a:xfrm>
            <a:off x="-1530678" y="2991542"/>
            <a:ext cx="1404158" cy="2177012"/>
            <a:chOff x="0" y="0"/>
            <a:chExt cx="1872210" cy="2902681"/>
          </a:xfrm>
        </p:grpSpPr>
        <p:grpSp>
          <p:nvGrpSpPr>
            <p:cNvPr id="359" name="Group 113"/>
            <p:cNvGrpSpPr/>
            <p:nvPr/>
          </p:nvGrpSpPr>
          <p:grpSpPr>
            <a:xfrm>
              <a:off x="0" y="270030"/>
              <a:ext cx="1872210" cy="2632651"/>
              <a:chOff x="0" y="0"/>
              <a:chExt cx="1872209" cy="2632649"/>
            </a:xfrm>
          </p:grpSpPr>
          <p:sp>
            <p:nvSpPr>
              <p:cNvPr id="357"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358" name="Picture 118" descr="Picture 118"/>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362" name="Group 120"/>
            <p:cNvGrpSpPr/>
            <p:nvPr/>
          </p:nvGrpSpPr>
          <p:grpSpPr>
            <a:xfrm>
              <a:off x="108012" y="0"/>
              <a:ext cx="540061" cy="540061"/>
              <a:chOff x="0" y="0"/>
              <a:chExt cx="540060" cy="540060"/>
            </a:xfrm>
          </p:grpSpPr>
          <p:sp>
            <p:nvSpPr>
              <p:cNvPr id="360"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361" name="Picture 116" descr="Picture 116"/>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364" name="Freeform 11"/>
          <p:cNvSpPr/>
          <p:nvPr/>
        </p:nvSpPr>
        <p:spPr>
          <a:xfrm>
            <a:off x="-2760035" y="289738"/>
            <a:ext cx="6374783" cy="4538300"/>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1">
              <a:alpha val="3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459" name="Group 4"/>
          <p:cNvGrpSpPr/>
          <p:nvPr/>
        </p:nvGrpSpPr>
        <p:grpSpPr>
          <a:xfrm>
            <a:off x="7915032" y="225563"/>
            <a:ext cx="893294" cy="356816"/>
            <a:chOff x="0" y="0"/>
            <a:chExt cx="1191058" cy="475753"/>
          </a:xfrm>
        </p:grpSpPr>
        <p:sp>
          <p:nvSpPr>
            <p:cNvPr id="365"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6"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7"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8"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9"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0"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1"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2"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3"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4"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5"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6" name="Rectangle 138"/>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7"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8"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9"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0"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1" name="Rectangle 143"/>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2"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3"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4"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5"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6"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7"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8"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9"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0"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1"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2"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3"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4"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5"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6"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7"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8"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9"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0"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1"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2"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3"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4"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5"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6"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7"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8"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9"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0"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1"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2"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3"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4"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5"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6"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7"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8"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9"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0"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1"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2"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3"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4"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5"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6"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7"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8"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9"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0"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1"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2"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3"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4"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5"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6"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7"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8"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9"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0"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1"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2"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3"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4" name="Rectangle 206"/>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5"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6"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7"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8"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9"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0"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1"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2"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3"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4"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5"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6"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7"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8"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463" name="Group 119"/>
          <p:cNvGrpSpPr/>
          <p:nvPr/>
        </p:nvGrpSpPr>
        <p:grpSpPr>
          <a:xfrm>
            <a:off x="-1530678" y="653649"/>
            <a:ext cx="1026115" cy="1698198"/>
            <a:chOff x="0" y="0"/>
            <a:chExt cx="1368151" cy="2264263"/>
          </a:xfrm>
        </p:grpSpPr>
        <p:pic>
          <p:nvPicPr>
            <p:cNvPr id="460" name="Picture 120" descr="Picture 120"/>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461" name="TextBox 121"/>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462" name="Picture 122" descr="Picture 122"/>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3089378820"/>
      </p:ext>
    </p:extLst>
  </p:cSld>
  <p:clrMapOvr>
    <a:masterClrMapping/>
  </p:clrMapOvr>
  <p:transition spd="med"/>
</p:sldLayout>
</file>

<file path=ppt/slideLayouts/slideLayout171.xml><?xml version="1.0" encoding="utf-8"?>
<p:sldLayout xmlns:a="http://schemas.openxmlformats.org/drawingml/2006/main" xmlns:r="http://schemas.openxmlformats.org/officeDocument/2006/relationships" xmlns:p="http://schemas.openxmlformats.org/presentationml/2006/main" type="tx">
  <p:cSld name="Title, full image and content: Dark Blu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470"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471"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47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567" name="Group 4"/>
          <p:cNvGrpSpPr/>
          <p:nvPr/>
        </p:nvGrpSpPr>
        <p:grpSpPr>
          <a:xfrm>
            <a:off x="7915032" y="225563"/>
            <a:ext cx="893294" cy="356816"/>
            <a:chOff x="0" y="0"/>
            <a:chExt cx="1191058" cy="475753"/>
          </a:xfrm>
        </p:grpSpPr>
        <p:sp>
          <p:nvSpPr>
            <p:cNvPr id="473"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4"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5"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6"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7"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8"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9"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0"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1"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2"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3"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4"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5"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6"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7"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8"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9"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0"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1"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2"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3"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4"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5"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6"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7"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8"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9"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0"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1"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2"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3"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4"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5"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6"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7"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8"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9"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0"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1"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2"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3"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4"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5"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6"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7"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8"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9"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0"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1"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2"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3"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4"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5"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6"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7"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8"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9"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0"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1"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2"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3"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4"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5"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6"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7"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8"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9"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0"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1"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2"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3"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4"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5"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6"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7"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8"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9"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0"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1"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2"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3"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4"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5"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6"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7"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8"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9"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0"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1"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2"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3"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4"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5"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6"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574" name="Group 11"/>
          <p:cNvGrpSpPr/>
          <p:nvPr/>
        </p:nvGrpSpPr>
        <p:grpSpPr>
          <a:xfrm>
            <a:off x="-1530678" y="2991542"/>
            <a:ext cx="1404158" cy="2177012"/>
            <a:chOff x="0" y="0"/>
            <a:chExt cx="1872210" cy="2902681"/>
          </a:xfrm>
        </p:grpSpPr>
        <p:grpSp>
          <p:nvGrpSpPr>
            <p:cNvPr id="570" name="Group 113"/>
            <p:cNvGrpSpPr/>
            <p:nvPr/>
          </p:nvGrpSpPr>
          <p:grpSpPr>
            <a:xfrm>
              <a:off x="0" y="270030"/>
              <a:ext cx="1872210" cy="2632651"/>
              <a:chOff x="0" y="0"/>
              <a:chExt cx="1872209" cy="2632649"/>
            </a:xfrm>
          </p:grpSpPr>
          <p:sp>
            <p:nvSpPr>
              <p:cNvPr id="568"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569"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573" name="Group 120"/>
            <p:cNvGrpSpPr/>
            <p:nvPr/>
          </p:nvGrpSpPr>
          <p:grpSpPr>
            <a:xfrm>
              <a:off x="108012" y="0"/>
              <a:ext cx="540061" cy="540061"/>
              <a:chOff x="0" y="0"/>
              <a:chExt cx="540060" cy="540060"/>
            </a:xfrm>
          </p:grpSpPr>
          <p:sp>
            <p:nvSpPr>
              <p:cNvPr id="57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572"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575"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76"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1">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77"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578"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582" name="Group 120"/>
          <p:cNvGrpSpPr/>
          <p:nvPr/>
        </p:nvGrpSpPr>
        <p:grpSpPr>
          <a:xfrm>
            <a:off x="-1530678" y="653649"/>
            <a:ext cx="1026115" cy="1698198"/>
            <a:chOff x="0" y="0"/>
            <a:chExt cx="1368151" cy="2264263"/>
          </a:xfrm>
        </p:grpSpPr>
        <p:pic>
          <p:nvPicPr>
            <p:cNvPr id="579"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580"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581"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2561199066"/>
      </p:ext>
    </p:extLst>
  </p:cSld>
  <p:clrMapOvr>
    <a:masterClrMapping/>
  </p:clrMapOvr>
  <p:transition spd="med"/>
</p:sldLayout>
</file>

<file path=ppt/slideLayouts/slideLayout172.xml><?xml version="1.0" encoding="utf-8"?>
<p:sldLayout xmlns:a="http://schemas.openxmlformats.org/drawingml/2006/main" xmlns:r="http://schemas.openxmlformats.org/officeDocument/2006/relationships" xmlns:p="http://schemas.openxmlformats.org/presentationml/2006/main" type="tx">
  <p:cSld name="Title, full image and content: Dark green">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589"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590"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591"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686" name="Group 4"/>
          <p:cNvGrpSpPr/>
          <p:nvPr/>
        </p:nvGrpSpPr>
        <p:grpSpPr>
          <a:xfrm>
            <a:off x="7915032" y="225563"/>
            <a:ext cx="893294" cy="356816"/>
            <a:chOff x="0" y="0"/>
            <a:chExt cx="1191058" cy="475753"/>
          </a:xfrm>
        </p:grpSpPr>
        <p:sp>
          <p:nvSpPr>
            <p:cNvPr id="592"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3"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4"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5"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6"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7"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8"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9"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0"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1"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2"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3"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4"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5"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6"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7"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8"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9"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0"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1"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2"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3"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4"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5"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6"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7"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8"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9"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0"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1"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2"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3"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4"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5"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6"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7"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8"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9"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0"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1"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2"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3"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4"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5"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6"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7"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8"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9"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0"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1"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2"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3"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4"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5"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6"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7"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8"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9"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0"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1"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2"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3"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4"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5"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6"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7"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8"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9"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0"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1"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2"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3"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4"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5"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6"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7"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8"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9"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0"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1"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2"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3"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4"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5"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6"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7"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8"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9"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0"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1"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2"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3"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4"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5"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693" name="Group 11"/>
          <p:cNvGrpSpPr/>
          <p:nvPr/>
        </p:nvGrpSpPr>
        <p:grpSpPr>
          <a:xfrm>
            <a:off x="-1530678" y="2991542"/>
            <a:ext cx="1404158" cy="2177012"/>
            <a:chOff x="0" y="0"/>
            <a:chExt cx="1872210" cy="2902681"/>
          </a:xfrm>
        </p:grpSpPr>
        <p:grpSp>
          <p:nvGrpSpPr>
            <p:cNvPr id="689" name="Group 113"/>
            <p:cNvGrpSpPr/>
            <p:nvPr/>
          </p:nvGrpSpPr>
          <p:grpSpPr>
            <a:xfrm>
              <a:off x="0" y="270030"/>
              <a:ext cx="1872210" cy="2632651"/>
              <a:chOff x="0" y="0"/>
              <a:chExt cx="1872209" cy="2632649"/>
            </a:xfrm>
          </p:grpSpPr>
          <p:sp>
            <p:nvSpPr>
              <p:cNvPr id="687"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688"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692" name="Group 120"/>
            <p:cNvGrpSpPr/>
            <p:nvPr/>
          </p:nvGrpSpPr>
          <p:grpSpPr>
            <a:xfrm>
              <a:off x="108012" y="0"/>
              <a:ext cx="540061" cy="540061"/>
              <a:chOff x="0" y="0"/>
              <a:chExt cx="540060" cy="540060"/>
            </a:xfrm>
          </p:grpSpPr>
          <p:sp>
            <p:nvSpPr>
              <p:cNvPr id="690"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691"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694"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95"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2">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96"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697"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701" name="Group 120"/>
          <p:cNvGrpSpPr/>
          <p:nvPr/>
        </p:nvGrpSpPr>
        <p:grpSpPr>
          <a:xfrm>
            <a:off x="-1530678" y="653649"/>
            <a:ext cx="1026115" cy="1698198"/>
            <a:chOff x="0" y="0"/>
            <a:chExt cx="1368151" cy="2264263"/>
          </a:xfrm>
        </p:grpSpPr>
        <p:pic>
          <p:nvPicPr>
            <p:cNvPr id="698"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699"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700"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4284985636"/>
      </p:ext>
    </p:extLst>
  </p:cSld>
  <p:clrMapOvr>
    <a:masterClrMapping/>
  </p:clrMapOvr>
  <p:transition spd="med"/>
</p:sldLayout>
</file>

<file path=ppt/slideLayouts/slideLayout173.xml><?xml version="1.0" encoding="utf-8"?>
<p:sldLayout xmlns:a="http://schemas.openxmlformats.org/drawingml/2006/main" xmlns:r="http://schemas.openxmlformats.org/officeDocument/2006/relationships" xmlns:p="http://schemas.openxmlformats.org/presentationml/2006/main" type="tx">
  <p:cSld name="Title, full image and content: Light blu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708"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709"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710"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805" name="Group 4"/>
          <p:cNvGrpSpPr/>
          <p:nvPr/>
        </p:nvGrpSpPr>
        <p:grpSpPr>
          <a:xfrm>
            <a:off x="7915032" y="225563"/>
            <a:ext cx="893294" cy="356816"/>
            <a:chOff x="0" y="0"/>
            <a:chExt cx="1191058" cy="475753"/>
          </a:xfrm>
        </p:grpSpPr>
        <p:sp>
          <p:nvSpPr>
            <p:cNvPr id="711"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2"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3"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4"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5"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6"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7"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8"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9"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0"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1"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2"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3"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4"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5"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6"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7"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8"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9"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0"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1"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2"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3"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4"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5"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6"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7"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8"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9"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0"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1"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2"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3"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4"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5"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6"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7"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8"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9"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0"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1"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2"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3"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4"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5"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6"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7"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8"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9"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0"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1"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2"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3"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4"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5"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6"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7"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8"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9"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0"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1"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2"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3"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4"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5"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6"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7"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8"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9"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0"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1"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2"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3"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4"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5"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6"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7"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8"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9"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0"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1"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2"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3"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4"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5"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6"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7"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8"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9"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0"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1"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2"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3"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4"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812" name="Group 11"/>
          <p:cNvGrpSpPr/>
          <p:nvPr/>
        </p:nvGrpSpPr>
        <p:grpSpPr>
          <a:xfrm>
            <a:off x="-1530678" y="2991542"/>
            <a:ext cx="1404158" cy="2177012"/>
            <a:chOff x="0" y="0"/>
            <a:chExt cx="1872210" cy="2902681"/>
          </a:xfrm>
        </p:grpSpPr>
        <p:grpSp>
          <p:nvGrpSpPr>
            <p:cNvPr id="808" name="Group 113"/>
            <p:cNvGrpSpPr/>
            <p:nvPr/>
          </p:nvGrpSpPr>
          <p:grpSpPr>
            <a:xfrm>
              <a:off x="0" y="270030"/>
              <a:ext cx="1872210" cy="2632651"/>
              <a:chOff x="0" y="0"/>
              <a:chExt cx="1872209" cy="2632649"/>
            </a:xfrm>
          </p:grpSpPr>
          <p:sp>
            <p:nvSpPr>
              <p:cNvPr id="806"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807"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811" name="Group 120"/>
            <p:cNvGrpSpPr/>
            <p:nvPr/>
          </p:nvGrpSpPr>
          <p:grpSpPr>
            <a:xfrm>
              <a:off x="108012" y="0"/>
              <a:ext cx="540061" cy="540061"/>
              <a:chOff x="0" y="0"/>
              <a:chExt cx="540060" cy="540060"/>
            </a:xfrm>
          </p:grpSpPr>
          <p:sp>
            <p:nvSpPr>
              <p:cNvPr id="809"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810"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813"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14"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3">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15"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816"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820" name="Group 120"/>
          <p:cNvGrpSpPr/>
          <p:nvPr/>
        </p:nvGrpSpPr>
        <p:grpSpPr>
          <a:xfrm>
            <a:off x="-1530678" y="653649"/>
            <a:ext cx="1026115" cy="1698198"/>
            <a:chOff x="0" y="0"/>
            <a:chExt cx="1368151" cy="2264263"/>
          </a:xfrm>
        </p:grpSpPr>
        <p:pic>
          <p:nvPicPr>
            <p:cNvPr id="817"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818"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819"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3658224755"/>
      </p:ext>
    </p:extLst>
  </p:cSld>
  <p:clrMapOvr>
    <a:masterClrMapping/>
  </p:clrMapOvr>
  <p:transition spd="med"/>
</p:sldLayout>
</file>

<file path=ppt/slideLayouts/slideLayout174.xml><?xml version="1.0" encoding="utf-8"?>
<p:sldLayout xmlns:a="http://schemas.openxmlformats.org/drawingml/2006/main" xmlns:r="http://schemas.openxmlformats.org/officeDocument/2006/relationships" xmlns:p="http://schemas.openxmlformats.org/presentationml/2006/main" type="tx">
  <p:cSld name="Title, full image and content: Light green">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827"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828"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829"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924" name="Group 4"/>
          <p:cNvGrpSpPr/>
          <p:nvPr/>
        </p:nvGrpSpPr>
        <p:grpSpPr>
          <a:xfrm>
            <a:off x="7915032" y="225563"/>
            <a:ext cx="893294" cy="356816"/>
            <a:chOff x="0" y="0"/>
            <a:chExt cx="1191058" cy="475753"/>
          </a:xfrm>
        </p:grpSpPr>
        <p:sp>
          <p:nvSpPr>
            <p:cNvPr id="830"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1"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2"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3"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4"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5"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6"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7"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8"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9"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0"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1"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2"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3"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4"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5"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6"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7"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8"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9"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0"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1"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2"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3"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4"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5"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6"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7"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8"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9"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0"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1"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2"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3"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4"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5"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6"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7"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8"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9"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0"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1"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2"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3"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4"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5"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6"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7"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8"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9"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0"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1"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2"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3"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4"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5"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6"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7"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8"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9"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0"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1"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2"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3"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4"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5"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6"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7"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8"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9"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0"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1"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2"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3"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4"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5"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6"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7"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8"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9"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0"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1"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2"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3"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4"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5"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6"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7"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8"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9"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0"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1"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2"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3"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931" name="Group 11"/>
          <p:cNvGrpSpPr/>
          <p:nvPr/>
        </p:nvGrpSpPr>
        <p:grpSpPr>
          <a:xfrm>
            <a:off x="-1530678" y="2991542"/>
            <a:ext cx="1404158" cy="2177012"/>
            <a:chOff x="0" y="0"/>
            <a:chExt cx="1872210" cy="2902681"/>
          </a:xfrm>
        </p:grpSpPr>
        <p:grpSp>
          <p:nvGrpSpPr>
            <p:cNvPr id="927" name="Group 113"/>
            <p:cNvGrpSpPr/>
            <p:nvPr/>
          </p:nvGrpSpPr>
          <p:grpSpPr>
            <a:xfrm>
              <a:off x="0" y="270030"/>
              <a:ext cx="1872210" cy="2632651"/>
              <a:chOff x="0" y="0"/>
              <a:chExt cx="1872209" cy="2632649"/>
            </a:xfrm>
          </p:grpSpPr>
          <p:sp>
            <p:nvSpPr>
              <p:cNvPr id="925"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926"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930" name="Group 120"/>
            <p:cNvGrpSpPr/>
            <p:nvPr/>
          </p:nvGrpSpPr>
          <p:grpSpPr>
            <a:xfrm>
              <a:off x="108012" y="0"/>
              <a:ext cx="540061" cy="540061"/>
              <a:chOff x="0" y="0"/>
              <a:chExt cx="540060" cy="540060"/>
            </a:xfrm>
          </p:grpSpPr>
          <p:sp>
            <p:nvSpPr>
              <p:cNvPr id="928"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929"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932"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33"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4">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34"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935"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939" name="Group 120"/>
          <p:cNvGrpSpPr/>
          <p:nvPr/>
        </p:nvGrpSpPr>
        <p:grpSpPr>
          <a:xfrm>
            <a:off x="-1530678" y="653649"/>
            <a:ext cx="1026115" cy="1698198"/>
            <a:chOff x="0" y="0"/>
            <a:chExt cx="1368151" cy="2264263"/>
          </a:xfrm>
        </p:grpSpPr>
        <p:pic>
          <p:nvPicPr>
            <p:cNvPr id="936"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937"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938"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3770072364"/>
      </p:ext>
    </p:extLst>
  </p:cSld>
  <p:clrMapOvr>
    <a:masterClrMapping/>
  </p:clrMapOvr>
  <p:transition spd="med"/>
</p:sldLayout>
</file>

<file path=ppt/slideLayouts/slideLayout175.xml><?xml version="1.0" encoding="utf-8"?>
<p:sldLayout xmlns:a="http://schemas.openxmlformats.org/drawingml/2006/main" xmlns:r="http://schemas.openxmlformats.org/officeDocument/2006/relationships" xmlns:p="http://schemas.openxmlformats.org/presentationml/2006/main" type="tx">
  <p:cSld name="Title, full image and content: Pink">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946"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947"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948"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043" name="Group 4"/>
          <p:cNvGrpSpPr/>
          <p:nvPr/>
        </p:nvGrpSpPr>
        <p:grpSpPr>
          <a:xfrm>
            <a:off x="7915032" y="225563"/>
            <a:ext cx="893294" cy="356816"/>
            <a:chOff x="0" y="0"/>
            <a:chExt cx="1191058" cy="475753"/>
          </a:xfrm>
        </p:grpSpPr>
        <p:sp>
          <p:nvSpPr>
            <p:cNvPr id="949"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0"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1"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2"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3"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4"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5"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6"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7"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8"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9"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0"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1"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2"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3"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4"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5"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6"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7"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8"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9"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0"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1"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2"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3"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4"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5"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6"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7"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8"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9"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0"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1"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2"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3"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4"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5"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6"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7"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8"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9"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0"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1"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2"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3"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4"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5"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6"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7"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8"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9"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0"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1"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2"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3"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4"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5"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6"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7"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8"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9"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0"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1"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2"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3"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4"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5"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6"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7"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8"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9"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0"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1"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2"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3"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4"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5"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6"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7"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8"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9"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0"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1"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2"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3"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4"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5"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6"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7"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8"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9"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0"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1"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2"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050" name="Group 11"/>
          <p:cNvGrpSpPr/>
          <p:nvPr/>
        </p:nvGrpSpPr>
        <p:grpSpPr>
          <a:xfrm>
            <a:off x="-1530678" y="2991542"/>
            <a:ext cx="1404158" cy="2177012"/>
            <a:chOff x="0" y="0"/>
            <a:chExt cx="1872210" cy="2902681"/>
          </a:xfrm>
        </p:grpSpPr>
        <p:grpSp>
          <p:nvGrpSpPr>
            <p:cNvPr id="1046" name="Group 113"/>
            <p:cNvGrpSpPr/>
            <p:nvPr/>
          </p:nvGrpSpPr>
          <p:grpSpPr>
            <a:xfrm>
              <a:off x="0" y="270030"/>
              <a:ext cx="1872210" cy="2632651"/>
              <a:chOff x="0" y="0"/>
              <a:chExt cx="1872209" cy="2632649"/>
            </a:xfrm>
          </p:grpSpPr>
          <p:sp>
            <p:nvSpPr>
              <p:cNvPr id="1044"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045"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1049" name="Group 120"/>
            <p:cNvGrpSpPr/>
            <p:nvPr/>
          </p:nvGrpSpPr>
          <p:grpSpPr>
            <a:xfrm>
              <a:off x="108012" y="0"/>
              <a:ext cx="540061" cy="540061"/>
              <a:chOff x="0" y="0"/>
              <a:chExt cx="540060" cy="540060"/>
            </a:xfrm>
          </p:grpSpPr>
          <p:sp>
            <p:nvSpPr>
              <p:cNvPr id="1047"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048"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1051"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52"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5">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53"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1054"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058" name="Group 120"/>
          <p:cNvGrpSpPr/>
          <p:nvPr/>
        </p:nvGrpSpPr>
        <p:grpSpPr>
          <a:xfrm>
            <a:off x="-1530678" y="653649"/>
            <a:ext cx="1026115" cy="1698198"/>
            <a:chOff x="0" y="0"/>
            <a:chExt cx="1368151" cy="2264263"/>
          </a:xfrm>
        </p:grpSpPr>
        <p:pic>
          <p:nvPicPr>
            <p:cNvPr id="1055"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1056"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057"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193336884"/>
      </p:ext>
    </p:extLst>
  </p:cSld>
  <p:clrMapOvr>
    <a:masterClrMapping/>
  </p:clrMapOvr>
  <p:transition spd="med"/>
</p:sldLayout>
</file>

<file path=ppt/slideLayouts/slideLayout176.xml><?xml version="1.0" encoding="utf-8"?>
<p:sldLayout xmlns:a="http://schemas.openxmlformats.org/drawingml/2006/main" xmlns:r="http://schemas.openxmlformats.org/officeDocument/2006/relationships" xmlns:p="http://schemas.openxmlformats.org/presentationml/2006/main" type="tx">
  <p:cSld name="Title, full image and content: Purpl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065"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066"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067"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162" name="Group 4"/>
          <p:cNvGrpSpPr/>
          <p:nvPr/>
        </p:nvGrpSpPr>
        <p:grpSpPr>
          <a:xfrm>
            <a:off x="7915032" y="225563"/>
            <a:ext cx="893294" cy="356816"/>
            <a:chOff x="0" y="0"/>
            <a:chExt cx="1191058" cy="475753"/>
          </a:xfrm>
        </p:grpSpPr>
        <p:sp>
          <p:nvSpPr>
            <p:cNvPr id="1068"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69"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0"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1"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2"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3"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4"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5"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6"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7"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8"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9"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0"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1"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2"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3"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4"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5"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6"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7"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8"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9"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0"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1"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2"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3"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4"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5"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6"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7"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8"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9"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0"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1"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2"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3"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4"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5"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6"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7"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8"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9"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0"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1"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2"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3"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4"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5"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6"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7"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8"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9"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0"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1"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2"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3"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4"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5"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6"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7"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8"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9"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0"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1"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2"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3"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4"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5"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6"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7"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8"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9"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0"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1"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2"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3"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4"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5"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6"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7"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8"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9"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0"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1"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2"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3"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4"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5"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6"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7"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8"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9"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60"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61"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169" name="Group 11"/>
          <p:cNvGrpSpPr/>
          <p:nvPr/>
        </p:nvGrpSpPr>
        <p:grpSpPr>
          <a:xfrm>
            <a:off x="-1530678" y="2991542"/>
            <a:ext cx="1404158" cy="2177012"/>
            <a:chOff x="0" y="0"/>
            <a:chExt cx="1872210" cy="2902681"/>
          </a:xfrm>
        </p:grpSpPr>
        <p:grpSp>
          <p:nvGrpSpPr>
            <p:cNvPr id="1165" name="Group 113"/>
            <p:cNvGrpSpPr/>
            <p:nvPr/>
          </p:nvGrpSpPr>
          <p:grpSpPr>
            <a:xfrm>
              <a:off x="0" y="270030"/>
              <a:ext cx="1872210" cy="2632651"/>
              <a:chOff x="0" y="0"/>
              <a:chExt cx="1872209" cy="2632649"/>
            </a:xfrm>
          </p:grpSpPr>
          <p:sp>
            <p:nvSpPr>
              <p:cNvPr id="1163"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164"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1168" name="Group 120"/>
            <p:cNvGrpSpPr/>
            <p:nvPr/>
          </p:nvGrpSpPr>
          <p:grpSpPr>
            <a:xfrm>
              <a:off x="108012" y="0"/>
              <a:ext cx="540061" cy="540061"/>
              <a:chOff x="0" y="0"/>
              <a:chExt cx="540060" cy="540060"/>
            </a:xfrm>
          </p:grpSpPr>
          <p:sp>
            <p:nvSpPr>
              <p:cNvPr id="1166"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167"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1170"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71"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6">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72"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1173"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177" name="Group 120"/>
          <p:cNvGrpSpPr/>
          <p:nvPr/>
        </p:nvGrpSpPr>
        <p:grpSpPr>
          <a:xfrm>
            <a:off x="-1530678" y="653649"/>
            <a:ext cx="1026115" cy="1698198"/>
            <a:chOff x="0" y="0"/>
            <a:chExt cx="1368151" cy="2264263"/>
          </a:xfrm>
        </p:grpSpPr>
        <p:pic>
          <p:nvPicPr>
            <p:cNvPr id="1174"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1175"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176"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2819634965"/>
      </p:ext>
    </p:extLst>
  </p:cSld>
  <p:clrMapOvr>
    <a:masterClrMapping/>
  </p:clrMapOvr>
  <p:transition spd="med"/>
</p:sldLayout>
</file>

<file path=ppt/slideLayouts/slideLayout177.xml><?xml version="1.0" encoding="utf-8"?>
<p:sldLayout xmlns:a="http://schemas.openxmlformats.org/drawingml/2006/main" xmlns:r="http://schemas.openxmlformats.org/officeDocument/2006/relationships" xmlns:p="http://schemas.openxmlformats.org/presentationml/2006/main" type="tx">
  <p:cSld name="Key messages">
    <p:bg>
      <p:bgPr>
        <a:solidFill>
          <a:schemeClr val="accent1"/>
        </a:solidFill>
        <a:effectLst/>
      </p:bgPr>
    </p:bg>
    <p:spTree>
      <p:nvGrpSpPr>
        <p:cNvPr id="1" name=""/>
        <p:cNvGrpSpPr/>
        <p:nvPr/>
      </p:nvGrpSpPr>
      <p:grpSpPr>
        <a:xfrm>
          <a:off x="0" y="0"/>
          <a:ext cx="0" cy="0"/>
          <a:chOff x="0" y="0"/>
          <a:chExt cx="0" cy="0"/>
        </a:xfrm>
      </p:grpSpPr>
      <p:sp>
        <p:nvSpPr>
          <p:cNvPr id="1184" name="Freeform 11"/>
          <p:cNvSpPr/>
          <p:nvPr/>
        </p:nvSpPr>
        <p:spPr>
          <a:xfrm>
            <a:off x="-1113164" y="375459"/>
            <a:ext cx="7157594" cy="5095595"/>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1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8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186" name="Body Level One…"/>
          <p:cNvSpPr txBox="1">
            <a:spLocks noGrp="1"/>
          </p:cNvSpPr>
          <p:nvPr>
            <p:ph type="body" sz="quarter" idx="1"/>
          </p:nvPr>
        </p:nvSpPr>
        <p:spPr>
          <a:xfrm>
            <a:off x="671679" y="2991541"/>
            <a:ext cx="1712785" cy="1195946"/>
          </a:xfrm>
          <a:prstGeom prst="rect">
            <a:avLst/>
          </a:prstGeom>
        </p:spPr>
        <p:txBody>
          <a:bodyPr/>
          <a:lstStyle>
            <a:lvl1pPr algn="ctr">
              <a:defRPr>
                <a:solidFill>
                  <a:schemeClr val="accent5">
                    <a:satOff val="3928"/>
                    <a:lumOff val="9123"/>
                  </a:schemeClr>
                </a:solidFill>
              </a:defRPr>
            </a:lvl1pPr>
            <a:lvl2pPr algn="ctr">
              <a:defRPr>
                <a:solidFill>
                  <a:schemeClr val="accent5">
                    <a:satOff val="3928"/>
                    <a:lumOff val="9123"/>
                  </a:schemeClr>
                </a:solidFill>
              </a:defRPr>
            </a:lvl2pPr>
            <a:lvl3pPr algn="ctr">
              <a:defRPr>
                <a:solidFill>
                  <a:schemeClr val="accent5">
                    <a:satOff val="3928"/>
                    <a:lumOff val="9123"/>
                  </a:schemeClr>
                </a:solidFill>
              </a:defRPr>
            </a:lvl3pPr>
            <a:lvl4pPr algn="ctr">
              <a:defRPr>
                <a:solidFill>
                  <a:schemeClr val="accent5">
                    <a:satOff val="3928"/>
                    <a:lumOff val="9123"/>
                  </a:schemeClr>
                </a:solidFill>
              </a:defRPr>
            </a:lvl4pPr>
            <a:lvl5pPr algn="ct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281" name="Group 4"/>
          <p:cNvGrpSpPr/>
          <p:nvPr/>
        </p:nvGrpSpPr>
        <p:grpSpPr>
          <a:xfrm>
            <a:off x="7915032" y="225563"/>
            <a:ext cx="893294" cy="356816"/>
            <a:chOff x="0" y="0"/>
            <a:chExt cx="1191058" cy="475753"/>
          </a:xfrm>
        </p:grpSpPr>
        <p:sp>
          <p:nvSpPr>
            <p:cNvPr id="1187"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88"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89"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0"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1"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2"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3"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4"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5"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6"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7"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8"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9"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0"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1"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2"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3"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4"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5"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6"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7"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8"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9"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0"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1"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2"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3"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4"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5"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6"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7"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8"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9"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0"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1"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2"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3"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4"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5"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6"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7"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8"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9"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0"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1"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2"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3"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4"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5"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6"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7"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8"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9"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0"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1"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2"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3"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4"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5"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6"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7"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8"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9"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0"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1"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2"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3"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4"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5"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6"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7"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8"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9"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0"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1"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2"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3"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4"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5"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6"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7"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8"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9"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0"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1"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2"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3"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4"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5"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6"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7"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8"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9"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80"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282" name="Title Text"/>
          <p:cNvSpPr txBox="1">
            <a:spLocks noGrp="1"/>
          </p:cNvSpPr>
          <p:nvPr>
            <p:ph type="title"/>
          </p:nvPr>
        </p:nvSpPr>
        <p:spPr>
          <a:xfrm>
            <a:off x="671679" y="641288"/>
            <a:ext cx="7243999" cy="941780"/>
          </a:xfrm>
          <a:prstGeom prst="rect">
            <a:avLst/>
          </a:prstGeom>
        </p:spPr>
        <p:txBody>
          <a:bodyPr anchor="b"/>
          <a:lstStyle>
            <a:lvl1pPr algn="ctr">
              <a:defRPr>
                <a:solidFill>
                  <a:schemeClr val="accent5">
                    <a:satOff val="3928"/>
                    <a:lumOff val="9123"/>
                  </a:schemeClr>
                </a:solidFill>
              </a:defRPr>
            </a:lvl1pPr>
          </a:lstStyle>
          <a:p>
            <a:r>
              <a:t>Title Text</a:t>
            </a:r>
          </a:p>
        </p:txBody>
      </p:sp>
      <p:grpSp>
        <p:nvGrpSpPr>
          <p:cNvPr id="1289" name="Group 11"/>
          <p:cNvGrpSpPr/>
          <p:nvPr/>
        </p:nvGrpSpPr>
        <p:grpSpPr>
          <a:xfrm>
            <a:off x="-1530678" y="2991542"/>
            <a:ext cx="1404158" cy="2177012"/>
            <a:chOff x="0" y="0"/>
            <a:chExt cx="1872210" cy="2902681"/>
          </a:xfrm>
        </p:grpSpPr>
        <p:grpSp>
          <p:nvGrpSpPr>
            <p:cNvPr id="1285" name="Group 113"/>
            <p:cNvGrpSpPr/>
            <p:nvPr/>
          </p:nvGrpSpPr>
          <p:grpSpPr>
            <a:xfrm>
              <a:off x="0" y="270030"/>
              <a:ext cx="1872210" cy="2632651"/>
              <a:chOff x="0" y="0"/>
              <a:chExt cx="1872209" cy="2632649"/>
            </a:xfrm>
          </p:grpSpPr>
          <p:sp>
            <p:nvSpPr>
              <p:cNvPr id="1283"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284" name="Picture 119" descr="Picture 119"/>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1288" name="Group 120"/>
            <p:cNvGrpSpPr/>
            <p:nvPr/>
          </p:nvGrpSpPr>
          <p:grpSpPr>
            <a:xfrm>
              <a:off x="108012" y="0"/>
              <a:ext cx="540061" cy="540061"/>
              <a:chOff x="0" y="0"/>
              <a:chExt cx="540060" cy="540060"/>
            </a:xfrm>
          </p:grpSpPr>
          <p:sp>
            <p:nvSpPr>
              <p:cNvPr id="1286"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287" name="Picture 117" descr="Picture 11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grpSp>
        <p:nvGrpSpPr>
          <p:cNvPr id="1295" name="Group 147"/>
          <p:cNvGrpSpPr/>
          <p:nvPr/>
        </p:nvGrpSpPr>
        <p:grpSpPr>
          <a:xfrm>
            <a:off x="-1449669" y="146874"/>
            <a:ext cx="1026116" cy="2044323"/>
            <a:chOff x="0" y="0"/>
            <a:chExt cx="1368152" cy="2725762"/>
          </a:xfrm>
        </p:grpSpPr>
        <p:grpSp>
          <p:nvGrpSpPr>
            <p:cNvPr id="1292" name="Group 148"/>
            <p:cNvGrpSpPr/>
            <p:nvPr/>
          </p:nvGrpSpPr>
          <p:grpSpPr>
            <a:xfrm>
              <a:off x="0" y="292314"/>
              <a:ext cx="1368152" cy="2433448"/>
              <a:chOff x="0" y="0"/>
              <a:chExt cx="1368151" cy="2433447"/>
            </a:xfrm>
          </p:grpSpPr>
          <p:sp>
            <p:nvSpPr>
              <p:cNvPr id="1290" name="TextBox 151"/>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1291" name="Picture 152" descr="Picture 152"/>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1293" name="Picture 149" descr="Picture 149"/>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1294"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1946033584"/>
      </p:ext>
    </p:extLst>
  </p:cSld>
  <p:clrMapOvr>
    <a:masterClrMapping/>
  </p:clrMapOvr>
  <p:transition spd="med"/>
</p:sldLayout>
</file>

<file path=ppt/slideLayouts/slideLayout178.xml><?xml version="1.0" encoding="utf-8"?>
<p:sldLayout xmlns:a="http://schemas.openxmlformats.org/drawingml/2006/main" xmlns:r="http://schemas.openxmlformats.org/officeDocument/2006/relationships" xmlns:p="http://schemas.openxmlformats.org/presentationml/2006/main" type="tx">
  <p:cSld name="Section break">
    <p:bg>
      <p:bgPr>
        <a:solidFill>
          <a:schemeClr val="accent1"/>
        </a:solidFill>
        <a:effectLst/>
      </p:bgPr>
    </p:bg>
    <p:spTree>
      <p:nvGrpSpPr>
        <p:cNvPr id="1" name=""/>
        <p:cNvGrpSpPr/>
        <p:nvPr/>
      </p:nvGrpSpPr>
      <p:grpSpPr>
        <a:xfrm>
          <a:off x="0" y="0"/>
          <a:ext cx="0" cy="0"/>
          <a:chOff x="0" y="0"/>
          <a:chExt cx="0" cy="0"/>
        </a:xfrm>
      </p:grpSpPr>
      <p:sp>
        <p:nvSpPr>
          <p:cNvPr id="130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397" name="Group 4"/>
          <p:cNvGrpSpPr/>
          <p:nvPr/>
        </p:nvGrpSpPr>
        <p:grpSpPr>
          <a:xfrm>
            <a:off x="4673500" y="962648"/>
            <a:ext cx="1514141" cy="604970"/>
            <a:chOff x="0" y="0"/>
            <a:chExt cx="2018853" cy="806625"/>
          </a:xfrm>
        </p:grpSpPr>
        <p:sp>
          <p:nvSpPr>
            <p:cNvPr id="1303" name="Freeform 5"/>
            <p:cNvSpPr/>
            <p:nvPr/>
          </p:nvSpPr>
          <p:spPr>
            <a:xfrm>
              <a:off x="1459" y="629021"/>
              <a:ext cx="38442" cy="68610"/>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4" name="Freeform 6"/>
            <p:cNvSpPr/>
            <p:nvPr/>
          </p:nvSpPr>
          <p:spPr>
            <a:xfrm>
              <a:off x="46712" y="647511"/>
              <a:ext cx="25304" cy="50119"/>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5" name="Freeform 7"/>
            <p:cNvSpPr/>
            <p:nvPr/>
          </p:nvSpPr>
          <p:spPr>
            <a:xfrm>
              <a:off x="75907" y="647511"/>
              <a:ext cx="37955" cy="5060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6" name="Freeform 8"/>
            <p:cNvSpPr/>
            <p:nvPr/>
          </p:nvSpPr>
          <p:spPr>
            <a:xfrm>
              <a:off x="117754" y="626588"/>
              <a:ext cx="31629" cy="71043"/>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7" name="Freeform 9"/>
            <p:cNvSpPr/>
            <p:nvPr/>
          </p:nvSpPr>
          <p:spPr>
            <a:xfrm>
              <a:off x="149869"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8" name="Freeform 10"/>
            <p:cNvSpPr/>
            <p:nvPr/>
          </p:nvSpPr>
          <p:spPr>
            <a:xfrm>
              <a:off x="191715" y="647511"/>
              <a:ext cx="29196" cy="5060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9" name="Freeform 11"/>
            <p:cNvSpPr/>
            <p:nvPr/>
          </p:nvSpPr>
          <p:spPr>
            <a:xfrm>
              <a:off x="225776" y="647511"/>
              <a:ext cx="28710" cy="5060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0" name="Freeform 12"/>
            <p:cNvSpPr/>
            <p:nvPr/>
          </p:nvSpPr>
          <p:spPr>
            <a:xfrm>
              <a:off x="261509" y="628047"/>
              <a:ext cx="13414" cy="69584"/>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1" name="Freeform 13"/>
            <p:cNvSpPr/>
            <p:nvPr/>
          </p:nvSpPr>
          <p:spPr>
            <a:xfrm>
              <a:off x="283680" y="647511"/>
              <a:ext cx="37469" cy="50606"/>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2" name="Freeform 14"/>
            <p:cNvSpPr/>
            <p:nvPr/>
          </p:nvSpPr>
          <p:spPr>
            <a:xfrm>
              <a:off x="328933" y="647511"/>
              <a:ext cx="37955" cy="50119"/>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3" name="Freeform 15"/>
            <p:cNvSpPr/>
            <p:nvPr/>
          </p:nvSpPr>
          <p:spPr>
            <a:xfrm>
              <a:off x="373699" y="64751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4" name="Rectangle 18"/>
            <p:cNvSpPr/>
            <p:nvPr/>
          </p:nvSpPr>
          <p:spPr>
            <a:xfrm>
              <a:off x="419925" y="627561"/>
              <a:ext cx="13625" cy="70069"/>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5" name="Freeform 17"/>
            <p:cNvSpPr/>
            <p:nvPr/>
          </p:nvSpPr>
          <p:spPr>
            <a:xfrm>
              <a:off x="461772" y="629021"/>
              <a:ext cx="40874" cy="69096"/>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6" name="Freeform 18"/>
            <p:cNvSpPr/>
            <p:nvPr/>
          </p:nvSpPr>
          <p:spPr>
            <a:xfrm>
              <a:off x="508971"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7" name="Freeform 19"/>
            <p:cNvSpPr/>
            <p:nvPr/>
          </p:nvSpPr>
          <p:spPr>
            <a:xfrm>
              <a:off x="547898" y="648484"/>
              <a:ext cx="38928" cy="4914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8" name="Freeform 20"/>
            <p:cNvSpPr/>
            <p:nvPr/>
          </p:nvSpPr>
          <p:spPr>
            <a:xfrm>
              <a:off x="589744"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9" name="Rectangle 23"/>
            <p:cNvSpPr/>
            <p:nvPr/>
          </p:nvSpPr>
          <p:spPr>
            <a:xfrm>
              <a:off x="634510" y="627561"/>
              <a:ext cx="13138" cy="70069"/>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0" name="Freeform 22"/>
            <p:cNvSpPr/>
            <p:nvPr/>
          </p:nvSpPr>
          <p:spPr>
            <a:xfrm>
              <a:off x="655920" y="647511"/>
              <a:ext cx="37955" cy="5060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1" name="Freeform 23"/>
            <p:cNvSpPr/>
            <p:nvPr/>
          </p:nvSpPr>
          <p:spPr>
            <a:xfrm>
              <a:off x="701659" y="647511"/>
              <a:ext cx="38442" cy="69096"/>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2" name="Freeform 24"/>
            <p:cNvSpPr/>
            <p:nvPr/>
          </p:nvSpPr>
          <p:spPr>
            <a:xfrm>
              <a:off x="747885" y="647511"/>
              <a:ext cx="59852" cy="50119"/>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3" name="Freeform 25"/>
            <p:cNvSpPr/>
            <p:nvPr/>
          </p:nvSpPr>
          <p:spPr>
            <a:xfrm>
              <a:off x="816008"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4" name="Freeform 26"/>
            <p:cNvSpPr/>
            <p:nvPr/>
          </p:nvSpPr>
          <p:spPr>
            <a:xfrm>
              <a:off x="860774" y="647511"/>
              <a:ext cx="36981" cy="50119"/>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5" name="Freeform 27"/>
            <p:cNvSpPr/>
            <p:nvPr/>
          </p:nvSpPr>
          <p:spPr>
            <a:xfrm>
              <a:off x="904567" y="634860"/>
              <a:ext cx="28709" cy="63257"/>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6" name="Freeform 28"/>
            <p:cNvSpPr/>
            <p:nvPr/>
          </p:nvSpPr>
          <p:spPr>
            <a:xfrm>
              <a:off x="116781" y="734610"/>
              <a:ext cx="35522" cy="69097"/>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7" name="Freeform 29"/>
            <p:cNvSpPr/>
            <p:nvPr/>
          </p:nvSpPr>
          <p:spPr>
            <a:xfrm>
              <a:off x="158627" y="75310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8" name="Freeform 30"/>
            <p:cNvSpPr/>
            <p:nvPr/>
          </p:nvSpPr>
          <p:spPr>
            <a:xfrm>
              <a:off x="203880" y="753101"/>
              <a:ext cx="25303" cy="50119"/>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9" name="Freeform 31"/>
            <p:cNvSpPr/>
            <p:nvPr/>
          </p:nvSpPr>
          <p:spPr>
            <a:xfrm>
              <a:off x="232102" y="753587"/>
              <a:ext cx="38928" cy="49633"/>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0" name="Freeform 32"/>
            <p:cNvSpPr/>
            <p:nvPr/>
          </p:nvSpPr>
          <p:spPr>
            <a:xfrm>
              <a:off x="276590" y="733637"/>
              <a:ext cx="13208" cy="69583"/>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1" name="Freeform 33"/>
            <p:cNvSpPr/>
            <p:nvPr/>
          </p:nvSpPr>
          <p:spPr>
            <a:xfrm>
              <a:off x="298278" y="753101"/>
              <a:ext cx="29683" cy="50606"/>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2" name="Freeform 34"/>
            <p:cNvSpPr/>
            <p:nvPr/>
          </p:nvSpPr>
          <p:spPr>
            <a:xfrm>
              <a:off x="331366" y="75310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3" name="Freeform 35"/>
            <p:cNvSpPr/>
            <p:nvPr/>
          </p:nvSpPr>
          <p:spPr>
            <a:xfrm>
              <a:off x="388783" y="732664"/>
              <a:ext cx="31630" cy="70556"/>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4" name="Freeform 36"/>
            <p:cNvSpPr/>
            <p:nvPr/>
          </p:nvSpPr>
          <p:spPr>
            <a:xfrm>
              <a:off x="420898" y="753101"/>
              <a:ext cx="37955" cy="50606"/>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5" name="Freeform 37"/>
            <p:cNvSpPr/>
            <p:nvPr/>
          </p:nvSpPr>
          <p:spPr>
            <a:xfrm>
              <a:off x="466151" y="753101"/>
              <a:ext cx="25303" cy="50119"/>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6" name="Freeform 38"/>
            <p:cNvSpPr/>
            <p:nvPr/>
          </p:nvSpPr>
          <p:spPr>
            <a:xfrm>
              <a:off x="508484" y="735097"/>
              <a:ext cx="37468" cy="68123"/>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7" name="Freeform 39"/>
            <p:cNvSpPr/>
            <p:nvPr/>
          </p:nvSpPr>
          <p:spPr>
            <a:xfrm>
              <a:off x="545951" y="75310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8" name="Freeform 40"/>
            <p:cNvSpPr/>
            <p:nvPr/>
          </p:nvSpPr>
          <p:spPr>
            <a:xfrm>
              <a:off x="587798" y="75310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9" name="Freeform 41"/>
            <p:cNvSpPr/>
            <p:nvPr/>
          </p:nvSpPr>
          <p:spPr>
            <a:xfrm>
              <a:off x="632564" y="753101"/>
              <a:ext cx="29683" cy="50606"/>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0" name="Freeform 42"/>
            <p:cNvSpPr/>
            <p:nvPr/>
          </p:nvSpPr>
          <p:spPr>
            <a:xfrm>
              <a:off x="667112" y="733150"/>
              <a:ext cx="37468"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1" name="Freeform 43"/>
            <p:cNvSpPr/>
            <p:nvPr/>
          </p:nvSpPr>
          <p:spPr>
            <a:xfrm>
              <a:off x="712851" y="75310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2" name="Freeform 44"/>
            <p:cNvSpPr/>
            <p:nvPr/>
          </p:nvSpPr>
          <p:spPr>
            <a:xfrm>
              <a:off x="756644" y="753101"/>
              <a:ext cx="25303" cy="50119"/>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3" name="Freeform 45"/>
            <p:cNvSpPr/>
            <p:nvPr/>
          </p:nvSpPr>
          <p:spPr>
            <a:xfrm>
              <a:off x="784866" y="753101"/>
              <a:ext cx="29196" cy="5060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4" name="Freeform 46"/>
            <p:cNvSpPr/>
            <p:nvPr/>
          </p:nvSpPr>
          <p:spPr>
            <a:xfrm>
              <a:off x="0" y="150218"/>
              <a:ext cx="344018" cy="38781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5" name="Freeform 47"/>
            <p:cNvSpPr/>
            <p:nvPr/>
          </p:nvSpPr>
          <p:spPr>
            <a:xfrm>
              <a:off x="395109" y="150218"/>
              <a:ext cx="356183" cy="38781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6" name="Freeform 48"/>
            <p:cNvSpPr/>
            <p:nvPr/>
          </p:nvSpPr>
          <p:spPr>
            <a:xfrm>
              <a:off x="796544" y="143406"/>
              <a:ext cx="310931" cy="400949"/>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7" name="Freeform 49"/>
            <p:cNvSpPr/>
            <p:nvPr/>
          </p:nvSpPr>
          <p:spPr>
            <a:xfrm>
              <a:off x="1148347" y="150218"/>
              <a:ext cx="335747" cy="387812"/>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8" name="Freeform 50"/>
            <p:cNvSpPr/>
            <p:nvPr/>
          </p:nvSpPr>
          <p:spPr>
            <a:xfrm>
              <a:off x="1203332" y="218112"/>
              <a:ext cx="783381" cy="322837"/>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9" name="Freeform 51"/>
            <p:cNvSpPr/>
            <p:nvPr/>
          </p:nvSpPr>
          <p:spPr>
            <a:xfrm>
              <a:off x="1746106" y="-1"/>
              <a:ext cx="161091" cy="220642"/>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0" name="Freeform 52"/>
            <p:cNvSpPr/>
            <p:nvPr/>
          </p:nvSpPr>
          <p:spPr>
            <a:xfrm>
              <a:off x="1441760" y="471069"/>
              <a:ext cx="562010" cy="9858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1" name="Freeform 53"/>
            <p:cNvSpPr/>
            <p:nvPr/>
          </p:nvSpPr>
          <p:spPr>
            <a:xfrm>
              <a:off x="1077305" y="626588"/>
              <a:ext cx="43794" cy="68123"/>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2" name="Freeform 54"/>
            <p:cNvSpPr/>
            <p:nvPr/>
          </p:nvSpPr>
          <p:spPr>
            <a:xfrm>
              <a:off x="1128884" y="644591"/>
              <a:ext cx="37468" cy="5012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3" name="Freeform 55"/>
            <p:cNvSpPr/>
            <p:nvPr/>
          </p:nvSpPr>
          <p:spPr>
            <a:xfrm>
              <a:off x="1191167" y="631940"/>
              <a:ext cx="28710" cy="6325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4" name="Freeform 56"/>
            <p:cNvSpPr/>
            <p:nvPr/>
          </p:nvSpPr>
          <p:spPr>
            <a:xfrm>
              <a:off x="1225715" y="626101"/>
              <a:ext cx="35522" cy="69097"/>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5" name="Freeform 57"/>
            <p:cNvSpPr/>
            <p:nvPr/>
          </p:nvSpPr>
          <p:spPr>
            <a:xfrm>
              <a:off x="1267561" y="644591"/>
              <a:ext cx="36495"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6" name="Freeform 58"/>
            <p:cNvSpPr/>
            <p:nvPr/>
          </p:nvSpPr>
          <p:spPr>
            <a:xfrm>
              <a:off x="1312814" y="625128"/>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7" name="Freeform 59"/>
            <p:cNvSpPr/>
            <p:nvPr/>
          </p:nvSpPr>
          <p:spPr>
            <a:xfrm>
              <a:off x="1336657" y="644591"/>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8" name="Freeform 60"/>
            <p:cNvSpPr/>
            <p:nvPr/>
          </p:nvSpPr>
          <p:spPr>
            <a:xfrm>
              <a:off x="1367798" y="624641"/>
              <a:ext cx="38442" cy="70557"/>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9" name="Freeform 61"/>
            <p:cNvSpPr/>
            <p:nvPr/>
          </p:nvSpPr>
          <p:spPr>
            <a:xfrm>
              <a:off x="1415484" y="624641"/>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0" name="Freeform 62"/>
            <p:cNvSpPr/>
            <p:nvPr/>
          </p:nvSpPr>
          <p:spPr>
            <a:xfrm>
              <a:off x="1463170" y="625128"/>
              <a:ext cx="20437" cy="6958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1" name="Freeform 63"/>
            <p:cNvSpPr/>
            <p:nvPr/>
          </p:nvSpPr>
          <p:spPr>
            <a:xfrm>
              <a:off x="1484580" y="644591"/>
              <a:ext cx="28709" cy="5060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2" name="Freeform 64"/>
            <p:cNvSpPr/>
            <p:nvPr/>
          </p:nvSpPr>
          <p:spPr>
            <a:xfrm>
              <a:off x="1538591" y="645078"/>
              <a:ext cx="37468" cy="50120"/>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3" name="Freeform 65"/>
            <p:cNvSpPr/>
            <p:nvPr/>
          </p:nvSpPr>
          <p:spPr>
            <a:xfrm>
              <a:off x="1586277" y="644591"/>
              <a:ext cx="59851" cy="5012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4" name="Freeform 66"/>
            <p:cNvSpPr/>
            <p:nvPr/>
          </p:nvSpPr>
          <p:spPr>
            <a:xfrm>
              <a:off x="1675809" y="626588"/>
              <a:ext cx="29683" cy="6812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5" name="Freeform 67"/>
            <p:cNvSpPr/>
            <p:nvPr/>
          </p:nvSpPr>
          <p:spPr>
            <a:xfrm>
              <a:off x="1715709" y="624641"/>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6" name="Freeform 68"/>
            <p:cNvSpPr/>
            <p:nvPr/>
          </p:nvSpPr>
          <p:spPr>
            <a:xfrm>
              <a:off x="1761935" y="644591"/>
              <a:ext cx="37955" cy="50607"/>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7" name="Freeform 69"/>
            <p:cNvSpPr/>
            <p:nvPr/>
          </p:nvSpPr>
          <p:spPr>
            <a:xfrm>
              <a:off x="1808161" y="644591"/>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8" name="Freeform 70"/>
            <p:cNvSpPr/>
            <p:nvPr/>
          </p:nvSpPr>
          <p:spPr>
            <a:xfrm>
              <a:off x="1839302" y="624641"/>
              <a:ext cx="38442" cy="70557"/>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9" name="Freeform 71"/>
            <p:cNvSpPr/>
            <p:nvPr/>
          </p:nvSpPr>
          <p:spPr>
            <a:xfrm>
              <a:off x="1884068" y="644591"/>
              <a:ext cx="36982" cy="5060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0" name="Freeform 72"/>
            <p:cNvSpPr/>
            <p:nvPr/>
          </p:nvSpPr>
          <p:spPr>
            <a:xfrm>
              <a:off x="1930781" y="625128"/>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1" name="Freeform 73"/>
            <p:cNvSpPr/>
            <p:nvPr/>
          </p:nvSpPr>
          <p:spPr>
            <a:xfrm>
              <a:off x="1954624" y="644591"/>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2" name="Freeform 74"/>
            <p:cNvSpPr/>
            <p:nvPr/>
          </p:nvSpPr>
          <p:spPr>
            <a:xfrm>
              <a:off x="1985279" y="631940"/>
              <a:ext cx="28709" cy="6325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3" name="Freeform 75"/>
            <p:cNvSpPr/>
            <p:nvPr/>
          </p:nvSpPr>
          <p:spPr>
            <a:xfrm>
              <a:off x="1061462" y="737043"/>
              <a:ext cx="41147" cy="69097"/>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4" name="Freeform 76"/>
            <p:cNvSpPr/>
            <p:nvPr/>
          </p:nvSpPr>
          <p:spPr>
            <a:xfrm>
              <a:off x="1113313" y="735583"/>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5" name="Freeform 77"/>
            <p:cNvSpPr/>
            <p:nvPr/>
          </p:nvSpPr>
          <p:spPr>
            <a:xfrm>
              <a:off x="1159052" y="755533"/>
              <a:ext cx="36495" cy="5060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6" name="Freeform 78"/>
            <p:cNvSpPr/>
            <p:nvPr/>
          </p:nvSpPr>
          <p:spPr>
            <a:xfrm>
              <a:off x="1205765" y="736070"/>
              <a:ext cx="13625" cy="69583"/>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7" name="Freeform 79"/>
            <p:cNvSpPr/>
            <p:nvPr/>
          </p:nvSpPr>
          <p:spPr>
            <a:xfrm>
              <a:off x="1230094" y="755533"/>
              <a:ext cx="25304" cy="50120"/>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8" name="Freeform 80"/>
            <p:cNvSpPr/>
            <p:nvPr/>
          </p:nvSpPr>
          <p:spPr>
            <a:xfrm>
              <a:off x="1262209" y="755533"/>
              <a:ext cx="59851" cy="50120"/>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9" name="Freeform 81"/>
            <p:cNvSpPr/>
            <p:nvPr/>
          </p:nvSpPr>
          <p:spPr>
            <a:xfrm>
              <a:off x="1332976" y="736070"/>
              <a:ext cx="13414" cy="69583"/>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0" name="Freeform 82"/>
            <p:cNvSpPr/>
            <p:nvPr/>
          </p:nvSpPr>
          <p:spPr>
            <a:xfrm>
              <a:off x="1357580" y="736070"/>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1" name="Freeform 83"/>
            <p:cNvSpPr/>
            <p:nvPr/>
          </p:nvSpPr>
          <p:spPr>
            <a:xfrm>
              <a:off x="1405266" y="736070"/>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2" name="Rectangle 86"/>
            <p:cNvSpPr/>
            <p:nvPr/>
          </p:nvSpPr>
          <p:spPr>
            <a:xfrm>
              <a:off x="1430082" y="735583"/>
              <a:ext cx="13138" cy="70069"/>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3" name="Freeform 85"/>
            <p:cNvSpPr/>
            <p:nvPr/>
          </p:nvSpPr>
          <p:spPr>
            <a:xfrm>
              <a:off x="1470955" y="735583"/>
              <a:ext cx="37955" cy="70557"/>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4" name="Freeform 86"/>
            <p:cNvSpPr/>
            <p:nvPr/>
          </p:nvSpPr>
          <p:spPr>
            <a:xfrm>
              <a:off x="1518154" y="755533"/>
              <a:ext cx="37955" cy="5060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5" name="Freeform 87"/>
            <p:cNvSpPr/>
            <p:nvPr/>
          </p:nvSpPr>
          <p:spPr>
            <a:xfrm>
              <a:off x="1581897" y="737530"/>
              <a:ext cx="57905" cy="68123"/>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6" name="Freeform 88"/>
            <p:cNvSpPr/>
            <p:nvPr/>
          </p:nvSpPr>
          <p:spPr>
            <a:xfrm>
              <a:off x="1650020" y="735583"/>
              <a:ext cx="36981"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7" name="Freeform 89"/>
            <p:cNvSpPr/>
            <p:nvPr/>
          </p:nvSpPr>
          <p:spPr>
            <a:xfrm>
              <a:off x="1697705" y="736070"/>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8" name="Freeform 90"/>
            <p:cNvSpPr/>
            <p:nvPr/>
          </p:nvSpPr>
          <p:spPr>
            <a:xfrm>
              <a:off x="1745603" y="736070"/>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9" name="Freeform 91"/>
            <p:cNvSpPr/>
            <p:nvPr/>
          </p:nvSpPr>
          <p:spPr>
            <a:xfrm>
              <a:off x="1770207" y="755533"/>
              <a:ext cx="37468" cy="50120"/>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0" name="Freeform 92"/>
            <p:cNvSpPr/>
            <p:nvPr/>
          </p:nvSpPr>
          <p:spPr>
            <a:xfrm>
              <a:off x="1814973" y="742882"/>
              <a:ext cx="29196" cy="6325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1" name="Freeform 93"/>
            <p:cNvSpPr/>
            <p:nvPr/>
          </p:nvSpPr>
          <p:spPr>
            <a:xfrm>
              <a:off x="1850494" y="755533"/>
              <a:ext cx="36495" cy="5060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2" name="Freeform 94"/>
            <p:cNvSpPr/>
            <p:nvPr/>
          </p:nvSpPr>
          <p:spPr>
            <a:xfrm>
              <a:off x="1894773" y="755533"/>
              <a:ext cx="37955" cy="5060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3" name="Freeform 95"/>
            <p:cNvSpPr/>
            <p:nvPr/>
          </p:nvSpPr>
          <p:spPr>
            <a:xfrm>
              <a:off x="1941705" y="736070"/>
              <a:ext cx="13893" cy="69583"/>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4" name="Freeform 96"/>
            <p:cNvSpPr/>
            <p:nvPr/>
          </p:nvSpPr>
          <p:spPr>
            <a:xfrm>
              <a:off x="1966302" y="755533"/>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5" name="Freeform 97"/>
            <p:cNvSpPr/>
            <p:nvPr/>
          </p:nvSpPr>
          <p:spPr>
            <a:xfrm>
              <a:off x="1998416" y="736070"/>
              <a:ext cx="20438" cy="6958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6" name="Line 98"/>
            <p:cNvSpPr/>
            <p:nvPr/>
          </p:nvSpPr>
          <p:spPr>
            <a:xfrm>
              <a:off x="1004804" y="628534"/>
              <a:ext cx="1" cy="178092"/>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398" name="Title Text"/>
          <p:cNvSpPr txBox="1">
            <a:spLocks noGrp="1"/>
          </p:cNvSpPr>
          <p:nvPr>
            <p:ph type="title"/>
          </p:nvPr>
        </p:nvSpPr>
        <p:spPr>
          <a:xfrm>
            <a:off x="4673500" y="1842357"/>
            <a:ext cx="3468437" cy="1010074"/>
          </a:xfrm>
          <a:prstGeom prst="rect">
            <a:avLst/>
          </a:prstGeom>
        </p:spPr>
        <p:txBody>
          <a:bodyPr anchor="b"/>
          <a:lstStyle>
            <a:lvl1pPr>
              <a:defRPr>
                <a:solidFill>
                  <a:schemeClr val="accent5">
                    <a:satOff val="3928"/>
                    <a:lumOff val="9123"/>
                  </a:schemeClr>
                </a:solidFill>
              </a:defRPr>
            </a:lvl1pPr>
          </a:lstStyle>
          <a:p>
            <a:r>
              <a:t>Title Text</a:t>
            </a:r>
          </a:p>
        </p:txBody>
      </p:sp>
      <p:sp>
        <p:nvSpPr>
          <p:cNvPr id="1399" name="Body Level One…"/>
          <p:cNvSpPr txBox="1">
            <a:spLocks noGrp="1"/>
          </p:cNvSpPr>
          <p:nvPr>
            <p:ph type="body" sz="quarter" idx="1"/>
          </p:nvPr>
        </p:nvSpPr>
        <p:spPr>
          <a:xfrm>
            <a:off x="4673500" y="3069347"/>
            <a:ext cx="3468437" cy="658333"/>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405" name="Group 120"/>
          <p:cNvGrpSpPr/>
          <p:nvPr/>
        </p:nvGrpSpPr>
        <p:grpSpPr>
          <a:xfrm>
            <a:off x="-1449669" y="146874"/>
            <a:ext cx="1026116" cy="2044323"/>
            <a:chOff x="0" y="0"/>
            <a:chExt cx="1368152" cy="2725762"/>
          </a:xfrm>
        </p:grpSpPr>
        <p:grpSp>
          <p:nvGrpSpPr>
            <p:cNvPr id="1402" name="Group 121"/>
            <p:cNvGrpSpPr/>
            <p:nvPr/>
          </p:nvGrpSpPr>
          <p:grpSpPr>
            <a:xfrm>
              <a:off x="0" y="292314"/>
              <a:ext cx="1368152" cy="2433448"/>
              <a:chOff x="0" y="0"/>
              <a:chExt cx="1368151" cy="2433447"/>
            </a:xfrm>
          </p:grpSpPr>
          <p:sp>
            <p:nvSpPr>
              <p:cNvPr id="1400" name="TextBox 124"/>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1401" name="Picture 125" descr="Picture 125"/>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1403" name="Picture 122" descr="Picture 122"/>
            <p:cNvPicPr>
              <a:picLocks noChangeAspect="1"/>
            </p:cNvPicPr>
            <p:nvPr/>
          </p:nvPicPr>
          <p:blipFill>
            <a:blip r:embed="rId3">
              <a:extLst/>
            </a:blip>
            <a:stretch>
              <a:fillRect/>
            </a:stretch>
          </p:blipFill>
          <p:spPr>
            <a:xfrm>
              <a:off x="187471" y="108406"/>
              <a:ext cx="324001" cy="324002"/>
            </a:xfrm>
            <a:prstGeom prst="rect">
              <a:avLst/>
            </a:prstGeom>
            <a:ln w="12700" cap="flat">
              <a:noFill/>
              <a:miter lim="400000"/>
            </a:ln>
            <a:effectLst/>
          </p:spPr>
        </p:pic>
        <p:sp>
          <p:nvSpPr>
            <p:cNvPr id="1404"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406" name="Freeform 9"/>
          <p:cNvSpPr/>
          <p:nvPr/>
        </p:nvSpPr>
        <p:spPr>
          <a:xfrm>
            <a:off x="14740" y="996383"/>
            <a:ext cx="4941551" cy="4147118"/>
          </a:xfrm>
          <a:custGeom>
            <a:avLst/>
            <a:gdLst/>
            <a:ahLst/>
            <a:cxnLst>
              <a:cxn ang="0">
                <a:pos x="wd2" y="hd2"/>
              </a:cxn>
              <a:cxn ang="5400000">
                <a:pos x="wd2" y="hd2"/>
              </a:cxn>
              <a:cxn ang="10800000">
                <a:pos x="wd2" y="hd2"/>
              </a:cxn>
              <a:cxn ang="16200000">
                <a:pos x="wd2" y="hd2"/>
              </a:cxn>
            </a:cxnLst>
            <a:rect l="0" t="0" r="r" b="b"/>
            <a:pathLst>
              <a:path w="21600" h="21126" extrusionOk="0">
                <a:moveTo>
                  <a:pt x="8882" y="9343"/>
                </a:moveTo>
                <a:cubicBezTo>
                  <a:pt x="8369" y="6101"/>
                  <a:pt x="9568" y="3121"/>
                  <a:pt x="11545" y="2706"/>
                </a:cubicBezTo>
                <a:cubicBezTo>
                  <a:pt x="13535" y="2291"/>
                  <a:pt x="15551" y="4580"/>
                  <a:pt x="16065" y="7822"/>
                </a:cubicBezTo>
                <a:cubicBezTo>
                  <a:pt x="16579" y="11063"/>
                  <a:pt x="15380" y="14028"/>
                  <a:pt x="13390" y="14459"/>
                </a:cubicBezTo>
                <a:cubicBezTo>
                  <a:pt x="11413" y="14873"/>
                  <a:pt x="9396" y="12584"/>
                  <a:pt x="8882" y="9343"/>
                </a:cubicBezTo>
                <a:close/>
                <a:moveTo>
                  <a:pt x="16526" y="15411"/>
                </a:moveTo>
                <a:cubicBezTo>
                  <a:pt x="15538" y="15165"/>
                  <a:pt x="14602" y="15012"/>
                  <a:pt x="13719" y="14919"/>
                </a:cubicBezTo>
                <a:cubicBezTo>
                  <a:pt x="16104" y="14213"/>
                  <a:pt x="17501" y="10556"/>
                  <a:pt x="16882" y="6562"/>
                </a:cubicBezTo>
                <a:cubicBezTo>
                  <a:pt x="16223" y="2445"/>
                  <a:pt x="13666" y="-474"/>
                  <a:pt x="11149" y="64"/>
                </a:cubicBezTo>
                <a:cubicBezTo>
                  <a:pt x="8632" y="601"/>
                  <a:pt x="7117" y="4365"/>
                  <a:pt x="7762" y="8482"/>
                </a:cubicBezTo>
                <a:cubicBezTo>
                  <a:pt x="8263" y="11724"/>
                  <a:pt x="9950" y="14197"/>
                  <a:pt x="11861" y="14873"/>
                </a:cubicBezTo>
                <a:cubicBezTo>
                  <a:pt x="6721" y="15042"/>
                  <a:pt x="3295" y="18038"/>
                  <a:pt x="0" y="21126"/>
                </a:cubicBezTo>
                <a:lnTo>
                  <a:pt x="5838" y="21126"/>
                </a:lnTo>
                <a:cubicBezTo>
                  <a:pt x="6207" y="20803"/>
                  <a:pt x="6563" y="20481"/>
                  <a:pt x="6892" y="20174"/>
                </a:cubicBezTo>
                <a:cubicBezTo>
                  <a:pt x="11584" y="15964"/>
                  <a:pt x="15828" y="17546"/>
                  <a:pt x="17067" y="21126"/>
                </a:cubicBezTo>
                <a:lnTo>
                  <a:pt x="21600" y="21126"/>
                </a:lnTo>
                <a:cubicBezTo>
                  <a:pt x="21218" y="18376"/>
                  <a:pt x="19439" y="16148"/>
                  <a:pt x="16526" y="15411"/>
                </a:cubicBezTo>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Tree>
    <p:extLst>
      <p:ext uri="{BB962C8B-B14F-4D97-AF65-F5344CB8AC3E}">
        <p14:creationId xmlns:p14="http://schemas.microsoft.com/office/powerpoint/2010/main" val="2386164353"/>
      </p:ext>
    </p:extLst>
  </p:cSld>
  <p:clrMapOvr>
    <a:masterClrMapping/>
  </p:clrMapOvr>
  <p:transition spd="med"/>
</p:sldLayout>
</file>

<file path=ppt/slideLayouts/slideLayout179.xml><?xml version="1.0" encoding="utf-8"?>
<p:sldLayout xmlns:a="http://schemas.openxmlformats.org/drawingml/2006/main" xmlns:r="http://schemas.openxmlformats.org/officeDocument/2006/relationships" xmlns:p="http://schemas.openxmlformats.org/presentationml/2006/main" type="tx">
  <p:cSld name="Front cover: White">
    <p:spTree>
      <p:nvGrpSpPr>
        <p:cNvPr id="1" name=""/>
        <p:cNvGrpSpPr/>
        <p:nvPr/>
      </p:nvGrpSpPr>
      <p:grpSpPr>
        <a:xfrm>
          <a:off x="0" y="0"/>
          <a:ext cx="0" cy="0"/>
          <a:chOff x="0" y="0"/>
          <a:chExt cx="0" cy="0"/>
        </a:xfrm>
      </p:grpSpPr>
      <p:sp>
        <p:nvSpPr>
          <p:cNvPr id="1413" name="Rectangle 5"/>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414"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415" name="Title Text"/>
          <p:cNvSpPr txBox="1">
            <a:spLocks noGrp="1"/>
          </p:cNvSpPr>
          <p:nvPr>
            <p:ph type="title"/>
          </p:nvPr>
        </p:nvSpPr>
        <p:spPr>
          <a:xfrm>
            <a:off x="5221340" y="1842357"/>
            <a:ext cx="3468437" cy="1446164"/>
          </a:xfrm>
          <a:prstGeom prst="rect">
            <a:avLst/>
          </a:prstGeom>
        </p:spPr>
        <p:txBody>
          <a:bodyPr anchor="b"/>
          <a:lstStyle>
            <a:lvl1pPr>
              <a:defRPr sz="3000">
                <a:solidFill>
                  <a:schemeClr val="accent2"/>
                </a:solidFill>
              </a:defRPr>
            </a:lvl1pPr>
          </a:lstStyle>
          <a:p>
            <a:r>
              <a:t>Title Text</a:t>
            </a:r>
          </a:p>
        </p:txBody>
      </p:sp>
      <p:sp>
        <p:nvSpPr>
          <p:cNvPr id="1416" name="Body Level One…"/>
          <p:cNvSpPr txBox="1">
            <a:spLocks noGrp="1"/>
          </p:cNvSpPr>
          <p:nvPr>
            <p:ph type="body" sz="quarter" idx="1"/>
          </p:nvPr>
        </p:nvSpPr>
        <p:spPr>
          <a:xfrm>
            <a:off x="5221340" y="3540593"/>
            <a:ext cx="3468437" cy="527602"/>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pic>
        <p:nvPicPr>
          <p:cNvPr id="1417" name="Picture 109" descr="Picture 109"/>
          <p:cNvPicPr>
            <a:picLocks noChangeAspect="1"/>
          </p:cNvPicPr>
          <p:nvPr/>
        </p:nvPicPr>
        <p:blipFill>
          <a:blip r:embed="rId2">
            <a:extLst/>
          </a:blip>
          <a:stretch>
            <a:fillRect/>
          </a:stretch>
        </p:blipFill>
        <p:spPr>
          <a:xfrm>
            <a:off x="7630942" y="927427"/>
            <a:ext cx="1215136" cy="615926"/>
          </a:xfrm>
          <a:prstGeom prst="rect">
            <a:avLst/>
          </a:prstGeom>
          <a:ln w="12700">
            <a:miter lim="400000"/>
          </a:ln>
        </p:spPr>
      </p:pic>
      <p:grpSp>
        <p:nvGrpSpPr>
          <p:cNvPr id="1512" name="Group 4"/>
          <p:cNvGrpSpPr/>
          <p:nvPr/>
        </p:nvGrpSpPr>
        <p:grpSpPr>
          <a:xfrm>
            <a:off x="5221339" y="826106"/>
            <a:ext cx="1855886" cy="741512"/>
            <a:chOff x="0" y="0"/>
            <a:chExt cx="2474512" cy="988681"/>
          </a:xfrm>
        </p:grpSpPr>
        <p:sp>
          <p:nvSpPr>
            <p:cNvPr id="1418" name="Freeform 5"/>
            <p:cNvSpPr/>
            <p:nvPr/>
          </p:nvSpPr>
          <p:spPr>
            <a:xfrm>
              <a:off x="1789" y="770992"/>
              <a:ext cx="47117" cy="84095"/>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19" name="Freeform 6"/>
            <p:cNvSpPr/>
            <p:nvPr/>
          </p:nvSpPr>
          <p:spPr>
            <a:xfrm>
              <a:off x="57255" y="793655"/>
              <a:ext cx="31014" cy="6143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0" name="Freeform 7"/>
            <p:cNvSpPr/>
            <p:nvPr/>
          </p:nvSpPr>
          <p:spPr>
            <a:xfrm>
              <a:off x="93040" y="793655"/>
              <a:ext cx="46521" cy="6202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1" name="Freeform 8"/>
            <p:cNvSpPr/>
            <p:nvPr/>
          </p:nvSpPr>
          <p:spPr>
            <a:xfrm>
              <a:off x="144331" y="768010"/>
              <a:ext cx="38768" cy="87077"/>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2" name="Freeform 9"/>
            <p:cNvSpPr/>
            <p:nvPr/>
          </p:nvSpPr>
          <p:spPr>
            <a:xfrm>
              <a:off x="183694" y="793655"/>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3" name="Freeform 10"/>
            <p:cNvSpPr/>
            <p:nvPr/>
          </p:nvSpPr>
          <p:spPr>
            <a:xfrm>
              <a:off x="234986" y="793655"/>
              <a:ext cx="35785" cy="6202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4" name="Freeform 11"/>
            <p:cNvSpPr/>
            <p:nvPr/>
          </p:nvSpPr>
          <p:spPr>
            <a:xfrm>
              <a:off x="276735" y="793655"/>
              <a:ext cx="35189" cy="6202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5" name="Freeform 12"/>
            <p:cNvSpPr/>
            <p:nvPr/>
          </p:nvSpPr>
          <p:spPr>
            <a:xfrm>
              <a:off x="320533" y="769799"/>
              <a:ext cx="16440"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6" name="Freeform 13"/>
            <p:cNvSpPr/>
            <p:nvPr/>
          </p:nvSpPr>
          <p:spPr>
            <a:xfrm>
              <a:off x="347708" y="793655"/>
              <a:ext cx="45924" cy="6202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7" name="Freeform 14"/>
            <p:cNvSpPr/>
            <p:nvPr/>
          </p:nvSpPr>
          <p:spPr>
            <a:xfrm>
              <a:off x="403174" y="793655"/>
              <a:ext cx="46521" cy="6143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8" name="Freeform 15"/>
            <p:cNvSpPr/>
            <p:nvPr/>
          </p:nvSpPr>
          <p:spPr>
            <a:xfrm>
              <a:off x="458044" y="793655"/>
              <a:ext cx="45328" cy="6202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9" name="Rectangle 223"/>
            <p:cNvSpPr/>
            <p:nvPr/>
          </p:nvSpPr>
          <p:spPr>
            <a:xfrm>
              <a:off x="514703" y="769202"/>
              <a:ext cx="16700" cy="85884"/>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0" name="Freeform 17"/>
            <p:cNvSpPr/>
            <p:nvPr/>
          </p:nvSpPr>
          <p:spPr>
            <a:xfrm>
              <a:off x="565994" y="770992"/>
              <a:ext cx="50100" cy="84691"/>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1" name="Freeform 18"/>
            <p:cNvSpPr/>
            <p:nvPr/>
          </p:nvSpPr>
          <p:spPr>
            <a:xfrm>
              <a:off x="623846" y="793655"/>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2" name="Freeform 19"/>
            <p:cNvSpPr/>
            <p:nvPr/>
          </p:nvSpPr>
          <p:spPr>
            <a:xfrm>
              <a:off x="671559" y="794848"/>
              <a:ext cx="47714" cy="6023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3" name="Freeform 20"/>
            <p:cNvSpPr/>
            <p:nvPr/>
          </p:nvSpPr>
          <p:spPr>
            <a:xfrm>
              <a:off x="722851" y="793655"/>
              <a:ext cx="44731"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4" name="Rectangle 228"/>
            <p:cNvSpPr/>
            <p:nvPr/>
          </p:nvSpPr>
          <p:spPr>
            <a:xfrm>
              <a:off x="777720" y="769202"/>
              <a:ext cx="16104" cy="85884"/>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5" name="Freeform 22"/>
            <p:cNvSpPr/>
            <p:nvPr/>
          </p:nvSpPr>
          <p:spPr>
            <a:xfrm>
              <a:off x="803963" y="793655"/>
              <a:ext cx="46521" cy="6202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6" name="Freeform 23"/>
            <p:cNvSpPr/>
            <p:nvPr/>
          </p:nvSpPr>
          <p:spPr>
            <a:xfrm>
              <a:off x="860025" y="793655"/>
              <a:ext cx="47118" cy="8469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7" name="Freeform 24"/>
            <p:cNvSpPr/>
            <p:nvPr/>
          </p:nvSpPr>
          <p:spPr>
            <a:xfrm>
              <a:off x="916684" y="793655"/>
              <a:ext cx="73360" cy="6143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8" name="Freeform 25"/>
            <p:cNvSpPr/>
            <p:nvPr/>
          </p:nvSpPr>
          <p:spPr>
            <a:xfrm>
              <a:off x="1000182" y="793655"/>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9" name="Freeform 26"/>
            <p:cNvSpPr/>
            <p:nvPr/>
          </p:nvSpPr>
          <p:spPr>
            <a:xfrm>
              <a:off x="1055052" y="793655"/>
              <a:ext cx="45328" cy="6143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0" name="Freeform 27"/>
            <p:cNvSpPr/>
            <p:nvPr/>
          </p:nvSpPr>
          <p:spPr>
            <a:xfrm>
              <a:off x="1108729" y="778149"/>
              <a:ext cx="35189" cy="77534"/>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1" name="Freeform 28"/>
            <p:cNvSpPr/>
            <p:nvPr/>
          </p:nvSpPr>
          <p:spPr>
            <a:xfrm>
              <a:off x="143138" y="900413"/>
              <a:ext cx="43539" cy="84691"/>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2" name="Freeform 29"/>
            <p:cNvSpPr/>
            <p:nvPr/>
          </p:nvSpPr>
          <p:spPr>
            <a:xfrm>
              <a:off x="194430" y="923077"/>
              <a:ext cx="45328" cy="6202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3" name="Freeform 30"/>
            <p:cNvSpPr/>
            <p:nvPr/>
          </p:nvSpPr>
          <p:spPr>
            <a:xfrm>
              <a:off x="249896" y="923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4" name="Freeform 31"/>
            <p:cNvSpPr/>
            <p:nvPr/>
          </p:nvSpPr>
          <p:spPr>
            <a:xfrm>
              <a:off x="284488" y="923673"/>
              <a:ext cx="47714" cy="6083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5" name="Freeform 32"/>
            <p:cNvSpPr/>
            <p:nvPr/>
          </p:nvSpPr>
          <p:spPr>
            <a:xfrm>
              <a:off x="339017" y="899220"/>
              <a:ext cx="16189" cy="8528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6" name="Freeform 33"/>
            <p:cNvSpPr/>
            <p:nvPr/>
          </p:nvSpPr>
          <p:spPr>
            <a:xfrm>
              <a:off x="365600" y="923077"/>
              <a:ext cx="36382" cy="6202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7" name="Freeform 34"/>
            <p:cNvSpPr/>
            <p:nvPr/>
          </p:nvSpPr>
          <p:spPr>
            <a:xfrm>
              <a:off x="406156" y="923077"/>
              <a:ext cx="45328" cy="6202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8" name="Freeform 35"/>
            <p:cNvSpPr/>
            <p:nvPr/>
          </p:nvSpPr>
          <p:spPr>
            <a:xfrm>
              <a:off x="476533" y="898027"/>
              <a:ext cx="38767" cy="8648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9" name="Freeform 36"/>
            <p:cNvSpPr/>
            <p:nvPr/>
          </p:nvSpPr>
          <p:spPr>
            <a:xfrm>
              <a:off x="515896" y="923077"/>
              <a:ext cx="46521" cy="6202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0" name="Freeform 37"/>
            <p:cNvSpPr/>
            <p:nvPr/>
          </p:nvSpPr>
          <p:spPr>
            <a:xfrm>
              <a:off x="571362" y="923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1" name="Freeform 38"/>
            <p:cNvSpPr/>
            <p:nvPr/>
          </p:nvSpPr>
          <p:spPr>
            <a:xfrm>
              <a:off x="623250" y="901009"/>
              <a:ext cx="45924" cy="834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2" name="Freeform 39"/>
            <p:cNvSpPr/>
            <p:nvPr/>
          </p:nvSpPr>
          <p:spPr>
            <a:xfrm>
              <a:off x="669174" y="923077"/>
              <a:ext cx="44731" cy="6202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3" name="Freeform 40"/>
            <p:cNvSpPr/>
            <p:nvPr/>
          </p:nvSpPr>
          <p:spPr>
            <a:xfrm>
              <a:off x="720465" y="923077"/>
              <a:ext cx="45328" cy="6202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4" name="Freeform 41"/>
            <p:cNvSpPr/>
            <p:nvPr/>
          </p:nvSpPr>
          <p:spPr>
            <a:xfrm>
              <a:off x="775335" y="923077"/>
              <a:ext cx="36382" cy="6202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5" name="Freeform 42"/>
            <p:cNvSpPr/>
            <p:nvPr/>
          </p:nvSpPr>
          <p:spPr>
            <a:xfrm>
              <a:off x="817680" y="898624"/>
              <a:ext cx="45925"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6" name="Freeform 43"/>
            <p:cNvSpPr/>
            <p:nvPr/>
          </p:nvSpPr>
          <p:spPr>
            <a:xfrm>
              <a:off x="873743" y="923077"/>
              <a:ext cx="44732" cy="6202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7" name="Freeform 44"/>
            <p:cNvSpPr/>
            <p:nvPr/>
          </p:nvSpPr>
          <p:spPr>
            <a:xfrm>
              <a:off x="927420" y="923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8" name="Freeform 45"/>
            <p:cNvSpPr/>
            <p:nvPr/>
          </p:nvSpPr>
          <p:spPr>
            <a:xfrm>
              <a:off x="962012" y="923077"/>
              <a:ext cx="35785" cy="6202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9" name="Freeform 46"/>
            <p:cNvSpPr/>
            <p:nvPr/>
          </p:nvSpPr>
          <p:spPr>
            <a:xfrm>
              <a:off x="0" y="184123"/>
              <a:ext cx="421664" cy="4753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0" name="Freeform 47"/>
            <p:cNvSpPr/>
            <p:nvPr/>
          </p:nvSpPr>
          <p:spPr>
            <a:xfrm>
              <a:off x="484286" y="184123"/>
              <a:ext cx="436574" cy="4753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1" name="Freeform 48"/>
            <p:cNvSpPr/>
            <p:nvPr/>
          </p:nvSpPr>
          <p:spPr>
            <a:xfrm>
              <a:off x="976326" y="175773"/>
              <a:ext cx="381108" cy="49144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2" name="Freeform 49"/>
            <p:cNvSpPr/>
            <p:nvPr/>
          </p:nvSpPr>
          <p:spPr>
            <a:xfrm>
              <a:off x="1407531" y="184123"/>
              <a:ext cx="411525" cy="475341"/>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3" name="Freeform 50"/>
            <p:cNvSpPr/>
            <p:nvPr/>
          </p:nvSpPr>
          <p:spPr>
            <a:xfrm>
              <a:off x="1474926" y="267340"/>
              <a:ext cx="960192" cy="395702"/>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4" name="Freeform 51"/>
            <p:cNvSpPr/>
            <p:nvPr/>
          </p:nvSpPr>
          <p:spPr>
            <a:xfrm>
              <a:off x="2140205" y="-1"/>
              <a:ext cx="197450" cy="27044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5" name="Freeform 52"/>
            <p:cNvSpPr/>
            <p:nvPr/>
          </p:nvSpPr>
          <p:spPr>
            <a:xfrm>
              <a:off x="1767168" y="577390"/>
              <a:ext cx="688856" cy="120840"/>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6" name="Freeform 53"/>
            <p:cNvSpPr/>
            <p:nvPr/>
          </p:nvSpPr>
          <p:spPr>
            <a:xfrm>
              <a:off x="1320455" y="768010"/>
              <a:ext cx="53678" cy="83498"/>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7" name="Freeform 54"/>
            <p:cNvSpPr/>
            <p:nvPr/>
          </p:nvSpPr>
          <p:spPr>
            <a:xfrm>
              <a:off x="1383675" y="790077"/>
              <a:ext cx="45925" cy="6143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8" name="Freeform 55"/>
            <p:cNvSpPr/>
            <p:nvPr/>
          </p:nvSpPr>
          <p:spPr>
            <a:xfrm>
              <a:off x="1460016" y="774570"/>
              <a:ext cx="35189" cy="775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9" name="Freeform 56"/>
            <p:cNvSpPr/>
            <p:nvPr/>
          </p:nvSpPr>
          <p:spPr>
            <a:xfrm>
              <a:off x="1502361" y="767413"/>
              <a:ext cx="43539" cy="8469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0" name="Freeform 57"/>
            <p:cNvSpPr/>
            <p:nvPr/>
          </p:nvSpPr>
          <p:spPr>
            <a:xfrm>
              <a:off x="1553652" y="790077"/>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1" name="Freeform 58"/>
            <p:cNvSpPr/>
            <p:nvPr/>
          </p:nvSpPr>
          <p:spPr>
            <a:xfrm>
              <a:off x="1609118" y="766220"/>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2" name="Freeform 59"/>
            <p:cNvSpPr/>
            <p:nvPr/>
          </p:nvSpPr>
          <p:spPr>
            <a:xfrm>
              <a:off x="1638343" y="790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3" name="Freeform 60"/>
            <p:cNvSpPr/>
            <p:nvPr/>
          </p:nvSpPr>
          <p:spPr>
            <a:xfrm>
              <a:off x="1676513" y="765624"/>
              <a:ext cx="47118" cy="8648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4" name="Freeform 61"/>
            <p:cNvSpPr/>
            <p:nvPr/>
          </p:nvSpPr>
          <p:spPr>
            <a:xfrm>
              <a:off x="1734961" y="765624"/>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5" name="Freeform 62"/>
            <p:cNvSpPr/>
            <p:nvPr/>
          </p:nvSpPr>
          <p:spPr>
            <a:xfrm>
              <a:off x="1793410" y="766220"/>
              <a:ext cx="25050" cy="8528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6" name="Freeform 63"/>
            <p:cNvSpPr/>
            <p:nvPr/>
          </p:nvSpPr>
          <p:spPr>
            <a:xfrm>
              <a:off x="1819652" y="790077"/>
              <a:ext cx="35189" cy="6202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7" name="Freeform 64"/>
            <p:cNvSpPr/>
            <p:nvPr/>
          </p:nvSpPr>
          <p:spPr>
            <a:xfrm>
              <a:off x="1885854" y="790673"/>
              <a:ext cx="45924" cy="6143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8" name="Freeform 65"/>
            <p:cNvSpPr/>
            <p:nvPr/>
          </p:nvSpPr>
          <p:spPr>
            <a:xfrm>
              <a:off x="1944302" y="790077"/>
              <a:ext cx="73360" cy="6143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9" name="Freeform 66"/>
            <p:cNvSpPr/>
            <p:nvPr/>
          </p:nvSpPr>
          <p:spPr>
            <a:xfrm>
              <a:off x="2054042" y="768010"/>
              <a:ext cx="36382" cy="8349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0" name="Freeform 67"/>
            <p:cNvSpPr/>
            <p:nvPr/>
          </p:nvSpPr>
          <p:spPr>
            <a:xfrm>
              <a:off x="2102947" y="765624"/>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1" name="Freeform 68"/>
            <p:cNvSpPr/>
            <p:nvPr/>
          </p:nvSpPr>
          <p:spPr>
            <a:xfrm>
              <a:off x="2159607" y="790077"/>
              <a:ext cx="46521" cy="6202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2" name="Freeform 69"/>
            <p:cNvSpPr/>
            <p:nvPr/>
          </p:nvSpPr>
          <p:spPr>
            <a:xfrm>
              <a:off x="2216266" y="790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3" name="Freeform 70"/>
            <p:cNvSpPr/>
            <p:nvPr/>
          </p:nvSpPr>
          <p:spPr>
            <a:xfrm>
              <a:off x="2254436" y="765624"/>
              <a:ext cx="47117" cy="8648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4" name="Freeform 71"/>
            <p:cNvSpPr/>
            <p:nvPr/>
          </p:nvSpPr>
          <p:spPr>
            <a:xfrm>
              <a:off x="2309306" y="790077"/>
              <a:ext cx="45328" cy="6202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5" name="Freeform 72"/>
            <p:cNvSpPr/>
            <p:nvPr/>
          </p:nvSpPr>
          <p:spPr>
            <a:xfrm>
              <a:off x="2366561" y="766220"/>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6" name="Freeform 73"/>
            <p:cNvSpPr/>
            <p:nvPr/>
          </p:nvSpPr>
          <p:spPr>
            <a:xfrm>
              <a:off x="2395786" y="790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7" name="Freeform 74"/>
            <p:cNvSpPr/>
            <p:nvPr/>
          </p:nvSpPr>
          <p:spPr>
            <a:xfrm>
              <a:off x="2433359" y="774570"/>
              <a:ext cx="35190" cy="775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8" name="Freeform 75"/>
            <p:cNvSpPr/>
            <p:nvPr/>
          </p:nvSpPr>
          <p:spPr>
            <a:xfrm>
              <a:off x="1301035" y="903395"/>
              <a:ext cx="50435" cy="8469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9" name="Freeform 76"/>
            <p:cNvSpPr/>
            <p:nvPr/>
          </p:nvSpPr>
          <p:spPr>
            <a:xfrm>
              <a:off x="1364590" y="901606"/>
              <a:ext cx="45328"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0" name="Freeform 77"/>
            <p:cNvSpPr/>
            <p:nvPr/>
          </p:nvSpPr>
          <p:spPr>
            <a:xfrm>
              <a:off x="1420652" y="926059"/>
              <a:ext cx="44732" cy="6202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1" name="Freeform 78"/>
            <p:cNvSpPr/>
            <p:nvPr/>
          </p:nvSpPr>
          <p:spPr>
            <a:xfrm>
              <a:off x="1477908" y="902202"/>
              <a:ext cx="16700" cy="8528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2" name="Freeform 79"/>
            <p:cNvSpPr/>
            <p:nvPr/>
          </p:nvSpPr>
          <p:spPr>
            <a:xfrm>
              <a:off x="1507728" y="926059"/>
              <a:ext cx="31015"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3" name="Freeform 80"/>
            <p:cNvSpPr/>
            <p:nvPr/>
          </p:nvSpPr>
          <p:spPr>
            <a:xfrm>
              <a:off x="1547092" y="926059"/>
              <a:ext cx="73359" cy="6143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4" name="Freeform 81"/>
            <p:cNvSpPr/>
            <p:nvPr/>
          </p:nvSpPr>
          <p:spPr>
            <a:xfrm>
              <a:off x="1633831" y="902202"/>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5" name="Freeform 82"/>
            <p:cNvSpPr/>
            <p:nvPr/>
          </p:nvSpPr>
          <p:spPr>
            <a:xfrm>
              <a:off x="1663988" y="902202"/>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6" name="Freeform 83"/>
            <p:cNvSpPr/>
            <p:nvPr/>
          </p:nvSpPr>
          <p:spPr>
            <a:xfrm>
              <a:off x="1722437" y="902202"/>
              <a:ext cx="16440" cy="8528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7" name="Rectangle 291"/>
            <p:cNvSpPr/>
            <p:nvPr/>
          </p:nvSpPr>
          <p:spPr>
            <a:xfrm>
              <a:off x="1752854" y="901606"/>
              <a:ext cx="16104" cy="85884"/>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8" name="Freeform 85"/>
            <p:cNvSpPr/>
            <p:nvPr/>
          </p:nvSpPr>
          <p:spPr>
            <a:xfrm>
              <a:off x="1802952" y="901606"/>
              <a:ext cx="46521" cy="86480"/>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9" name="Freeform 86"/>
            <p:cNvSpPr/>
            <p:nvPr/>
          </p:nvSpPr>
          <p:spPr>
            <a:xfrm>
              <a:off x="1860804" y="926059"/>
              <a:ext cx="46521" cy="6202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0" name="Freeform 87"/>
            <p:cNvSpPr/>
            <p:nvPr/>
          </p:nvSpPr>
          <p:spPr>
            <a:xfrm>
              <a:off x="1938934" y="903991"/>
              <a:ext cx="70974" cy="834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1" name="Freeform 88"/>
            <p:cNvSpPr/>
            <p:nvPr/>
          </p:nvSpPr>
          <p:spPr>
            <a:xfrm>
              <a:off x="2022432" y="901606"/>
              <a:ext cx="45328"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2" name="Freeform 89"/>
            <p:cNvSpPr/>
            <p:nvPr/>
          </p:nvSpPr>
          <p:spPr>
            <a:xfrm>
              <a:off x="2080880" y="902202"/>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3" name="Freeform 90"/>
            <p:cNvSpPr/>
            <p:nvPr/>
          </p:nvSpPr>
          <p:spPr>
            <a:xfrm>
              <a:off x="2139588" y="902202"/>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4" name="Freeform 91"/>
            <p:cNvSpPr/>
            <p:nvPr/>
          </p:nvSpPr>
          <p:spPr>
            <a:xfrm>
              <a:off x="2169746" y="926059"/>
              <a:ext cx="45924" cy="6143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5" name="Freeform 92"/>
            <p:cNvSpPr/>
            <p:nvPr/>
          </p:nvSpPr>
          <p:spPr>
            <a:xfrm>
              <a:off x="2224615" y="910552"/>
              <a:ext cx="35786" cy="77534"/>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6" name="Freeform 93"/>
            <p:cNvSpPr/>
            <p:nvPr/>
          </p:nvSpPr>
          <p:spPr>
            <a:xfrm>
              <a:off x="2268153" y="926059"/>
              <a:ext cx="44732" cy="6202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7" name="Freeform 94"/>
            <p:cNvSpPr/>
            <p:nvPr/>
          </p:nvSpPr>
          <p:spPr>
            <a:xfrm>
              <a:off x="2322427" y="926059"/>
              <a:ext cx="46521" cy="6202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8" name="Freeform 95"/>
            <p:cNvSpPr/>
            <p:nvPr/>
          </p:nvSpPr>
          <p:spPr>
            <a:xfrm>
              <a:off x="2379952" y="902202"/>
              <a:ext cx="17027"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9" name="Freeform 96"/>
            <p:cNvSpPr/>
            <p:nvPr/>
          </p:nvSpPr>
          <p:spPr>
            <a:xfrm>
              <a:off x="2410099" y="926059"/>
              <a:ext cx="31015" cy="6143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0" name="Freeform 97"/>
            <p:cNvSpPr/>
            <p:nvPr/>
          </p:nvSpPr>
          <p:spPr>
            <a:xfrm>
              <a:off x="2449463" y="902202"/>
              <a:ext cx="25050" cy="8528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1" name="Line 98"/>
            <p:cNvSpPr/>
            <p:nvPr/>
          </p:nvSpPr>
          <p:spPr>
            <a:xfrm>
              <a:off x="1231590" y="770395"/>
              <a:ext cx="1" cy="218287"/>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516" name="Group 310"/>
          <p:cNvGrpSpPr/>
          <p:nvPr/>
        </p:nvGrpSpPr>
        <p:grpSpPr>
          <a:xfrm>
            <a:off x="-1747974" y="191636"/>
            <a:ext cx="6476732" cy="4609372"/>
            <a:chOff x="0" y="0"/>
            <a:chExt cx="8635642" cy="6145827"/>
          </a:xfrm>
        </p:grpSpPr>
        <p:sp>
          <p:nvSpPr>
            <p:cNvPr id="1513" name="Freeform 50"/>
            <p:cNvSpPr/>
            <p:nvPr/>
          </p:nvSpPr>
          <p:spPr>
            <a:xfrm>
              <a:off x="0" y="2353143"/>
              <a:ext cx="8451619" cy="3482968"/>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4" name="Freeform 51"/>
            <p:cNvSpPr/>
            <p:nvPr/>
          </p:nvSpPr>
          <p:spPr>
            <a:xfrm>
              <a:off x="5855797" y="0"/>
              <a:ext cx="1737951" cy="2380415"/>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5" name="Freeform 52"/>
            <p:cNvSpPr/>
            <p:nvPr/>
          </p:nvSpPr>
          <p:spPr>
            <a:xfrm>
              <a:off x="2572319" y="5082199"/>
              <a:ext cx="6063324" cy="106362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3342662183"/>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1902"/>
        <p:cNvGrpSpPr/>
        <p:nvPr/>
      </p:nvGrpSpPr>
      <p:grpSpPr>
        <a:xfrm>
          <a:off x="0" y="0"/>
          <a:ext cx="0" cy="0"/>
          <a:chOff x="0" y="0"/>
          <a:chExt cx="0" cy="0"/>
        </a:xfrm>
      </p:grpSpPr>
      <p:sp>
        <p:nvSpPr>
          <p:cNvPr id="1903" name="Google Shape;1903;p19"/>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904" name="Google Shape;1904;p19"/>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905" name="Google Shape;1905;p1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906" name="Google Shape;1906;p1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1907" name="Google Shape;1907;p19"/>
          <p:cNvGrpSpPr/>
          <p:nvPr/>
        </p:nvGrpSpPr>
        <p:grpSpPr>
          <a:xfrm>
            <a:off x="7915032" y="222489"/>
            <a:ext cx="895960" cy="359739"/>
            <a:chOff x="1899" y="899"/>
            <a:chExt cx="4163" cy="1671"/>
          </a:xfrm>
        </p:grpSpPr>
        <p:sp>
          <p:nvSpPr>
            <p:cNvPr id="1908" name="Google Shape;1908;p1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09" name="Google Shape;1909;p1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0" name="Google Shape;1910;p1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1" name="Google Shape;1911;p1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2" name="Google Shape;1912;p1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3" name="Google Shape;1913;p1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4" name="Google Shape;1914;p1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5" name="Google Shape;1915;p1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6" name="Google Shape;1916;p1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7" name="Google Shape;1917;p1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8" name="Google Shape;1918;p1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9" name="Google Shape;1919;p1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0" name="Google Shape;1920;p1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1" name="Google Shape;1921;p1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2" name="Google Shape;1922;p1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3" name="Google Shape;1923;p1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4" name="Google Shape;1924;p1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5" name="Google Shape;1925;p1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6" name="Google Shape;1926;p1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7" name="Google Shape;1927;p1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8" name="Google Shape;1928;p1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9" name="Google Shape;1929;p1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0" name="Google Shape;1930;p1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1" name="Google Shape;1931;p1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2" name="Google Shape;1932;p1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3" name="Google Shape;1933;p1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4" name="Google Shape;1934;p1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5" name="Google Shape;1935;p1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6" name="Google Shape;1936;p1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7" name="Google Shape;1937;p1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8" name="Google Shape;1938;p1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9" name="Google Shape;1939;p1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0" name="Google Shape;1940;p1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1" name="Google Shape;1941;p1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2" name="Google Shape;1942;p1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3" name="Google Shape;1943;p1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4" name="Google Shape;1944;p1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5" name="Google Shape;1945;p1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6" name="Google Shape;1946;p1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7" name="Google Shape;1947;p1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8" name="Google Shape;1948;p1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9" name="Google Shape;1949;p1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0" name="Google Shape;1950;p1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1" name="Google Shape;1951;p1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2" name="Google Shape;1952;p1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3" name="Google Shape;1953;p1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4" name="Google Shape;1954;p1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5" name="Google Shape;1955;p1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6" name="Google Shape;1956;p1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7" name="Google Shape;1957;p1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8" name="Google Shape;1958;p1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9" name="Google Shape;1959;p1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0" name="Google Shape;1960;p1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1" name="Google Shape;1961;p1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2" name="Google Shape;1962;p1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3" name="Google Shape;1963;p1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4" name="Google Shape;1964;p1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5" name="Google Shape;1965;p1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6" name="Google Shape;1966;p1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7" name="Google Shape;1967;p1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8" name="Google Shape;1968;p1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9" name="Google Shape;1969;p1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0" name="Google Shape;1970;p1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1" name="Google Shape;1971;p1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2" name="Google Shape;1972;p1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3" name="Google Shape;1973;p1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4" name="Google Shape;1974;p1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5" name="Google Shape;1975;p1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6" name="Google Shape;1976;p1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7" name="Google Shape;1977;p1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8" name="Google Shape;1978;p1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9" name="Google Shape;1979;p1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0" name="Google Shape;1980;p1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1" name="Google Shape;1981;p1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2" name="Google Shape;1982;p1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3" name="Google Shape;1983;p1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4" name="Google Shape;1984;p1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5" name="Google Shape;1985;p1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6" name="Google Shape;1986;p1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7" name="Google Shape;1987;p1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8" name="Google Shape;1988;p1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9" name="Google Shape;1989;p1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0" name="Google Shape;1990;p1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1" name="Google Shape;1991;p1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2" name="Google Shape;1992;p1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3" name="Google Shape;1993;p1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4" name="Google Shape;1994;p1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5" name="Google Shape;1995;p1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6" name="Google Shape;1996;p1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7" name="Google Shape;1997;p1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8" name="Google Shape;1998;p1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9" name="Google Shape;1999;p1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00" name="Google Shape;2000;p1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2001" name="Google Shape;2001;p1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2002" name="Google Shape;2002;p19"/>
          <p:cNvGrpSpPr/>
          <p:nvPr/>
        </p:nvGrpSpPr>
        <p:grpSpPr>
          <a:xfrm>
            <a:off x="-1530678" y="2991542"/>
            <a:ext cx="1404225" cy="2177094"/>
            <a:chOff x="6195941" y="562596"/>
            <a:chExt cx="1872300" cy="2902792"/>
          </a:xfrm>
        </p:grpSpPr>
        <p:grpSp>
          <p:nvGrpSpPr>
            <p:cNvPr id="2003" name="Google Shape;2003;p19"/>
            <p:cNvGrpSpPr/>
            <p:nvPr/>
          </p:nvGrpSpPr>
          <p:grpSpPr>
            <a:xfrm>
              <a:off x="6195941" y="832605"/>
              <a:ext cx="1872300" cy="2632784"/>
              <a:chOff x="-1872716" y="660661"/>
              <a:chExt cx="1872300" cy="1974637"/>
            </a:xfrm>
          </p:grpSpPr>
          <p:sp>
            <p:nvSpPr>
              <p:cNvPr id="2004" name="Google Shape;2004;p1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2005" name="Google Shape;2005;p1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006" name="Google Shape;2006;p19"/>
            <p:cNvGrpSpPr/>
            <p:nvPr/>
          </p:nvGrpSpPr>
          <p:grpSpPr>
            <a:xfrm>
              <a:off x="6303954" y="562596"/>
              <a:ext cx="540000" cy="540000"/>
              <a:chOff x="6303954" y="562596"/>
              <a:chExt cx="540000" cy="540000"/>
            </a:xfrm>
          </p:grpSpPr>
          <p:sp>
            <p:nvSpPr>
              <p:cNvPr id="2007" name="Google Shape;2007;p1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2008" name="Google Shape;2008;p1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009" name="Google Shape;2009;p19"/>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10" name="Google Shape;2010;p19"/>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11" name="Google Shape;2011;p1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012" name="Google Shape;2012;p1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013" name="Google Shape;2013;p1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2014" name="Google Shape;2014;p19"/>
          <p:cNvGrpSpPr/>
          <p:nvPr/>
        </p:nvGrpSpPr>
        <p:grpSpPr>
          <a:xfrm>
            <a:off x="-1530678" y="653649"/>
            <a:ext cx="1026225" cy="1698128"/>
            <a:chOff x="-1836712" y="2937191"/>
            <a:chExt cx="1368300" cy="2264171"/>
          </a:xfrm>
        </p:grpSpPr>
        <p:pic>
          <p:nvPicPr>
            <p:cNvPr id="2015" name="Google Shape;2015;p1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016" name="Google Shape;2016;p1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2017" name="Google Shape;2017;p1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180.xml><?xml version="1.0" encoding="utf-8"?>
<p:sldLayout xmlns:a="http://schemas.openxmlformats.org/drawingml/2006/main" xmlns:r="http://schemas.openxmlformats.org/officeDocument/2006/relationships" xmlns:p="http://schemas.openxmlformats.org/presentationml/2006/main" type="tx">
  <p:cSld name="Title, full image and content: Whit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637"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638"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639"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734" name="Group 4"/>
          <p:cNvGrpSpPr/>
          <p:nvPr/>
        </p:nvGrpSpPr>
        <p:grpSpPr>
          <a:xfrm>
            <a:off x="7915032" y="225563"/>
            <a:ext cx="893294" cy="356816"/>
            <a:chOff x="0" y="0"/>
            <a:chExt cx="1191058" cy="475753"/>
          </a:xfrm>
        </p:grpSpPr>
        <p:sp>
          <p:nvSpPr>
            <p:cNvPr id="1640"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1"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2"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3"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4"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5"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6"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7"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8"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9"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0"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1"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2"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3"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4"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5"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6"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7"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8"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9"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0"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1"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2"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3"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4"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5"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6"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7"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8"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9"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0"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1"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2"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3"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4"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5"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6"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7"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8"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9"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0"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1"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2"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3"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4"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5"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6"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7"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8"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9"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0"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1"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2"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3"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4"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5"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6"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7"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8"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9"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0"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1"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2"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3"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4"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5"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6"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7"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8"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9"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0"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1"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2"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3"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4"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5"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6"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7"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8"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9"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0"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1"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2"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3"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4"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5"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6"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7"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8"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9"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0"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1"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2"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3"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741" name="Group 11"/>
          <p:cNvGrpSpPr/>
          <p:nvPr/>
        </p:nvGrpSpPr>
        <p:grpSpPr>
          <a:xfrm>
            <a:off x="-1530678" y="2991542"/>
            <a:ext cx="1404158" cy="2177012"/>
            <a:chOff x="0" y="0"/>
            <a:chExt cx="1872210" cy="2902681"/>
          </a:xfrm>
        </p:grpSpPr>
        <p:grpSp>
          <p:nvGrpSpPr>
            <p:cNvPr id="1737" name="Group 113"/>
            <p:cNvGrpSpPr/>
            <p:nvPr/>
          </p:nvGrpSpPr>
          <p:grpSpPr>
            <a:xfrm>
              <a:off x="0" y="270030"/>
              <a:ext cx="1872210" cy="2632651"/>
              <a:chOff x="0" y="0"/>
              <a:chExt cx="1872209" cy="2632649"/>
            </a:xfrm>
          </p:grpSpPr>
          <p:sp>
            <p:nvSpPr>
              <p:cNvPr id="1735"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736"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1740" name="Group 120"/>
            <p:cNvGrpSpPr/>
            <p:nvPr/>
          </p:nvGrpSpPr>
          <p:grpSpPr>
            <a:xfrm>
              <a:off x="108012" y="0"/>
              <a:ext cx="540061" cy="540061"/>
              <a:chOff x="0" y="0"/>
              <a:chExt cx="540060" cy="540060"/>
            </a:xfrm>
          </p:grpSpPr>
          <p:sp>
            <p:nvSpPr>
              <p:cNvPr id="1738"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739"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1742"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43"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44" name="Title Text"/>
          <p:cNvSpPr txBox="1">
            <a:spLocks noGrp="1"/>
          </p:cNvSpPr>
          <p:nvPr>
            <p:ph type="title"/>
          </p:nvPr>
        </p:nvSpPr>
        <p:spPr>
          <a:xfrm>
            <a:off x="386100" y="326237"/>
            <a:ext cx="3564397" cy="941780"/>
          </a:xfrm>
          <a:prstGeom prst="rect">
            <a:avLst/>
          </a:prstGeom>
        </p:spPr>
        <p:txBody>
          <a:bodyPr anchor="b"/>
          <a:lstStyle>
            <a:lvl1pPr>
              <a:defRPr>
                <a:solidFill>
                  <a:schemeClr val="accent2"/>
                </a:solidFill>
              </a:defRPr>
            </a:lvl1pPr>
          </a:lstStyle>
          <a:p>
            <a:r>
              <a:t>Title Text</a:t>
            </a:r>
          </a:p>
        </p:txBody>
      </p:sp>
      <p:sp>
        <p:nvSpPr>
          <p:cNvPr id="1745"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749" name="Group 120"/>
          <p:cNvGrpSpPr/>
          <p:nvPr/>
        </p:nvGrpSpPr>
        <p:grpSpPr>
          <a:xfrm>
            <a:off x="-1530678" y="653649"/>
            <a:ext cx="1026115" cy="1698198"/>
            <a:chOff x="0" y="0"/>
            <a:chExt cx="1368151" cy="2264263"/>
          </a:xfrm>
        </p:grpSpPr>
        <p:pic>
          <p:nvPicPr>
            <p:cNvPr id="1746"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1747"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748"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2386189362"/>
      </p:ext>
    </p:extLst>
  </p:cSld>
  <p:clrMapOvr>
    <a:masterClrMapping/>
  </p:clrMapOvr>
  <p:transition spd="med"/>
</p:sldLayout>
</file>

<file path=ppt/slideLayouts/slideLayout181.xml><?xml version="1.0" encoding="utf-8"?>
<p:sldLayout xmlns:a="http://schemas.openxmlformats.org/drawingml/2006/main" xmlns:r="http://schemas.openxmlformats.org/officeDocument/2006/relationships" xmlns:p="http://schemas.openxmlformats.org/presentationml/2006/main" type="tx">
  <p:cSld name="Key messages: White">
    <p:bg>
      <p:bgPr>
        <a:solidFill>
          <a:schemeClr val="accent1"/>
        </a:solidFill>
        <a:effectLst/>
      </p:bgPr>
    </p:bg>
    <p:spTree>
      <p:nvGrpSpPr>
        <p:cNvPr id="1" name=""/>
        <p:cNvGrpSpPr/>
        <p:nvPr/>
      </p:nvGrpSpPr>
      <p:grpSpPr>
        <a:xfrm>
          <a:off x="0" y="0"/>
          <a:ext cx="0" cy="0"/>
          <a:chOff x="0" y="0"/>
          <a:chExt cx="0" cy="0"/>
        </a:xfrm>
      </p:grpSpPr>
      <p:sp>
        <p:nvSpPr>
          <p:cNvPr id="1756" name="Rectangle 120"/>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grpSp>
        <p:nvGrpSpPr>
          <p:cNvPr id="1851" name="Group 4"/>
          <p:cNvGrpSpPr/>
          <p:nvPr/>
        </p:nvGrpSpPr>
        <p:grpSpPr>
          <a:xfrm>
            <a:off x="7916400" y="224467"/>
            <a:ext cx="891346" cy="356033"/>
            <a:chOff x="0" y="0"/>
            <a:chExt cx="1188459" cy="474710"/>
          </a:xfrm>
        </p:grpSpPr>
        <p:sp>
          <p:nvSpPr>
            <p:cNvPr id="1757"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58"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59"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0"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1"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2"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3"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4"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5"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6"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7"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8" name="Rectangle 136"/>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9"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0"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1"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2"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3" name="Rectangle 142"/>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4"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5"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6"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7"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8"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9"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0"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1"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2"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3"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4"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5"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6"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7"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8"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9"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0"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1"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2"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3"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4"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5"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6"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7"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8"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9"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0"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1"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2"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3"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4"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5"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6"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7"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8"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9"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0"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1"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2"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3"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4"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5"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6"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7"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8"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9"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0"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1"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2"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3"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4"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5"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6"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7"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8"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9"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0"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1"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2"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3"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4"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5"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6" name="Rectangle 211"/>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7"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8"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9"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0"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1"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2"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3"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4"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5"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6"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7"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8"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9"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50"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852" name="Freeform 11"/>
          <p:cNvSpPr/>
          <p:nvPr/>
        </p:nvSpPr>
        <p:spPr>
          <a:xfrm>
            <a:off x="-1113164" y="375459"/>
            <a:ext cx="7157594" cy="5095595"/>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53"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854" name="Body Level One…"/>
          <p:cNvSpPr txBox="1">
            <a:spLocks noGrp="1"/>
          </p:cNvSpPr>
          <p:nvPr>
            <p:ph type="body" sz="quarter" idx="1"/>
          </p:nvPr>
        </p:nvSpPr>
        <p:spPr>
          <a:xfrm>
            <a:off x="671679" y="2991541"/>
            <a:ext cx="1712785" cy="1195946"/>
          </a:xfrm>
          <a:prstGeom prst="rect">
            <a:avLst/>
          </a:prstGeom>
        </p:spPr>
        <p:txBody>
          <a:bodyPr/>
          <a:lstStyle>
            <a:lvl1pPr algn="ctr">
              <a:defRPr>
                <a:solidFill>
                  <a:schemeClr val="accent1"/>
                </a:solidFill>
              </a:defRPr>
            </a:lvl1pPr>
            <a:lvl2pPr algn="ctr">
              <a:defRPr>
                <a:solidFill>
                  <a:schemeClr val="accent1"/>
                </a:solidFill>
              </a:defRPr>
            </a:lvl2pPr>
            <a:lvl3pPr algn="ctr">
              <a:defRPr>
                <a:solidFill>
                  <a:schemeClr val="accent1"/>
                </a:solidFill>
              </a:defRPr>
            </a:lvl3pPr>
            <a:lvl4pPr algn="ctr">
              <a:defRPr>
                <a:solidFill>
                  <a:schemeClr val="accent1"/>
                </a:solidFill>
              </a:defRPr>
            </a:lvl4pPr>
            <a:lvl5pPr algn="ct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sp>
        <p:nvSpPr>
          <p:cNvPr id="1855" name="Title Text"/>
          <p:cNvSpPr txBox="1">
            <a:spLocks noGrp="1"/>
          </p:cNvSpPr>
          <p:nvPr>
            <p:ph type="title"/>
          </p:nvPr>
        </p:nvSpPr>
        <p:spPr>
          <a:xfrm>
            <a:off x="671679" y="641288"/>
            <a:ext cx="7243999" cy="941780"/>
          </a:xfrm>
          <a:prstGeom prst="rect">
            <a:avLst/>
          </a:prstGeom>
        </p:spPr>
        <p:txBody>
          <a:bodyPr anchor="b"/>
          <a:lstStyle>
            <a:lvl1pPr algn="ctr">
              <a:defRPr>
                <a:solidFill>
                  <a:schemeClr val="accent2"/>
                </a:solidFill>
              </a:defRPr>
            </a:lvl1pPr>
          </a:lstStyle>
          <a:p>
            <a:r>
              <a:t>Title Text</a:t>
            </a:r>
          </a:p>
        </p:txBody>
      </p:sp>
      <p:grpSp>
        <p:nvGrpSpPr>
          <p:cNvPr id="1862" name="Group 11"/>
          <p:cNvGrpSpPr/>
          <p:nvPr/>
        </p:nvGrpSpPr>
        <p:grpSpPr>
          <a:xfrm>
            <a:off x="-1530678" y="2991542"/>
            <a:ext cx="1404158" cy="2177012"/>
            <a:chOff x="0" y="0"/>
            <a:chExt cx="1872210" cy="2902681"/>
          </a:xfrm>
        </p:grpSpPr>
        <p:grpSp>
          <p:nvGrpSpPr>
            <p:cNvPr id="1858" name="Group 113"/>
            <p:cNvGrpSpPr/>
            <p:nvPr/>
          </p:nvGrpSpPr>
          <p:grpSpPr>
            <a:xfrm>
              <a:off x="0" y="270030"/>
              <a:ext cx="1872210" cy="2632651"/>
              <a:chOff x="0" y="0"/>
              <a:chExt cx="1872209" cy="2632649"/>
            </a:xfrm>
          </p:grpSpPr>
          <p:sp>
            <p:nvSpPr>
              <p:cNvPr id="1856"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857" name="Picture 119" descr="Picture 119"/>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1861" name="Group 120"/>
            <p:cNvGrpSpPr/>
            <p:nvPr/>
          </p:nvGrpSpPr>
          <p:grpSpPr>
            <a:xfrm>
              <a:off x="108012" y="0"/>
              <a:ext cx="540061" cy="540061"/>
              <a:chOff x="0" y="0"/>
              <a:chExt cx="540060" cy="540060"/>
            </a:xfrm>
          </p:grpSpPr>
          <p:sp>
            <p:nvSpPr>
              <p:cNvPr id="1859"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860" name="Picture 117" descr="Picture 11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Tree>
    <p:extLst>
      <p:ext uri="{BB962C8B-B14F-4D97-AF65-F5344CB8AC3E}">
        <p14:creationId xmlns:p14="http://schemas.microsoft.com/office/powerpoint/2010/main" val="1076790449"/>
      </p:ext>
    </p:extLst>
  </p:cSld>
  <p:clrMapOvr>
    <a:masterClrMapping/>
  </p:clrMapOvr>
  <p:transition spd="med"/>
</p:sldLayout>
</file>

<file path=ppt/slideLayouts/slideLayout182.xml><?xml version="1.0" encoding="utf-8"?>
<p:sldLayout xmlns:a="http://schemas.openxmlformats.org/drawingml/2006/main" xmlns:r="http://schemas.openxmlformats.org/officeDocument/2006/relationships" xmlns:p="http://schemas.openxmlformats.org/presentationml/2006/main" type="tx">
  <p:cSld name="Section break: White">
    <p:bg>
      <p:bgPr>
        <a:solidFill>
          <a:schemeClr val="accent1"/>
        </a:solidFill>
        <a:effectLst/>
      </p:bgPr>
    </p:bg>
    <p:spTree>
      <p:nvGrpSpPr>
        <p:cNvPr id="1" name=""/>
        <p:cNvGrpSpPr/>
        <p:nvPr/>
      </p:nvGrpSpPr>
      <p:grpSpPr>
        <a:xfrm>
          <a:off x="0" y="0"/>
          <a:ext cx="0" cy="0"/>
          <a:chOff x="0" y="0"/>
          <a:chExt cx="0" cy="0"/>
        </a:xfrm>
      </p:grpSpPr>
      <p:sp>
        <p:nvSpPr>
          <p:cNvPr id="1869" name="Rectangle 305"/>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870" name="Freeform 9"/>
          <p:cNvSpPr/>
          <p:nvPr/>
        </p:nvSpPr>
        <p:spPr>
          <a:xfrm>
            <a:off x="14740" y="996383"/>
            <a:ext cx="4941551" cy="4147118"/>
          </a:xfrm>
          <a:custGeom>
            <a:avLst/>
            <a:gdLst/>
            <a:ahLst/>
            <a:cxnLst>
              <a:cxn ang="0">
                <a:pos x="wd2" y="hd2"/>
              </a:cxn>
              <a:cxn ang="5400000">
                <a:pos x="wd2" y="hd2"/>
              </a:cxn>
              <a:cxn ang="10800000">
                <a:pos x="wd2" y="hd2"/>
              </a:cxn>
              <a:cxn ang="16200000">
                <a:pos x="wd2" y="hd2"/>
              </a:cxn>
            </a:cxnLst>
            <a:rect l="0" t="0" r="r" b="b"/>
            <a:pathLst>
              <a:path w="21600" h="21126" extrusionOk="0">
                <a:moveTo>
                  <a:pt x="8882" y="9343"/>
                </a:moveTo>
                <a:cubicBezTo>
                  <a:pt x="8369" y="6101"/>
                  <a:pt x="9568" y="3121"/>
                  <a:pt x="11545" y="2706"/>
                </a:cubicBezTo>
                <a:cubicBezTo>
                  <a:pt x="13535" y="2291"/>
                  <a:pt x="15551" y="4580"/>
                  <a:pt x="16065" y="7822"/>
                </a:cubicBezTo>
                <a:cubicBezTo>
                  <a:pt x="16579" y="11063"/>
                  <a:pt x="15380" y="14028"/>
                  <a:pt x="13390" y="14459"/>
                </a:cubicBezTo>
                <a:cubicBezTo>
                  <a:pt x="11413" y="14873"/>
                  <a:pt x="9396" y="12584"/>
                  <a:pt x="8882" y="9343"/>
                </a:cubicBezTo>
                <a:close/>
                <a:moveTo>
                  <a:pt x="16526" y="15411"/>
                </a:moveTo>
                <a:cubicBezTo>
                  <a:pt x="15538" y="15165"/>
                  <a:pt x="14602" y="15012"/>
                  <a:pt x="13719" y="14919"/>
                </a:cubicBezTo>
                <a:cubicBezTo>
                  <a:pt x="16104" y="14213"/>
                  <a:pt x="17501" y="10556"/>
                  <a:pt x="16882" y="6562"/>
                </a:cubicBezTo>
                <a:cubicBezTo>
                  <a:pt x="16223" y="2445"/>
                  <a:pt x="13666" y="-474"/>
                  <a:pt x="11149" y="64"/>
                </a:cubicBezTo>
                <a:cubicBezTo>
                  <a:pt x="8632" y="601"/>
                  <a:pt x="7117" y="4365"/>
                  <a:pt x="7762" y="8482"/>
                </a:cubicBezTo>
                <a:cubicBezTo>
                  <a:pt x="8263" y="11724"/>
                  <a:pt x="9950" y="14197"/>
                  <a:pt x="11861" y="14873"/>
                </a:cubicBezTo>
                <a:cubicBezTo>
                  <a:pt x="6721" y="15042"/>
                  <a:pt x="3295" y="18038"/>
                  <a:pt x="0" y="21126"/>
                </a:cubicBezTo>
                <a:lnTo>
                  <a:pt x="5838" y="21126"/>
                </a:lnTo>
                <a:cubicBezTo>
                  <a:pt x="6207" y="20803"/>
                  <a:pt x="6563" y="20481"/>
                  <a:pt x="6892" y="20174"/>
                </a:cubicBezTo>
                <a:cubicBezTo>
                  <a:pt x="11584" y="15964"/>
                  <a:pt x="15828" y="17546"/>
                  <a:pt x="17067" y="21126"/>
                </a:cubicBezTo>
                <a:lnTo>
                  <a:pt x="21600" y="21126"/>
                </a:lnTo>
                <a:cubicBezTo>
                  <a:pt x="21218" y="18376"/>
                  <a:pt x="19439" y="16148"/>
                  <a:pt x="16526" y="15411"/>
                </a:cubicBezTo>
              </a:path>
            </a:pathLst>
          </a:custGeom>
          <a:solidFill>
            <a:schemeClr val="accent2"/>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1" name="Slide Number"/>
          <p:cNvSpPr txBox="1">
            <a:spLocks noGrp="1"/>
          </p:cNvSpPr>
          <p:nvPr>
            <p:ph type="sldNum" sz="quarter" idx="2"/>
          </p:nvPr>
        </p:nvSpPr>
        <p:spPr>
          <a:prstGeom prst="rect">
            <a:avLst/>
          </a:prstGeom>
        </p:spPr>
        <p:txBody>
          <a:bodyPr/>
          <a:lstStyle>
            <a:lvl1pPr>
              <a:defRPr>
                <a:solidFill>
                  <a:srgbClr val="595959"/>
                </a:solidFill>
              </a:defRPr>
            </a:lvl1pPr>
          </a:lstStyle>
          <a:p>
            <a:pPr defTabSz="685800" hangingPunct="0">
              <a:buClrTx/>
            </a:pPr>
            <a:fld id="{86CB4B4D-7CA3-9044-876B-883B54F8677D}" type="slidenum">
              <a:rPr lang="en-IE" smtClean="0"/>
              <a:pPr defTabSz="685800" hangingPunct="0">
                <a:buClrTx/>
              </a:pPr>
              <a:t>‹#›</a:t>
            </a:fld>
            <a:endParaRPr lang="en-IE"/>
          </a:p>
        </p:txBody>
      </p:sp>
      <p:sp>
        <p:nvSpPr>
          <p:cNvPr id="1872" name="Title Text"/>
          <p:cNvSpPr txBox="1">
            <a:spLocks noGrp="1"/>
          </p:cNvSpPr>
          <p:nvPr>
            <p:ph type="title"/>
          </p:nvPr>
        </p:nvSpPr>
        <p:spPr>
          <a:xfrm>
            <a:off x="4673500" y="1842357"/>
            <a:ext cx="3468437" cy="1010074"/>
          </a:xfrm>
          <a:prstGeom prst="rect">
            <a:avLst/>
          </a:prstGeom>
        </p:spPr>
        <p:txBody>
          <a:bodyPr anchor="b"/>
          <a:lstStyle>
            <a:lvl1pPr>
              <a:defRPr>
                <a:solidFill>
                  <a:schemeClr val="accent2"/>
                </a:solidFill>
              </a:defRPr>
            </a:lvl1pPr>
          </a:lstStyle>
          <a:p>
            <a:r>
              <a:t>Title Text</a:t>
            </a:r>
          </a:p>
        </p:txBody>
      </p:sp>
      <p:sp>
        <p:nvSpPr>
          <p:cNvPr id="1873" name="Body Level One…"/>
          <p:cNvSpPr txBox="1">
            <a:spLocks noGrp="1"/>
          </p:cNvSpPr>
          <p:nvPr>
            <p:ph type="body" sz="quarter" idx="1"/>
          </p:nvPr>
        </p:nvSpPr>
        <p:spPr>
          <a:xfrm>
            <a:off x="4673500" y="3069347"/>
            <a:ext cx="3468437" cy="658333"/>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1968" name="Group 4"/>
          <p:cNvGrpSpPr/>
          <p:nvPr/>
        </p:nvGrpSpPr>
        <p:grpSpPr>
          <a:xfrm>
            <a:off x="4673499" y="962630"/>
            <a:ext cx="1514189" cy="604988"/>
            <a:chOff x="0" y="0"/>
            <a:chExt cx="2018916" cy="806649"/>
          </a:xfrm>
        </p:grpSpPr>
        <p:sp>
          <p:nvSpPr>
            <p:cNvPr id="1874" name="Freeform 5"/>
            <p:cNvSpPr/>
            <p:nvPr/>
          </p:nvSpPr>
          <p:spPr>
            <a:xfrm>
              <a:off x="1459" y="629040"/>
              <a:ext cx="38443" cy="68612"/>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5" name="Freeform 6"/>
            <p:cNvSpPr/>
            <p:nvPr/>
          </p:nvSpPr>
          <p:spPr>
            <a:xfrm>
              <a:off x="46713" y="647531"/>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6" name="Freeform 7"/>
            <p:cNvSpPr/>
            <p:nvPr/>
          </p:nvSpPr>
          <p:spPr>
            <a:xfrm>
              <a:off x="75910" y="647531"/>
              <a:ext cx="37956" cy="5060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7" name="Freeform 8"/>
            <p:cNvSpPr/>
            <p:nvPr/>
          </p:nvSpPr>
          <p:spPr>
            <a:xfrm>
              <a:off x="117757" y="626607"/>
              <a:ext cx="31631" cy="7104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8" name="Freeform 9"/>
            <p:cNvSpPr/>
            <p:nvPr/>
          </p:nvSpPr>
          <p:spPr>
            <a:xfrm>
              <a:off x="149873" y="647531"/>
              <a:ext cx="36497"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9" name="Freeform 10"/>
            <p:cNvSpPr/>
            <p:nvPr/>
          </p:nvSpPr>
          <p:spPr>
            <a:xfrm>
              <a:off x="191721" y="647531"/>
              <a:ext cx="29197" cy="5060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0" name="Freeform 11"/>
            <p:cNvSpPr/>
            <p:nvPr/>
          </p:nvSpPr>
          <p:spPr>
            <a:xfrm>
              <a:off x="225783" y="647531"/>
              <a:ext cx="28711" cy="5060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1" name="Freeform 12"/>
            <p:cNvSpPr/>
            <p:nvPr/>
          </p:nvSpPr>
          <p:spPr>
            <a:xfrm>
              <a:off x="261517" y="628067"/>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2" name="Freeform 13"/>
            <p:cNvSpPr/>
            <p:nvPr/>
          </p:nvSpPr>
          <p:spPr>
            <a:xfrm>
              <a:off x="283689" y="647531"/>
              <a:ext cx="37470" cy="5060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3" name="Freeform 14"/>
            <p:cNvSpPr/>
            <p:nvPr/>
          </p:nvSpPr>
          <p:spPr>
            <a:xfrm>
              <a:off x="328943" y="647531"/>
              <a:ext cx="37956" cy="5012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4" name="Freeform 15"/>
            <p:cNvSpPr/>
            <p:nvPr/>
          </p:nvSpPr>
          <p:spPr>
            <a:xfrm>
              <a:off x="373711" y="647531"/>
              <a:ext cx="36983" cy="5060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5" name="Rectangle 222"/>
            <p:cNvSpPr/>
            <p:nvPr/>
          </p:nvSpPr>
          <p:spPr>
            <a:xfrm>
              <a:off x="419938" y="627580"/>
              <a:ext cx="13625" cy="70071"/>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6" name="Freeform 17"/>
            <p:cNvSpPr/>
            <p:nvPr/>
          </p:nvSpPr>
          <p:spPr>
            <a:xfrm>
              <a:off x="461786" y="629040"/>
              <a:ext cx="40876" cy="69099"/>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7" name="Freeform 18"/>
            <p:cNvSpPr/>
            <p:nvPr/>
          </p:nvSpPr>
          <p:spPr>
            <a:xfrm>
              <a:off x="508986" y="647531"/>
              <a:ext cx="36497"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8" name="Freeform 19"/>
            <p:cNvSpPr/>
            <p:nvPr/>
          </p:nvSpPr>
          <p:spPr>
            <a:xfrm>
              <a:off x="547915" y="648504"/>
              <a:ext cx="38929" cy="49148"/>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9" name="Freeform 20"/>
            <p:cNvSpPr/>
            <p:nvPr/>
          </p:nvSpPr>
          <p:spPr>
            <a:xfrm>
              <a:off x="589762" y="647531"/>
              <a:ext cx="36497"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0" name="Rectangle 227"/>
            <p:cNvSpPr/>
            <p:nvPr/>
          </p:nvSpPr>
          <p:spPr>
            <a:xfrm>
              <a:off x="634530" y="627580"/>
              <a:ext cx="13139" cy="70071"/>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1" name="Freeform 22"/>
            <p:cNvSpPr/>
            <p:nvPr/>
          </p:nvSpPr>
          <p:spPr>
            <a:xfrm>
              <a:off x="655941" y="647531"/>
              <a:ext cx="37956" cy="5060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2" name="Freeform 23"/>
            <p:cNvSpPr/>
            <p:nvPr/>
          </p:nvSpPr>
          <p:spPr>
            <a:xfrm>
              <a:off x="701681" y="647531"/>
              <a:ext cx="38443" cy="69099"/>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3" name="Freeform 24"/>
            <p:cNvSpPr/>
            <p:nvPr/>
          </p:nvSpPr>
          <p:spPr>
            <a:xfrm>
              <a:off x="747908" y="647531"/>
              <a:ext cx="59854" cy="5012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4" name="Freeform 25"/>
            <p:cNvSpPr/>
            <p:nvPr/>
          </p:nvSpPr>
          <p:spPr>
            <a:xfrm>
              <a:off x="816033" y="647531"/>
              <a:ext cx="36496"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5" name="Freeform 26"/>
            <p:cNvSpPr/>
            <p:nvPr/>
          </p:nvSpPr>
          <p:spPr>
            <a:xfrm>
              <a:off x="860800" y="647531"/>
              <a:ext cx="36983" cy="5012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6" name="Freeform 27"/>
            <p:cNvSpPr/>
            <p:nvPr/>
          </p:nvSpPr>
          <p:spPr>
            <a:xfrm>
              <a:off x="904595" y="634879"/>
              <a:ext cx="28710" cy="6326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7" name="Freeform 28"/>
            <p:cNvSpPr/>
            <p:nvPr/>
          </p:nvSpPr>
          <p:spPr>
            <a:xfrm>
              <a:off x="116784" y="734633"/>
              <a:ext cx="35523" cy="69098"/>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8" name="Freeform 29"/>
            <p:cNvSpPr/>
            <p:nvPr/>
          </p:nvSpPr>
          <p:spPr>
            <a:xfrm>
              <a:off x="158632" y="753124"/>
              <a:ext cx="36983"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9" name="Freeform 30"/>
            <p:cNvSpPr/>
            <p:nvPr/>
          </p:nvSpPr>
          <p:spPr>
            <a:xfrm>
              <a:off x="203886" y="753124"/>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0" name="Freeform 31"/>
            <p:cNvSpPr/>
            <p:nvPr/>
          </p:nvSpPr>
          <p:spPr>
            <a:xfrm>
              <a:off x="232109" y="753610"/>
              <a:ext cx="38929" cy="4963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1" name="Freeform 32"/>
            <p:cNvSpPr/>
            <p:nvPr/>
          </p:nvSpPr>
          <p:spPr>
            <a:xfrm>
              <a:off x="276599" y="733660"/>
              <a:ext cx="13208" cy="69585"/>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2" name="Freeform 33"/>
            <p:cNvSpPr/>
            <p:nvPr/>
          </p:nvSpPr>
          <p:spPr>
            <a:xfrm>
              <a:off x="298287" y="753124"/>
              <a:ext cx="29684" cy="5060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3" name="Freeform 34"/>
            <p:cNvSpPr/>
            <p:nvPr/>
          </p:nvSpPr>
          <p:spPr>
            <a:xfrm>
              <a:off x="331376" y="753124"/>
              <a:ext cx="36983"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4" name="Freeform 35"/>
            <p:cNvSpPr/>
            <p:nvPr/>
          </p:nvSpPr>
          <p:spPr>
            <a:xfrm>
              <a:off x="388795" y="732686"/>
              <a:ext cx="31631" cy="70559"/>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5" name="Freeform 36"/>
            <p:cNvSpPr/>
            <p:nvPr/>
          </p:nvSpPr>
          <p:spPr>
            <a:xfrm>
              <a:off x="420911" y="753124"/>
              <a:ext cx="37956" cy="5060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6" name="Freeform 37"/>
            <p:cNvSpPr/>
            <p:nvPr/>
          </p:nvSpPr>
          <p:spPr>
            <a:xfrm>
              <a:off x="466165" y="753124"/>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7" name="Freeform 38"/>
            <p:cNvSpPr/>
            <p:nvPr/>
          </p:nvSpPr>
          <p:spPr>
            <a:xfrm>
              <a:off x="508500" y="735119"/>
              <a:ext cx="37469" cy="68126"/>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8" name="Freeform 39"/>
            <p:cNvSpPr/>
            <p:nvPr/>
          </p:nvSpPr>
          <p:spPr>
            <a:xfrm>
              <a:off x="545968" y="753124"/>
              <a:ext cx="36496" cy="5060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9" name="Freeform 40"/>
            <p:cNvSpPr/>
            <p:nvPr/>
          </p:nvSpPr>
          <p:spPr>
            <a:xfrm>
              <a:off x="587816" y="753124"/>
              <a:ext cx="36983" cy="5060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0" name="Freeform 41"/>
            <p:cNvSpPr/>
            <p:nvPr/>
          </p:nvSpPr>
          <p:spPr>
            <a:xfrm>
              <a:off x="632584" y="753124"/>
              <a:ext cx="29683" cy="5060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1" name="Freeform 42"/>
            <p:cNvSpPr/>
            <p:nvPr/>
          </p:nvSpPr>
          <p:spPr>
            <a:xfrm>
              <a:off x="667132" y="733173"/>
              <a:ext cx="37470" cy="700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2" name="Freeform 43"/>
            <p:cNvSpPr/>
            <p:nvPr/>
          </p:nvSpPr>
          <p:spPr>
            <a:xfrm>
              <a:off x="712873" y="753124"/>
              <a:ext cx="36496"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3" name="Freeform 44"/>
            <p:cNvSpPr/>
            <p:nvPr/>
          </p:nvSpPr>
          <p:spPr>
            <a:xfrm>
              <a:off x="756667" y="753124"/>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4" name="Freeform 45"/>
            <p:cNvSpPr/>
            <p:nvPr/>
          </p:nvSpPr>
          <p:spPr>
            <a:xfrm>
              <a:off x="784890" y="753124"/>
              <a:ext cx="29198" cy="5060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5" name="Freeform 46"/>
            <p:cNvSpPr/>
            <p:nvPr/>
          </p:nvSpPr>
          <p:spPr>
            <a:xfrm>
              <a:off x="0" y="150223"/>
              <a:ext cx="344029" cy="38782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6" name="Freeform 47"/>
            <p:cNvSpPr/>
            <p:nvPr/>
          </p:nvSpPr>
          <p:spPr>
            <a:xfrm>
              <a:off x="395121" y="150223"/>
              <a:ext cx="356195" cy="38782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7" name="Freeform 48"/>
            <p:cNvSpPr/>
            <p:nvPr/>
          </p:nvSpPr>
          <p:spPr>
            <a:xfrm>
              <a:off x="796569" y="143410"/>
              <a:ext cx="310940" cy="400962"/>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8" name="Freeform 49"/>
            <p:cNvSpPr/>
            <p:nvPr/>
          </p:nvSpPr>
          <p:spPr>
            <a:xfrm>
              <a:off x="1148383" y="150223"/>
              <a:ext cx="335757" cy="38782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9" name="Freeform 50"/>
            <p:cNvSpPr/>
            <p:nvPr/>
          </p:nvSpPr>
          <p:spPr>
            <a:xfrm>
              <a:off x="1203369" y="218119"/>
              <a:ext cx="783406" cy="322847"/>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0" name="Freeform 51"/>
            <p:cNvSpPr/>
            <p:nvPr/>
          </p:nvSpPr>
          <p:spPr>
            <a:xfrm>
              <a:off x="1746160" y="0"/>
              <a:ext cx="161096" cy="220648"/>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1" name="Freeform 52"/>
            <p:cNvSpPr/>
            <p:nvPr/>
          </p:nvSpPr>
          <p:spPr>
            <a:xfrm>
              <a:off x="1441805" y="471084"/>
              <a:ext cx="562027" cy="98591"/>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2" name="Freeform 53"/>
            <p:cNvSpPr/>
            <p:nvPr/>
          </p:nvSpPr>
          <p:spPr>
            <a:xfrm>
              <a:off x="1077339" y="626607"/>
              <a:ext cx="43795" cy="68125"/>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3" name="Freeform 54"/>
            <p:cNvSpPr/>
            <p:nvPr/>
          </p:nvSpPr>
          <p:spPr>
            <a:xfrm>
              <a:off x="1128919" y="644611"/>
              <a:ext cx="37469" cy="5012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4" name="Freeform 55"/>
            <p:cNvSpPr/>
            <p:nvPr/>
          </p:nvSpPr>
          <p:spPr>
            <a:xfrm>
              <a:off x="1191204" y="631960"/>
              <a:ext cx="28711" cy="6325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5" name="Freeform 56"/>
            <p:cNvSpPr/>
            <p:nvPr/>
          </p:nvSpPr>
          <p:spPr>
            <a:xfrm>
              <a:off x="1225753" y="626120"/>
              <a:ext cx="35523" cy="69099"/>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6" name="Freeform 57"/>
            <p:cNvSpPr/>
            <p:nvPr/>
          </p:nvSpPr>
          <p:spPr>
            <a:xfrm>
              <a:off x="1267601" y="644611"/>
              <a:ext cx="36496" cy="5060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7" name="Freeform 58"/>
            <p:cNvSpPr/>
            <p:nvPr/>
          </p:nvSpPr>
          <p:spPr>
            <a:xfrm>
              <a:off x="1312855" y="625147"/>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8" name="Freeform 59"/>
            <p:cNvSpPr/>
            <p:nvPr/>
          </p:nvSpPr>
          <p:spPr>
            <a:xfrm>
              <a:off x="1336698" y="644611"/>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9" name="Freeform 60"/>
            <p:cNvSpPr/>
            <p:nvPr/>
          </p:nvSpPr>
          <p:spPr>
            <a:xfrm>
              <a:off x="1367841" y="624661"/>
              <a:ext cx="38443" cy="70558"/>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0" name="Freeform 61"/>
            <p:cNvSpPr/>
            <p:nvPr/>
          </p:nvSpPr>
          <p:spPr>
            <a:xfrm>
              <a:off x="1415528" y="624661"/>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1" name="Freeform 62"/>
            <p:cNvSpPr/>
            <p:nvPr/>
          </p:nvSpPr>
          <p:spPr>
            <a:xfrm>
              <a:off x="1463215" y="625147"/>
              <a:ext cx="20438" cy="695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2" name="Freeform 63"/>
            <p:cNvSpPr/>
            <p:nvPr/>
          </p:nvSpPr>
          <p:spPr>
            <a:xfrm>
              <a:off x="1484626" y="644611"/>
              <a:ext cx="28710" cy="5060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3" name="Freeform 64"/>
            <p:cNvSpPr/>
            <p:nvPr/>
          </p:nvSpPr>
          <p:spPr>
            <a:xfrm>
              <a:off x="1538639" y="645098"/>
              <a:ext cx="37469" cy="5012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4" name="Freeform 65"/>
            <p:cNvSpPr/>
            <p:nvPr/>
          </p:nvSpPr>
          <p:spPr>
            <a:xfrm>
              <a:off x="1586326" y="644611"/>
              <a:ext cx="59853" cy="5012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5" name="Freeform 66"/>
            <p:cNvSpPr/>
            <p:nvPr/>
          </p:nvSpPr>
          <p:spPr>
            <a:xfrm>
              <a:off x="1675861" y="626607"/>
              <a:ext cx="29684" cy="681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6" name="Freeform 67"/>
            <p:cNvSpPr/>
            <p:nvPr/>
          </p:nvSpPr>
          <p:spPr>
            <a:xfrm>
              <a:off x="1715762" y="624661"/>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7" name="Freeform 68"/>
            <p:cNvSpPr/>
            <p:nvPr/>
          </p:nvSpPr>
          <p:spPr>
            <a:xfrm>
              <a:off x="1761989" y="644611"/>
              <a:ext cx="37956" cy="5060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8" name="Freeform 69"/>
            <p:cNvSpPr/>
            <p:nvPr/>
          </p:nvSpPr>
          <p:spPr>
            <a:xfrm>
              <a:off x="1808217" y="644611"/>
              <a:ext cx="25304" cy="5012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9" name="Freeform 70"/>
            <p:cNvSpPr/>
            <p:nvPr/>
          </p:nvSpPr>
          <p:spPr>
            <a:xfrm>
              <a:off x="1839359" y="624661"/>
              <a:ext cx="38443" cy="70558"/>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0" name="Freeform 71"/>
            <p:cNvSpPr/>
            <p:nvPr/>
          </p:nvSpPr>
          <p:spPr>
            <a:xfrm>
              <a:off x="1884127" y="644611"/>
              <a:ext cx="36983" cy="5060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1" name="Freeform 72"/>
            <p:cNvSpPr/>
            <p:nvPr/>
          </p:nvSpPr>
          <p:spPr>
            <a:xfrm>
              <a:off x="1930841" y="625147"/>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2" name="Freeform 73"/>
            <p:cNvSpPr/>
            <p:nvPr/>
          </p:nvSpPr>
          <p:spPr>
            <a:xfrm>
              <a:off x="1954684" y="644611"/>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3" name="Freeform 74"/>
            <p:cNvSpPr/>
            <p:nvPr/>
          </p:nvSpPr>
          <p:spPr>
            <a:xfrm>
              <a:off x="1985340" y="631960"/>
              <a:ext cx="28711" cy="6325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4" name="Freeform 75"/>
            <p:cNvSpPr/>
            <p:nvPr/>
          </p:nvSpPr>
          <p:spPr>
            <a:xfrm>
              <a:off x="1061494" y="737066"/>
              <a:ext cx="41149" cy="69098"/>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5" name="Freeform 76"/>
            <p:cNvSpPr/>
            <p:nvPr/>
          </p:nvSpPr>
          <p:spPr>
            <a:xfrm>
              <a:off x="1113347" y="735606"/>
              <a:ext cx="36983" cy="700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6" name="Freeform 77"/>
            <p:cNvSpPr/>
            <p:nvPr/>
          </p:nvSpPr>
          <p:spPr>
            <a:xfrm>
              <a:off x="1159088" y="755557"/>
              <a:ext cx="36496" cy="5060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7" name="Freeform 78"/>
            <p:cNvSpPr/>
            <p:nvPr/>
          </p:nvSpPr>
          <p:spPr>
            <a:xfrm>
              <a:off x="1205802" y="736093"/>
              <a:ext cx="13626" cy="69585"/>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8" name="Freeform 79"/>
            <p:cNvSpPr/>
            <p:nvPr/>
          </p:nvSpPr>
          <p:spPr>
            <a:xfrm>
              <a:off x="1230132" y="755557"/>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9" name="Freeform 80"/>
            <p:cNvSpPr/>
            <p:nvPr/>
          </p:nvSpPr>
          <p:spPr>
            <a:xfrm>
              <a:off x="1262248" y="755557"/>
              <a:ext cx="59853" cy="5012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0" name="Freeform 81"/>
            <p:cNvSpPr/>
            <p:nvPr/>
          </p:nvSpPr>
          <p:spPr>
            <a:xfrm>
              <a:off x="1333018" y="736093"/>
              <a:ext cx="13413"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1" name="Freeform 82"/>
            <p:cNvSpPr/>
            <p:nvPr/>
          </p:nvSpPr>
          <p:spPr>
            <a:xfrm>
              <a:off x="1357622" y="736093"/>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2" name="Freeform 83"/>
            <p:cNvSpPr/>
            <p:nvPr/>
          </p:nvSpPr>
          <p:spPr>
            <a:xfrm>
              <a:off x="1405309" y="736093"/>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3" name="Rectangle 290"/>
            <p:cNvSpPr/>
            <p:nvPr/>
          </p:nvSpPr>
          <p:spPr>
            <a:xfrm>
              <a:off x="1430126" y="735606"/>
              <a:ext cx="13139" cy="70071"/>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4" name="Freeform 85"/>
            <p:cNvSpPr/>
            <p:nvPr/>
          </p:nvSpPr>
          <p:spPr>
            <a:xfrm>
              <a:off x="1471001" y="735606"/>
              <a:ext cx="37956" cy="70558"/>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5" name="Freeform 86"/>
            <p:cNvSpPr/>
            <p:nvPr/>
          </p:nvSpPr>
          <p:spPr>
            <a:xfrm>
              <a:off x="1518201" y="755557"/>
              <a:ext cx="37956" cy="5060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6" name="Freeform 87"/>
            <p:cNvSpPr/>
            <p:nvPr/>
          </p:nvSpPr>
          <p:spPr>
            <a:xfrm>
              <a:off x="1581946" y="737552"/>
              <a:ext cx="57907" cy="68126"/>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7" name="Freeform 88"/>
            <p:cNvSpPr/>
            <p:nvPr/>
          </p:nvSpPr>
          <p:spPr>
            <a:xfrm>
              <a:off x="1650071" y="735606"/>
              <a:ext cx="36983" cy="700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8" name="Freeform 89"/>
            <p:cNvSpPr/>
            <p:nvPr/>
          </p:nvSpPr>
          <p:spPr>
            <a:xfrm>
              <a:off x="1697758" y="736093"/>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9" name="Freeform 90"/>
            <p:cNvSpPr/>
            <p:nvPr/>
          </p:nvSpPr>
          <p:spPr>
            <a:xfrm>
              <a:off x="1745657" y="736093"/>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0" name="Freeform 91"/>
            <p:cNvSpPr/>
            <p:nvPr/>
          </p:nvSpPr>
          <p:spPr>
            <a:xfrm>
              <a:off x="1770262" y="755557"/>
              <a:ext cx="37469" cy="5012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1" name="Freeform 92"/>
            <p:cNvSpPr/>
            <p:nvPr/>
          </p:nvSpPr>
          <p:spPr>
            <a:xfrm>
              <a:off x="1815029" y="742905"/>
              <a:ext cx="29197" cy="6325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2" name="Freeform 93"/>
            <p:cNvSpPr/>
            <p:nvPr/>
          </p:nvSpPr>
          <p:spPr>
            <a:xfrm>
              <a:off x="1850551" y="755557"/>
              <a:ext cx="36497" cy="5060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3" name="Freeform 94"/>
            <p:cNvSpPr/>
            <p:nvPr/>
          </p:nvSpPr>
          <p:spPr>
            <a:xfrm>
              <a:off x="1894832" y="755557"/>
              <a:ext cx="37956" cy="5060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4" name="Freeform 95"/>
            <p:cNvSpPr/>
            <p:nvPr/>
          </p:nvSpPr>
          <p:spPr>
            <a:xfrm>
              <a:off x="1941766" y="736093"/>
              <a:ext cx="13893"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5" name="Freeform 96"/>
            <p:cNvSpPr/>
            <p:nvPr/>
          </p:nvSpPr>
          <p:spPr>
            <a:xfrm>
              <a:off x="1966363" y="755557"/>
              <a:ext cx="25304" cy="5012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6" name="Freeform 97"/>
            <p:cNvSpPr/>
            <p:nvPr/>
          </p:nvSpPr>
          <p:spPr>
            <a:xfrm>
              <a:off x="1998478" y="736093"/>
              <a:ext cx="20439" cy="695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7" name="Line 98"/>
            <p:cNvSpPr/>
            <p:nvPr/>
          </p:nvSpPr>
          <p:spPr>
            <a:xfrm>
              <a:off x="1004835" y="628553"/>
              <a:ext cx="1" cy="178097"/>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3955978184"/>
      </p:ext>
    </p:extLst>
  </p:cSld>
  <p:clrMapOvr>
    <a:masterClrMapping/>
  </p:clrMapOvr>
  <p:transition spd="med"/>
</p:sldLayout>
</file>

<file path=ppt/slideLayouts/slideLayout183.xml><?xml version="1.0" encoding="utf-8"?>
<p:sldLayout xmlns:a="http://schemas.openxmlformats.org/drawingml/2006/main" xmlns:r="http://schemas.openxmlformats.org/officeDocument/2006/relationships" xmlns:p="http://schemas.openxmlformats.org/presentationml/2006/main" type="tx">
  <p:cSld name="Title and content (2 column)">
    <p:spTree>
      <p:nvGrpSpPr>
        <p:cNvPr id="1" name=""/>
        <p:cNvGrpSpPr/>
        <p:nvPr/>
      </p:nvGrpSpPr>
      <p:grpSpPr>
        <a:xfrm>
          <a:off x="0" y="0"/>
          <a:ext cx="0" cy="0"/>
          <a:chOff x="0" y="0"/>
          <a:chExt cx="0" cy="0"/>
        </a:xfrm>
      </p:grpSpPr>
      <p:sp>
        <p:nvSpPr>
          <p:cNvPr id="2088"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089" name="Title Text"/>
          <p:cNvSpPr txBox="1">
            <a:spLocks noGrp="1"/>
          </p:cNvSpPr>
          <p:nvPr>
            <p:ph type="title"/>
          </p:nvPr>
        </p:nvSpPr>
        <p:spPr>
          <a:xfrm>
            <a:off x="386100" y="673212"/>
            <a:ext cx="3942437" cy="594805"/>
          </a:xfrm>
          <a:prstGeom prst="rect">
            <a:avLst/>
          </a:prstGeom>
        </p:spPr>
        <p:txBody>
          <a:bodyPr anchor="b"/>
          <a:lstStyle>
            <a:lvl1pPr>
              <a:defRPr>
                <a:solidFill>
                  <a:schemeClr val="accent2"/>
                </a:solidFill>
              </a:defRPr>
            </a:lvl1pPr>
          </a:lstStyle>
          <a:p>
            <a:r>
              <a:t>Title Text</a:t>
            </a:r>
          </a:p>
        </p:txBody>
      </p:sp>
      <p:sp>
        <p:nvSpPr>
          <p:cNvPr id="2090"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091" name="Body Level One…"/>
          <p:cNvSpPr txBox="1">
            <a:spLocks noGrp="1"/>
          </p:cNvSpPr>
          <p:nvPr>
            <p:ph type="body" idx="1"/>
          </p:nvPr>
        </p:nvSpPr>
        <p:spPr>
          <a:xfrm>
            <a:off x="386100" y="1697953"/>
            <a:ext cx="7507745" cy="2772335"/>
          </a:xfrm>
          <a:prstGeom prst="rect">
            <a:avLst/>
          </a:prstGeom>
        </p:spPr>
        <p:txBody>
          <a:bodyPr numCol="2" spcCol="359999"/>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2098" name="Group 11"/>
          <p:cNvGrpSpPr/>
          <p:nvPr/>
        </p:nvGrpSpPr>
        <p:grpSpPr>
          <a:xfrm>
            <a:off x="-1530678" y="2991542"/>
            <a:ext cx="1404158" cy="2177012"/>
            <a:chOff x="0" y="0"/>
            <a:chExt cx="1872210" cy="2902681"/>
          </a:xfrm>
        </p:grpSpPr>
        <p:grpSp>
          <p:nvGrpSpPr>
            <p:cNvPr id="2094" name="Group 113"/>
            <p:cNvGrpSpPr/>
            <p:nvPr/>
          </p:nvGrpSpPr>
          <p:grpSpPr>
            <a:xfrm>
              <a:off x="0" y="270030"/>
              <a:ext cx="1872210" cy="2632651"/>
              <a:chOff x="0" y="0"/>
              <a:chExt cx="1872209" cy="2632649"/>
            </a:xfrm>
          </p:grpSpPr>
          <p:sp>
            <p:nvSpPr>
              <p:cNvPr id="2092"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093"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097" name="Group 120"/>
            <p:cNvGrpSpPr/>
            <p:nvPr/>
          </p:nvGrpSpPr>
          <p:grpSpPr>
            <a:xfrm>
              <a:off x="108012" y="0"/>
              <a:ext cx="540061" cy="540061"/>
              <a:chOff x="0" y="0"/>
              <a:chExt cx="540060" cy="540060"/>
            </a:xfrm>
          </p:grpSpPr>
          <p:sp>
            <p:nvSpPr>
              <p:cNvPr id="2095"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096"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099" name="Freeform 11"/>
          <p:cNvSpPr/>
          <p:nvPr/>
        </p:nvSpPr>
        <p:spPr>
          <a:xfrm>
            <a:off x="3474451" y="1601728"/>
            <a:ext cx="6455405" cy="459569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194" name="Group 4"/>
          <p:cNvGrpSpPr/>
          <p:nvPr/>
        </p:nvGrpSpPr>
        <p:grpSpPr>
          <a:xfrm>
            <a:off x="7916400" y="224467"/>
            <a:ext cx="891346" cy="356033"/>
            <a:chOff x="0" y="0"/>
            <a:chExt cx="1188459" cy="474710"/>
          </a:xfrm>
        </p:grpSpPr>
        <p:sp>
          <p:nvSpPr>
            <p:cNvPr id="2100"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1"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2"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3"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4"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5"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6"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7"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8"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9"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0"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1"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2"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3"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4"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5"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6"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7"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8"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9"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0"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1"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2"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3"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4"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5"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6"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7"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8"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9"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0"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1"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2"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3"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4"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5"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6"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7"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8"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9"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0"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1"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2"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3"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4"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5"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6"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7"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8"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9"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0"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1"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2"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3"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4"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5"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6"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7"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8"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9"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0"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1"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2"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3"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4"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5"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6"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7"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8"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9"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0"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1"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2"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3"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4"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5"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6"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7"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8"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9"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0"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1"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2"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3"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4"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5"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6"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7"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8"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9"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0"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1"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2"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3"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2229974080"/>
      </p:ext>
    </p:extLst>
  </p:cSld>
  <p:clrMapOvr>
    <a:masterClrMapping/>
  </p:clrMapOvr>
  <p:transition spd="med"/>
</p:sldLayout>
</file>

<file path=ppt/slideLayouts/slideLayout184.xml><?xml version="1.0" encoding="utf-8"?>
<p:sldLayout xmlns:a="http://schemas.openxmlformats.org/drawingml/2006/main" xmlns:r="http://schemas.openxmlformats.org/officeDocument/2006/relationships" xmlns:p="http://schemas.openxmlformats.org/presentationml/2006/main" type="tx">
  <p:cSld name="Title and content larger text">
    <p:spTree>
      <p:nvGrpSpPr>
        <p:cNvPr id="1" name=""/>
        <p:cNvGrpSpPr/>
        <p:nvPr/>
      </p:nvGrpSpPr>
      <p:grpSpPr>
        <a:xfrm>
          <a:off x="0" y="0"/>
          <a:ext cx="0" cy="0"/>
          <a:chOff x="0" y="0"/>
          <a:chExt cx="0" cy="0"/>
        </a:xfrm>
      </p:grpSpPr>
      <p:sp>
        <p:nvSpPr>
          <p:cNvPr id="2201"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202" name="Title Text"/>
          <p:cNvSpPr txBox="1">
            <a:spLocks noGrp="1"/>
          </p:cNvSpPr>
          <p:nvPr>
            <p:ph type="title"/>
          </p:nvPr>
        </p:nvSpPr>
        <p:spPr>
          <a:xfrm>
            <a:off x="386100" y="673212"/>
            <a:ext cx="3942437" cy="594805"/>
          </a:xfrm>
          <a:prstGeom prst="rect">
            <a:avLst/>
          </a:prstGeom>
        </p:spPr>
        <p:txBody>
          <a:bodyPr anchor="b"/>
          <a:lstStyle>
            <a:lvl1pPr>
              <a:defRPr>
                <a:solidFill>
                  <a:schemeClr val="accent2"/>
                </a:solidFill>
              </a:defRPr>
            </a:lvl1pPr>
          </a:lstStyle>
          <a:p>
            <a:r>
              <a:t>Title Text</a:t>
            </a:r>
          </a:p>
        </p:txBody>
      </p:sp>
      <p:sp>
        <p:nvSpPr>
          <p:cNvPr id="2203"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204" name="Body Level One…"/>
          <p:cNvSpPr txBox="1">
            <a:spLocks noGrp="1"/>
          </p:cNvSpPr>
          <p:nvPr>
            <p:ph type="body" idx="1"/>
          </p:nvPr>
        </p:nvSpPr>
        <p:spPr>
          <a:xfrm>
            <a:off x="386100" y="1697953"/>
            <a:ext cx="7507745" cy="2772335"/>
          </a:xfrm>
          <a:prstGeom prst="rect">
            <a:avLst/>
          </a:prstGeom>
        </p:spPr>
        <p:txBody>
          <a:bodyPr/>
          <a:lstStyle>
            <a:lvl1pPr>
              <a:defRPr sz="2100">
                <a:solidFill>
                  <a:schemeClr val="accent1"/>
                </a:solidFill>
              </a:defRPr>
            </a:lvl1pPr>
            <a:lvl2pPr>
              <a:defRPr sz="2100">
                <a:solidFill>
                  <a:schemeClr val="accent1"/>
                </a:solidFill>
              </a:defRPr>
            </a:lvl2pPr>
            <a:lvl3pPr marL="266700" indent="-266700">
              <a:defRPr sz="2100">
                <a:solidFill>
                  <a:schemeClr val="accent1"/>
                </a:solidFill>
              </a:defRPr>
            </a:lvl3pPr>
            <a:lvl4pPr marL="464344" indent="-300038">
              <a:defRPr sz="2100">
                <a:solidFill>
                  <a:schemeClr val="accent1"/>
                </a:solidFill>
              </a:defRPr>
            </a:lvl4pPr>
            <a:lvl5pPr>
              <a:defRPr sz="2100">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2211" name="Group 11"/>
          <p:cNvGrpSpPr/>
          <p:nvPr/>
        </p:nvGrpSpPr>
        <p:grpSpPr>
          <a:xfrm>
            <a:off x="-1530678" y="2991542"/>
            <a:ext cx="1404158" cy="2177012"/>
            <a:chOff x="0" y="0"/>
            <a:chExt cx="1872210" cy="2902681"/>
          </a:xfrm>
        </p:grpSpPr>
        <p:grpSp>
          <p:nvGrpSpPr>
            <p:cNvPr id="2207" name="Group 113"/>
            <p:cNvGrpSpPr/>
            <p:nvPr/>
          </p:nvGrpSpPr>
          <p:grpSpPr>
            <a:xfrm>
              <a:off x="0" y="270030"/>
              <a:ext cx="1872210" cy="2632651"/>
              <a:chOff x="0" y="0"/>
              <a:chExt cx="1872209" cy="2632649"/>
            </a:xfrm>
          </p:grpSpPr>
          <p:sp>
            <p:nvSpPr>
              <p:cNvPr id="2205"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206"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210" name="Group 120"/>
            <p:cNvGrpSpPr/>
            <p:nvPr/>
          </p:nvGrpSpPr>
          <p:grpSpPr>
            <a:xfrm>
              <a:off x="108012" y="0"/>
              <a:ext cx="540061" cy="540061"/>
              <a:chOff x="0" y="0"/>
              <a:chExt cx="540060" cy="540060"/>
            </a:xfrm>
          </p:grpSpPr>
          <p:sp>
            <p:nvSpPr>
              <p:cNvPr id="2208"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209"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212" name="Freeform 11"/>
          <p:cNvSpPr/>
          <p:nvPr/>
        </p:nvSpPr>
        <p:spPr>
          <a:xfrm>
            <a:off x="1752561" y="-1103074"/>
            <a:ext cx="12486118" cy="8889049"/>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307" name="Group 4"/>
          <p:cNvGrpSpPr/>
          <p:nvPr/>
        </p:nvGrpSpPr>
        <p:grpSpPr>
          <a:xfrm>
            <a:off x="7916400" y="224467"/>
            <a:ext cx="891346" cy="356033"/>
            <a:chOff x="0" y="0"/>
            <a:chExt cx="1188459" cy="474710"/>
          </a:xfrm>
        </p:grpSpPr>
        <p:sp>
          <p:nvSpPr>
            <p:cNvPr id="2213"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4"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5"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6"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7"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8"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9"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0"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1"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2"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3"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4"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5"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6"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7"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8"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9"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0"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1"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2"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3"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4"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5"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6"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7"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8"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9"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0"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1"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2"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3"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4"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5"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6"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7"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8"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9"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0"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1"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2"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3"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4"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5"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6"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7"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8"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9"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0"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1"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2"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3"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4"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5"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6"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7"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8"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9"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0"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1"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2"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3"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4"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5"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6"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7"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8"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9"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0"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1"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2"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3"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4"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5"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6"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7"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8"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9"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0"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1"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2"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3"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4"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5"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6"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7"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8"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9"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0"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1"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2"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3"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4"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5"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6"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832553679"/>
      </p:ext>
    </p:extLst>
  </p:cSld>
  <p:clrMapOvr>
    <a:masterClrMapping/>
  </p:clrMapOvr>
  <p:transition spd="med"/>
</p:sldLayout>
</file>

<file path=ppt/slideLayouts/slideLayout185.xml><?xml version="1.0" encoding="utf-8"?>
<p:sldLayout xmlns:a="http://schemas.openxmlformats.org/drawingml/2006/main" xmlns:r="http://schemas.openxmlformats.org/officeDocument/2006/relationships" xmlns:p="http://schemas.openxmlformats.org/presentationml/2006/main" type="tx">
  <p:cSld name="Title and 2 x content">
    <p:spTree>
      <p:nvGrpSpPr>
        <p:cNvPr id="1" name=""/>
        <p:cNvGrpSpPr/>
        <p:nvPr/>
      </p:nvGrpSpPr>
      <p:grpSpPr>
        <a:xfrm>
          <a:off x="0" y="0"/>
          <a:ext cx="0" cy="0"/>
          <a:chOff x="0" y="0"/>
          <a:chExt cx="0" cy="0"/>
        </a:xfrm>
      </p:grpSpPr>
      <p:sp>
        <p:nvSpPr>
          <p:cNvPr id="2314"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315" name="Title Text"/>
          <p:cNvSpPr txBox="1">
            <a:spLocks noGrp="1"/>
          </p:cNvSpPr>
          <p:nvPr>
            <p:ph type="title"/>
          </p:nvPr>
        </p:nvSpPr>
        <p:spPr>
          <a:xfrm>
            <a:off x="386100" y="673212"/>
            <a:ext cx="3942437" cy="594805"/>
          </a:xfrm>
          <a:prstGeom prst="rect">
            <a:avLst/>
          </a:prstGeom>
        </p:spPr>
        <p:txBody>
          <a:bodyPr anchor="b"/>
          <a:lstStyle>
            <a:lvl1pPr>
              <a:defRPr>
                <a:solidFill>
                  <a:schemeClr val="accent2"/>
                </a:solidFill>
              </a:defRPr>
            </a:lvl1pPr>
          </a:lstStyle>
          <a:p>
            <a:r>
              <a:t>Title Text</a:t>
            </a:r>
          </a:p>
        </p:txBody>
      </p:sp>
      <p:sp>
        <p:nvSpPr>
          <p:cNvPr id="2316"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317" name="Body Level One…"/>
          <p:cNvSpPr txBox="1">
            <a:spLocks noGrp="1"/>
          </p:cNvSpPr>
          <p:nvPr>
            <p:ph type="body" sz="half" idx="1"/>
          </p:nvPr>
        </p:nvSpPr>
        <p:spPr>
          <a:xfrm>
            <a:off x="386099" y="1697953"/>
            <a:ext cx="3591360" cy="2772335"/>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2324" name="Group 11"/>
          <p:cNvGrpSpPr/>
          <p:nvPr/>
        </p:nvGrpSpPr>
        <p:grpSpPr>
          <a:xfrm>
            <a:off x="-1530678" y="2991542"/>
            <a:ext cx="1404158" cy="2177012"/>
            <a:chOff x="0" y="0"/>
            <a:chExt cx="1872210" cy="2902681"/>
          </a:xfrm>
        </p:grpSpPr>
        <p:grpSp>
          <p:nvGrpSpPr>
            <p:cNvPr id="2320" name="Group 113"/>
            <p:cNvGrpSpPr/>
            <p:nvPr/>
          </p:nvGrpSpPr>
          <p:grpSpPr>
            <a:xfrm>
              <a:off x="0" y="270030"/>
              <a:ext cx="1872210" cy="2632651"/>
              <a:chOff x="0" y="0"/>
              <a:chExt cx="1872209" cy="2632649"/>
            </a:xfrm>
          </p:grpSpPr>
          <p:sp>
            <p:nvSpPr>
              <p:cNvPr id="231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31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323" name="Group 120"/>
            <p:cNvGrpSpPr/>
            <p:nvPr/>
          </p:nvGrpSpPr>
          <p:grpSpPr>
            <a:xfrm>
              <a:off x="108012" y="0"/>
              <a:ext cx="540061" cy="540061"/>
              <a:chOff x="0" y="0"/>
              <a:chExt cx="540060" cy="540060"/>
            </a:xfrm>
          </p:grpSpPr>
          <p:sp>
            <p:nvSpPr>
              <p:cNvPr id="232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32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325" name="Freeform 11"/>
          <p:cNvSpPr/>
          <p:nvPr/>
        </p:nvSpPr>
        <p:spPr>
          <a:xfrm>
            <a:off x="2264304" y="1408552"/>
            <a:ext cx="9073210" cy="6459349"/>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420" name="Group 4"/>
          <p:cNvGrpSpPr/>
          <p:nvPr/>
        </p:nvGrpSpPr>
        <p:grpSpPr>
          <a:xfrm>
            <a:off x="7916400" y="224467"/>
            <a:ext cx="891346" cy="356033"/>
            <a:chOff x="0" y="0"/>
            <a:chExt cx="1188459" cy="474710"/>
          </a:xfrm>
        </p:grpSpPr>
        <p:sp>
          <p:nvSpPr>
            <p:cNvPr id="2326"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27"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28"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29"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0"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1"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2"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3"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4"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5"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6"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7"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8"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9"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0"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1"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2"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3"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4"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5"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6"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7"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8"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9"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0"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1"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2"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3"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4"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5"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6"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7"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8"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9"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0"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1"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2"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3"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4"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5"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6"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7"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8"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9"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0"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1"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2"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3"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4"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5"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6"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7"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8"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9"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0"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1"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2"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3"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4"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5"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6"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7"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8"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9"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0"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1"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2"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3"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4"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5"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6"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7"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8"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9"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0"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1"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2"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3"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4"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5"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6"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7"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8"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9"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0"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1"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2"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3"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4"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5"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6"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7"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8"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9"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3281154302"/>
      </p:ext>
    </p:extLst>
  </p:cSld>
  <p:clrMapOvr>
    <a:masterClrMapping/>
  </p:clrMapOvr>
  <p:transition spd="med"/>
</p:sldLayout>
</file>

<file path=ppt/slideLayouts/slideLayout186.xml><?xml version="1.0" encoding="utf-8"?>
<p:sldLayout xmlns:a="http://schemas.openxmlformats.org/drawingml/2006/main" xmlns:r="http://schemas.openxmlformats.org/officeDocument/2006/relationships" xmlns:p="http://schemas.openxmlformats.org/presentationml/2006/main" type="tx">
  <p:cSld name="References (2 column)">
    <p:spTree>
      <p:nvGrpSpPr>
        <p:cNvPr id="1" name=""/>
        <p:cNvGrpSpPr/>
        <p:nvPr/>
      </p:nvGrpSpPr>
      <p:grpSpPr>
        <a:xfrm>
          <a:off x="0" y="0"/>
          <a:ext cx="0" cy="0"/>
          <a:chOff x="0" y="0"/>
          <a:chExt cx="0" cy="0"/>
        </a:xfrm>
      </p:grpSpPr>
      <p:sp>
        <p:nvSpPr>
          <p:cNvPr id="2427"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428" name="Title Text"/>
          <p:cNvSpPr txBox="1">
            <a:spLocks noGrp="1"/>
          </p:cNvSpPr>
          <p:nvPr>
            <p:ph type="title"/>
          </p:nvPr>
        </p:nvSpPr>
        <p:spPr>
          <a:xfrm>
            <a:off x="386100" y="673212"/>
            <a:ext cx="3942437" cy="594805"/>
          </a:xfrm>
          <a:prstGeom prst="rect">
            <a:avLst/>
          </a:prstGeom>
        </p:spPr>
        <p:txBody>
          <a:bodyPr anchor="b"/>
          <a:lstStyle/>
          <a:p>
            <a:r>
              <a:t>Title Text</a:t>
            </a:r>
          </a:p>
        </p:txBody>
      </p:sp>
      <p:sp>
        <p:nvSpPr>
          <p:cNvPr id="2429"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430" name="Body Level One…"/>
          <p:cNvSpPr txBox="1">
            <a:spLocks noGrp="1"/>
          </p:cNvSpPr>
          <p:nvPr>
            <p:ph type="body" idx="1"/>
          </p:nvPr>
        </p:nvSpPr>
        <p:spPr>
          <a:xfrm>
            <a:off x="386100" y="1697953"/>
            <a:ext cx="7507745" cy="2772335"/>
          </a:xfrm>
          <a:prstGeom prst="rect">
            <a:avLst/>
          </a:prstGeom>
        </p:spPr>
        <p:txBody>
          <a:bodyPr numCol="2" spcCol="359999"/>
          <a:lstStyle>
            <a:lvl1pPr>
              <a:defRPr sz="1050"/>
            </a:lvl1pPr>
            <a:lvl2pPr>
              <a:defRPr sz="1050"/>
            </a:lvl2pPr>
            <a:lvl3pPr marL="200025" indent="-200025">
              <a:defRPr sz="1050"/>
            </a:lvl3pPr>
            <a:lvl4pPr marL="382515" indent="-218209">
              <a:defRPr sz="1050"/>
            </a:lvl4pPr>
            <a:lvl5pPr>
              <a:defRPr sz="1050"/>
            </a:lvl5pPr>
          </a:lstStyle>
          <a:p>
            <a:r>
              <a:t>Body Level One</a:t>
            </a:r>
          </a:p>
          <a:p>
            <a:pPr lvl="1"/>
            <a:r>
              <a:t>Body Level Two</a:t>
            </a:r>
          </a:p>
          <a:p>
            <a:pPr lvl="2"/>
            <a:r>
              <a:t>Body Level Three</a:t>
            </a:r>
          </a:p>
          <a:p>
            <a:pPr lvl="3"/>
            <a:r>
              <a:t>Body Level Four</a:t>
            </a:r>
          </a:p>
          <a:p>
            <a:pPr lvl="4"/>
            <a:r>
              <a:t>Body Level Five</a:t>
            </a:r>
          </a:p>
        </p:txBody>
      </p:sp>
      <p:grpSp>
        <p:nvGrpSpPr>
          <p:cNvPr id="2437" name="Group 11"/>
          <p:cNvGrpSpPr/>
          <p:nvPr/>
        </p:nvGrpSpPr>
        <p:grpSpPr>
          <a:xfrm>
            <a:off x="-1530678" y="2991542"/>
            <a:ext cx="1404158" cy="2177012"/>
            <a:chOff x="0" y="0"/>
            <a:chExt cx="1872210" cy="2902681"/>
          </a:xfrm>
        </p:grpSpPr>
        <p:grpSp>
          <p:nvGrpSpPr>
            <p:cNvPr id="2433" name="Group 113"/>
            <p:cNvGrpSpPr/>
            <p:nvPr/>
          </p:nvGrpSpPr>
          <p:grpSpPr>
            <a:xfrm>
              <a:off x="0" y="270030"/>
              <a:ext cx="1872210" cy="2632651"/>
              <a:chOff x="0" y="0"/>
              <a:chExt cx="1872209" cy="2632649"/>
            </a:xfrm>
          </p:grpSpPr>
          <p:sp>
            <p:nvSpPr>
              <p:cNvPr id="2431"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432"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436" name="Group 120"/>
            <p:cNvGrpSpPr/>
            <p:nvPr/>
          </p:nvGrpSpPr>
          <p:grpSpPr>
            <a:xfrm>
              <a:off x="108012" y="0"/>
              <a:ext cx="540061" cy="540061"/>
              <a:chOff x="0" y="0"/>
              <a:chExt cx="540060" cy="540060"/>
            </a:xfrm>
          </p:grpSpPr>
          <p:sp>
            <p:nvSpPr>
              <p:cNvPr id="2434"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435"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438" name="Freeform 11"/>
          <p:cNvSpPr/>
          <p:nvPr/>
        </p:nvSpPr>
        <p:spPr>
          <a:xfrm>
            <a:off x="918100" y="2108178"/>
            <a:ext cx="9262247" cy="659392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533" name="Group 4"/>
          <p:cNvGrpSpPr/>
          <p:nvPr/>
        </p:nvGrpSpPr>
        <p:grpSpPr>
          <a:xfrm>
            <a:off x="7916400" y="224467"/>
            <a:ext cx="891346" cy="356033"/>
            <a:chOff x="0" y="0"/>
            <a:chExt cx="1188459" cy="474710"/>
          </a:xfrm>
        </p:grpSpPr>
        <p:sp>
          <p:nvSpPr>
            <p:cNvPr id="2439"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0"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1"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2"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3"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4"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5"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6"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7"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8"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9"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0"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1"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2"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3"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4"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5"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6"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7"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8"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9"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0"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1"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2"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3"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4"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5"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6"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7"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8"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9"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0"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1"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2"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3"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4"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5"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6"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7"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8"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9"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0"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1"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2"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3"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4"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5"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6"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7"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8"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9"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0"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1"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2"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3"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4"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5"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6"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7"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8"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9"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0"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1"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2"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3"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4"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5"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6"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7"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8"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9"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0"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1"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2"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3"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4"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5"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6"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7"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8"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9"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0"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1"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2"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3"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4"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5"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6"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7"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8"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9"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0"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1"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2"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235488321"/>
      </p:ext>
    </p:extLst>
  </p:cSld>
  <p:clrMapOvr>
    <a:masterClrMapping/>
  </p:clrMapOvr>
  <p:transition spd="med"/>
</p:sldLayout>
</file>

<file path=ppt/slideLayouts/slideLayout187.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2540"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Tree>
    <p:extLst>
      <p:ext uri="{BB962C8B-B14F-4D97-AF65-F5344CB8AC3E}">
        <p14:creationId xmlns:p14="http://schemas.microsoft.com/office/powerpoint/2010/main" val="3412177576"/>
      </p:ext>
    </p:extLst>
  </p:cSld>
  <p:clrMapOvr>
    <a:masterClrMapping/>
  </p:clrMapOvr>
  <p:transition spd="med"/>
</p:sldLayout>
</file>

<file path=ppt/slideLayouts/slideLayout188.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2547" name="Google Shape;7608;p87"/>
          <p:cNvSpPr/>
          <p:nvPr/>
        </p:nvSpPr>
        <p:spPr>
          <a:xfrm>
            <a:off x="-1" y="-1"/>
            <a:ext cx="9153302" cy="5143501"/>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548" name="Title Text"/>
          <p:cNvSpPr txBox="1">
            <a:spLocks noGrp="1"/>
          </p:cNvSpPr>
          <p:nvPr>
            <p:ph type="title"/>
          </p:nvPr>
        </p:nvSpPr>
        <p:spPr>
          <a:xfrm>
            <a:off x="386100" y="673212"/>
            <a:ext cx="3942301" cy="594901"/>
          </a:xfrm>
          <a:prstGeom prst="rect">
            <a:avLst/>
          </a:prstGeom>
        </p:spPr>
        <p:txBody>
          <a:bodyPr anchor="b"/>
          <a:lstStyle>
            <a:lvl1pPr defTabSz="914400">
              <a:defRPr>
                <a:solidFill>
                  <a:schemeClr val="accent2"/>
                </a:solidFill>
              </a:defRPr>
            </a:lvl1pPr>
          </a:lstStyle>
          <a:p>
            <a:r>
              <a:t>Title Text</a:t>
            </a:r>
          </a:p>
        </p:txBody>
      </p:sp>
      <p:sp>
        <p:nvSpPr>
          <p:cNvPr id="2549" name="Body Level One…"/>
          <p:cNvSpPr txBox="1">
            <a:spLocks noGrp="1"/>
          </p:cNvSpPr>
          <p:nvPr>
            <p:ph type="body" idx="1"/>
          </p:nvPr>
        </p:nvSpPr>
        <p:spPr>
          <a:xfrm>
            <a:off x="386099" y="1697954"/>
            <a:ext cx="7507801" cy="27723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2556" name="Google Shape;7614;p87"/>
          <p:cNvGrpSpPr/>
          <p:nvPr/>
        </p:nvGrpSpPr>
        <p:grpSpPr>
          <a:xfrm>
            <a:off x="-1530678" y="2991541"/>
            <a:ext cx="1404227" cy="1911532"/>
            <a:chOff x="0" y="-1"/>
            <a:chExt cx="1872302" cy="2548707"/>
          </a:xfrm>
        </p:grpSpPr>
        <p:grpSp>
          <p:nvGrpSpPr>
            <p:cNvPr id="2552" name="Google Shape;7615;p87"/>
            <p:cNvGrpSpPr/>
            <p:nvPr/>
          </p:nvGrpSpPr>
          <p:grpSpPr>
            <a:xfrm>
              <a:off x="0" y="270009"/>
              <a:ext cx="1872302" cy="2278697"/>
              <a:chOff x="0" y="0"/>
              <a:chExt cx="1872301" cy="2278696"/>
            </a:xfrm>
          </p:grpSpPr>
          <p:sp>
            <p:nvSpPr>
              <p:cNvPr id="2550" name="Google Shape;7616;p87"/>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551" name="Google Shape;7617;p87" descr="Google Shape;7617;p87"/>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2555" name="Google Shape;7618;p87"/>
            <p:cNvGrpSpPr/>
            <p:nvPr/>
          </p:nvGrpSpPr>
          <p:grpSpPr>
            <a:xfrm>
              <a:off x="108013" y="-1"/>
              <a:ext cx="540001" cy="540002"/>
              <a:chOff x="0" y="0"/>
              <a:chExt cx="540000" cy="540000"/>
            </a:xfrm>
          </p:grpSpPr>
          <p:sp>
            <p:nvSpPr>
              <p:cNvPr id="2553" name="Google Shape;7619;p87"/>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2554" name="Google Shape;7620;p87" descr="Google Shape;7620;p8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557" name="Google Shape;7621;p87"/>
          <p:cNvSpPr/>
          <p:nvPr/>
        </p:nvSpPr>
        <p:spPr>
          <a:xfrm>
            <a:off x="2264303" y="1408552"/>
            <a:ext cx="9073206" cy="645934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863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2649" name="Google Shape;7622;p87"/>
          <p:cNvGrpSpPr/>
          <p:nvPr/>
        </p:nvGrpSpPr>
        <p:grpSpPr>
          <a:xfrm>
            <a:off x="7916400" y="224461"/>
            <a:ext cx="892829" cy="355889"/>
            <a:chOff x="0" y="0"/>
            <a:chExt cx="1190437" cy="474518"/>
          </a:xfrm>
        </p:grpSpPr>
        <p:sp>
          <p:nvSpPr>
            <p:cNvPr id="2558" name="Google Shape;7623;p87"/>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59" name="Google Shape;7624;p87"/>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0" name="Google Shape;7625;p87"/>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1" name="Google Shape;7626;p87"/>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2" name="Google Shape;7627;p87"/>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3" name="Google Shape;7628;p87"/>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4" name="Google Shape;7629;p87"/>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5" name="Google Shape;7630;p87"/>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6" name="Google Shape;7631;p87"/>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7" name="Google Shape;7632;p87"/>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8" name="Google Shape;7633;p87"/>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9" name="Google Shape;7635;p87"/>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0" name="Google Shape;7636;p87"/>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1" name="Google Shape;7637;p87"/>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2" name="Google Shape;7638;p87"/>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3" name="Google Shape;7640;p87"/>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4" name="Google Shape;7641;p87"/>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5" name="Google Shape;7642;p87"/>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6" name="Google Shape;7643;p87"/>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7" name="Google Shape;7644;p87"/>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8" name="Google Shape;7645;p87"/>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9" name="Google Shape;7646;p87"/>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0" name="Google Shape;7647;p87"/>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1" name="Google Shape;7648;p87"/>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2" name="Google Shape;7649;p87"/>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3" name="Google Shape;7650;p87"/>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4" name="Google Shape;7651;p87"/>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5" name="Google Shape;7652;p87"/>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6" name="Google Shape;7653;p87"/>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7" name="Google Shape;7654;p87"/>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8" name="Google Shape;7655;p87"/>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9" name="Google Shape;7656;p87"/>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0" name="Google Shape;7657;p87"/>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1" name="Google Shape;7658;p87"/>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2" name="Google Shape;7659;p87"/>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3" name="Google Shape;7660;p87"/>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4" name="Google Shape;7661;p87"/>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5" name="Google Shape;7662;p87"/>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6" name="Google Shape;7663;p87"/>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7" name="Google Shape;7664;p87"/>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8" name="Google Shape;7665;p87"/>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9" name="Google Shape;7666;p87"/>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0" name="Google Shape;7667;p87"/>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1" name="Google Shape;7668;p87"/>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2" name="Google Shape;7669;p87"/>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3" name="Google Shape;7670;p87"/>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4" name="Google Shape;7671;p87"/>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5" name="Google Shape;7672;p87"/>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6" name="Google Shape;7673;p87"/>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7" name="Google Shape;7674;p87"/>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8" name="Google Shape;7675;p87"/>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9" name="Google Shape;7676;p87"/>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0" name="Google Shape;7677;p87"/>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1" name="Google Shape;7678;p87"/>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2" name="Google Shape;7679;p87"/>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3" name="Google Shape;7680;p87"/>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4" name="Google Shape;7681;p87"/>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5" name="Google Shape;7682;p87"/>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6" name="Google Shape;7683;p87"/>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7" name="Google Shape;7684;p87"/>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8" name="Google Shape;7685;p87"/>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9" name="Google Shape;7686;p87"/>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0" name="Google Shape;7687;p87"/>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1" name="Google Shape;7688;p87"/>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2" name="Google Shape;7689;p87"/>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3" name="Google Shape;7690;p87"/>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4" name="Google Shape;7691;p87"/>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5" name="Google Shape;7692;p87"/>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6" name="Google Shape;7693;p87"/>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7" name="Google Shape;7694;p87"/>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8" name="Google Shape;7695;p87"/>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9" name="Google Shape;7696;p87"/>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0" name="Google Shape;7697;p87"/>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1" name="Google Shape;7698;p87"/>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2" name="Google Shape;7699;p87"/>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3" name="Google Shape;7700;p87"/>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4" name="Google Shape;7701;p87"/>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5" name="Google Shape;7703;p87"/>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6" name="Google Shape;7704;p87"/>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7" name="Google Shape;7705;p87"/>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8" name="Google Shape;7706;p87"/>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9" name="Google Shape;7707;p87"/>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0" name="Google Shape;7708;p87"/>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1" name="Google Shape;7709;p87"/>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2" name="Google Shape;7710;p87"/>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3" name="Google Shape;7711;p87"/>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4" name="Google Shape;7712;p87"/>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5" name="Google Shape;7713;p87"/>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6" name="Google Shape;7714;p87"/>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7" name="Google Shape;7715;p87"/>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8" name="Google Shape;7716;p87"/>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pic>
        <p:nvPicPr>
          <p:cNvPr id="2650" name="Google Shape;7717;p87" descr="Google Shape;7717;p87"/>
          <p:cNvPicPr>
            <a:picLocks noChangeAspect="1"/>
          </p:cNvPicPr>
          <p:nvPr/>
        </p:nvPicPr>
        <p:blipFill>
          <a:blip r:embed="rId4">
            <a:extLst/>
          </a:blip>
          <a:stretch>
            <a:fillRect/>
          </a:stretch>
        </p:blipFill>
        <p:spPr>
          <a:xfrm>
            <a:off x="8710969" y="4695600"/>
            <a:ext cx="433031" cy="433031"/>
          </a:xfrm>
          <a:prstGeom prst="rect">
            <a:avLst/>
          </a:prstGeom>
          <a:ln w="12700">
            <a:miter lim="400000"/>
          </a:ln>
        </p:spPr>
      </p:pic>
      <p:sp>
        <p:nvSpPr>
          <p:cNvPr id="2651"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656638464"/>
      </p:ext>
    </p:extLst>
  </p:cSld>
  <p:clrMapOvr>
    <a:masterClrMapping/>
  </p:clrMapOvr>
  <p:transition spd="med"/>
</p:sldLayout>
</file>

<file path=ppt/slideLayouts/slideLayout189.xml><?xml version="1.0" encoding="utf-8"?>
<p:sldLayout xmlns:a="http://schemas.openxmlformats.org/drawingml/2006/main" xmlns:r="http://schemas.openxmlformats.org/officeDocument/2006/relationships" xmlns:p="http://schemas.openxmlformats.org/presentationml/2006/main" type="tx">
  <p:cSld name="1_Title, content and image: White">
    <p:spTree>
      <p:nvGrpSpPr>
        <p:cNvPr id="1" name=""/>
        <p:cNvGrpSpPr/>
        <p:nvPr/>
      </p:nvGrpSpPr>
      <p:grpSpPr>
        <a:xfrm>
          <a:off x="0" y="0"/>
          <a:ext cx="0" cy="0"/>
          <a:chOff x="0" y="0"/>
          <a:chExt cx="0" cy="0"/>
        </a:xfrm>
      </p:grpSpPr>
      <p:sp>
        <p:nvSpPr>
          <p:cNvPr id="2658" name="Google Shape;2646;p39"/>
          <p:cNvSpPr/>
          <p:nvPr/>
        </p:nvSpPr>
        <p:spPr>
          <a:xfrm>
            <a:off x="-2701" y="-1"/>
            <a:ext cx="9153302" cy="5148902"/>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659" name="Title Text"/>
          <p:cNvSpPr txBox="1">
            <a:spLocks noGrp="1"/>
          </p:cNvSpPr>
          <p:nvPr>
            <p:ph type="title"/>
          </p:nvPr>
        </p:nvSpPr>
        <p:spPr>
          <a:xfrm>
            <a:off x="4842029" y="673212"/>
            <a:ext cx="3942301" cy="594901"/>
          </a:xfrm>
          <a:prstGeom prst="rect">
            <a:avLst/>
          </a:prstGeom>
        </p:spPr>
        <p:txBody>
          <a:bodyPr anchor="b"/>
          <a:lstStyle>
            <a:lvl1pPr defTabSz="914400">
              <a:defRPr>
                <a:solidFill>
                  <a:schemeClr val="accent2"/>
                </a:solidFill>
              </a:defRPr>
            </a:lvl1pPr>
          </a:lstStyle>
          <a:p>
            <a:r>
              <a:t>Title Text</a:t>
            </a:r>
          </a:p>
        </p:txBody>
      </p:sp>
      <p:sp>
        <p:nvSpPr>
          <p:cNvPr id="2660" name="Google Shape;2651;p39"/>
          <p:cNvSpPr>
            <a:spLocks noGrp="1"/>
          </p:cNvSpPr>
          <p:nvPr>
            <p:ph type="pic" idx="13"/>
          </p:nvPr>
        </p:nvSpPr>
        <p:spPr>
          <a:xfrm>
            <a:off x="-7144" y="-1"/>
            <a:ext cx="4579201" cy="5143501"/>
          </a:xfrm>
          <a:prstGeom prst="rect">
            <a:avLst/>
          </a:prstGeom>
        </p:spPr>
        <p:txBody>
          <a:bodyPr lIns="91439" tIns="45719" rIns="91439" bIns="45719">
            <a:noAutofit/>
          </a:bodyPr>
          <a:lstStyle/>
          <a:p>
            <a:endParaRPr/>
          </a:p>
        </p:txBody>
      </p:sp>
      <p:sp>
        <p:nvSpPr>
          <p:cNvPr id="2661" name="Body Level One…"/>
          <p:cNvSpPr txBox="1">
            <a:spLocks noGrp="1"/>
          </p:cNvSpPr>
          <p:nvPr>
            <p:ph type="body" sz="quarter" idx="1"/>
          </p:nvPr>
        </p:nvSpPr>
        <p:spPr>
          <a:xfrm>
            <a:off x="4841425" y="1697954"/>
            <a:ext cx="3353701" cy="27741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2668" name="Google Shape;2653;p39"/>
          <p:cNvGrpSpPr/>
          <p:nvPr/>
        </p:nvGrpSpPr>
        <p:grpSpPr>
          <a:xfrm>
            <a:off x="-1530678" y="2991541"/>
            <a:ext cx="1404227" cy="1911532"/>
            <a:chOff x="0" y="-1"/>
            <a:chExt cx="1872302" cy="2548707"/>
          </a:xfrm>
        </p:grpSpPr>
        <p:grpSp>
          <p:nvGrpSpPr>
            <p:cNvPr id="2664" name="Google Shape;2654;p39"/>
            <p:cNvGrpSpPr/>
            <p:nvPr/>
          </p:nvGrpSpPr>
          <p:grpSpPr>
            <a:xfrm>
              <a:off x="0" y="270009"/>
              <a:ext cx="1872302" cy="2278697"/>
              <a:chOff x="0" y="0"/>
              <a:chExt cx="1872301" cy="2278696"/>
            </a:xfrm>
          </p:grpSpPr>
          <p:sp>
            <p:nvSpPr>
              <p:cNvPr id="2662" name="Google Shape;2655;p39"/>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663" name="Google Shape;2656;p39" descr="Google Shape;2656;p39"/>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2667" name="Google Shape;2657;p39"/>
            <p:cNvGrpSpPr/>
            <p:nvPr/>
          </p:nvGrpSpPr>
          <p:grpSpPr>
            <a:xfrm>
              <a:off x="108013" y="-1"/>
              <a:ext cx="540001" cy="540002"/>
              <a:chOff x="0" y="0"/>
              <a:chExt cx="540000" cy="540000"/>
            </a:xfrm>
          </p:grpSpPr>
          <p:sp>
            <p:nvSpPr>
              <p:cNvPr id="2665" name="Google Shape;2658;p39"/>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2666" name="Google Shape;2659;p39" descr="Google Shape;2659;p39"/>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669" name="Google Shape;2660;p39"/>
          <p:cNvSpPr/>
          <p:nvPr/>
        </p:nvSpPr>
        <p:spPr>
          <a:xfrm>
            <a:off x="4628041" y="1804383"/>
            <a:ext cx="4247219"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980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2761" name="Google Shape;2661;p39"/>
          <p:cNvGrpSpPr/>
          <p:nvPr/>
        </p:nvGrpSpPr>
        <p:grpSpPr>
          <a:xfrm>
            <a:off x="7916400" y="224461"/>
            <a:ext cx="892829" cy="355889"/>
            <a:chOff x="0" y="0"/>
            <a:chExt cx="1190437" cy="474518"/>
          </a:xfrm>
        </p:grpSpPr>
        <p:sp>
          <p:nvSpPr>
            <p:cNvPr id="2670" name="Google Shape;2662;p39"/>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1" name="Google Shape;2663;p39"/>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2" name="Google Shape;2664;p39"/>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3" name="Google Shape;2665;p39"/>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4" name="Google Shape;2666;p39"/>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5" name="Google Shape;2667;p39"/>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6" name="Google Shape;2668;p39"/>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7" name="Google Shape;2669;p39"/>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8" name="Google Shape;2670;p39"/>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9" name="Google Shape;2671;p39"/>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0" name="Google Shape;2672;p39"/>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1" name="Google Shape;2674;p39"/>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2" name="Google Shape;2675;p39"/>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3" name="Google Shape;2676;p39"/>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4" name="Google Shape;2677;p39"/>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5" name="Google Shape;2679;p39"/>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6" name="Google Shape;2680;p39"/>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7" name="Google Shape;2681;p39"/>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8" name="Google Shape;2682;p39"/>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9" name="Google Shape;2683;p39"/>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0" name="Google Shape;2684;p39"/>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1" name="Google Shape;2685;p39"/>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2" name="Google Shape;2686;p39"/>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3" name="Google Shape;2687;p39"/>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4" name="Google Shape;2688;p39"/>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5" name="Google Shape;2689;p39"/>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6" name="Google Shape;2690;p39"/>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7" name="Google Shape;2691;p39"/>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8" name="Google Shape;2692;p39"/>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9" name="Google Shape;2693;p39"/>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0" name="Google Shape;2694;p39"/>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1" name="Google Shape;2695;p39"/>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2" name="Google Shape;2696;p39"/>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3" name="Google Shape;2697;p39"/>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4" name="Google Shape;2698;p39"/>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5" name="Google Shape;2699;p39"/>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6" name="Google Shape;2700;p39"/>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7" name="Google Shape;2701;p39"/>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8" name="Google Shape;2702;p39"/>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9" name="Google Shape;2703;p39"/>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0" name="Google Shape;2704;p39"/>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1" name="Google Shape;2705;p39"/>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2" name="Google Shape;2706;p39"/>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3" name="Google Shape;2707;p39"/>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4" name="Google Shape;2708;p39"/>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5" name="Google Shape;2709;p39"/>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6" name="Google Shape;2710;p39"/>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7" name="Google Shape;2711;p39"/>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8" name="Google Shape;2712;p39"/>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9" name="Google Shape;2713;p39"/>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0" name="Google Shape;2714;p39"/>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1" name="Google Shape;2715;p39"/>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2" name="Google Shape;2716;p39"/>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3" name="Google Shape;2717;p39"/>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4" name="Google Shape;2718;p39"/>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5" name="Google Shape;2719;p39"/>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6" name="Google Shape;2720;p39"/>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7" name="Google Shape;2721;p39"/>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8" name="Google Shape;2722;p39"/>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9" name="Google Shape;2723;p39"/>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0" name="Google Shape;2724;p39"/>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1" name="Google Shape;2725;p39"/>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2" name="Google Shape;2726;p39"/>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3" name="Google Shape;2727;p39"/>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4" name="Google Shape;2728;p39"/>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5" name="Google Shape;2729;p39"/>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6" name="Google Shape;2730;p39"/>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7" name="Google Shape;2731;p39"/>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8" name="Google Shape;2732;p39"/>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9" name="Google Shape;2733;p39"/>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0" name="Google Shape;2734;p39"/>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1" name="Google Shape;2735;p39"/>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2" name="Google Shape;2736;p39"/>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3" name="Google Shape;2737;p39"/>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4" name="Google Shape;2738;p39"/>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5" name="Google Shape;2739;p39"/>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6" name="Google Shape;2740;p39"/>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7" name="Google Shape;2742;p39"/>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8" name="Google Shape;2743;p39"/>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9" name="Google Shape;2744;p39"/>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0" name="Google Shape;2745;p39"/>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1" name="Google Shape;2746;p39"/>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2" name="Google Shape;2747;p39"/>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3" name="Google Shape;2748;p39"/>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4" name="Google Shape;2749;p39"/>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5" name="Google Shape;2750;p39"/>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6" name="Google Shape;2751;p39"/>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7" name="Google Shape;2752;p39"/>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8" name="Google Shape;2753;p39"/>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9" name="Google Shape;2754;p39"/>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60" name="Google Shape;2755;p39"/>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sp>
        <p:nvSpPr>
          <p:cNvPr id="2762"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1718870062"/>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2022"/>
        <p:cNvGrpSpPr/>
        <p:nvPr/>
      </p:nvGrpSpPr>
      <p:grpSpPr>
        <a:xfrm>
          <a:off x="0" y="0"/>
          <a:ext cx="0" cy="0"/>
          <a:chOff x="0" y="0"/>
          <a:chExt cx="0" cy="0"/>
        </a:xfrm>
      </p:grpSpPr>
      <p:sp>
        <p:nvSpPr>
          <p:cNvPr id="2023" name="Google Shape;2023;p21"/>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024" name="Google Shape;2024;p21"/>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025" name="Google Shape;2025;p2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026" name="Google Shape;2026;p2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2027" name="Google Shape;2027;p21"/>
          <p:cNvGrpSpPr/>
          <p:nvPr/>
        </p:nvGrpSpPr>
        <p:grpSpPr>
          <a:xfrm>
            <a:off x="7915032" y="222489"/>
            <a:ext cx="895960" cy="359739"/>
            <a:chOff x="1899" y="899"/>
            <a:chExt cx="4163" cy="1671"/>
          </a:xfrm>
        </p:grpSpPr>
        <p:sp>
          <p:nvSpPr>
            <p:cNvPr id="2028" name="Google Shape;2028;p2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29" name="Google Shape;2029;p2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0" name="Google Shape;2030;p2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1" name="Google Shape;2031;p2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2" name="Google Shape;2032;p2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3" name="Google Shape;2033;p2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4" name="Google Shape;2034;p2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5" name="Google Shape;2035;p2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6" name="Google Shape;2036;p2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7" name="Google Shape;2037;p2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8" name="Google Shape;2038;p2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9" name="Google Shape;2039;p2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0" name="Google Shape;2040;p2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1" name="Google Shape;2041;p2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2" name="Google Shape;2042;p2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3" name="Google Shape;2043;p2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4" name="Google Shape;2044;p2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5" name="Google Shape;2045;p2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6" name="Google Shape;2046;p2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7" name="Google Shape;2047;p2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8" name="Google Shape;2048;p2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9" name="Google Shape;2049;p2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0" name="Google Shape;2050;p2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1" name="Google Shape;2051;p2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2" name="Google Shape;2052;p2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3" name="Google Shape;2053;p2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4" name="Google Shape;2054;p2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5" name="Google Shape;2055;p2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6" name="Google Shape;2056;p2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7" name="Google Shape;2057;p2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8" name="Google Shape;2058;p2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9" name="Google Shape;2059;p2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0" name="Google Shape;2060;p2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1" name="Google Shape;2061;p2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2" name="Google Shape;2062;p2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3" name="Google Shape;2063;p2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4" name="Google Shape;2064;p2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5" name="Google Shape;2065;p2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6" name="Google Shape;2066;p2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7" name="Google Shape;2067;p2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8" name="Google Shape;2068;p2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9" name="Google Shape;2069;p2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0" name="Google Shape;2070;p2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1" name="Google Shape;2071;p2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2" name="Google Shape;2072;p2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3" name="Google Shape;2073;p2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4" name="Google Shape;2074;p2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5" name="Google Shape;2075;p2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6" name="Google Shape;2076;p2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7" name="Google Shape;2077;p2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8" name="Google Shape;2078;p2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9" name="Google Shape;2079;p2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0" name="Google Shape;2080;p2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1" name="Google Shape;2081;p2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2" name="Google Shape;2082;p2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3" name="Google Shape;2083;p2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4" name="Google Shape;2084;p2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5" name="Google Shape;2085;p2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6" name="Google Shape;2086;p2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7" name="Google Shape;2087;p2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8" name="Google Shape;2088;p2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9" name="Google Shape;2089;p2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0" name="Google Shape;2090;p2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1" name="Google Shape;2091;p2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2" name="Google Shape;2092;p2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3" name="Google Shape;2093;p2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4" name="Google Shape;2094;p2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5" name="Google Shape;2095;p2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6" name="Google Shape;2096;p2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7" name="Google Shape;2097;p2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8" name="Google Shape;2098;p2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9" name="Google Shape;2099;p2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0" name="Google Shape;2100;p2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1" name="Google Shape;2101;p2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2" name="Google Shape;2102;p2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3" name="Google Shape;2103;p2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4" name="Google Shape;2104;p2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5" name="Google Shape;2105;p2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6" name="Google Shape;2106;p2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7" name="Google Shape;2107;p2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8" name="Google Shape;2108;p2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9" name="Google Shape;2109;p2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0" name="Google Shape;2110;p2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1" name="Google Shape;2111;p2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2" name="Google Shape;2112;p2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3" name="Google Shape;2113;p2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4" name="Google Shape;2114;p2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5" name="Google Shape;2115;p2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6" name="Google Shape;2116;p2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7" name="Google Shape;2117;p2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8" name="Google Shape;2118;p2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9" name="Google Shape;2119;p2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20" name="Google Shape;2120;p2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2121" name="Google Shape;2121;p2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2122" name="Google Shape;2122;p21"/>
          <p:cNvGrpSpPr/>
          <p:nvPr/>
        </p:nvGrpSpPr>
        <p:grpSpPr>
          <a:xfrm>
            <a:off x="-1530678" y="2991542"/>
            <a:ext cx="1404225" cy="2177094"/>
            <a:chOff x="6195941" y="562596"/>
            <a:chExt cx="1872300" cy="2902792"/>
          </a:xfrm>
        </p:grpSpPr>
        <p:grpSp>
          <p:nvGrpSpPr>
            <p:cNvPr id="2123" name="Google Shape;2123;p21"/>
            <p:cNvGrpSpPr/>
            <p:nvPr/>
          </p:nvGrpSpPr>
          <p:grpSpPr>
            <a:xfrm>
              <a:off x="6195941" y="832605"/>
              <a:ext cx="1872300" cy="2632784"/>
              <a:chOff x="-1872716" y="660661"/>
              <a:chExt cx="1872300" cy="1974637"/>
            </a:xfrm>
          </p:grpSpPr>
          <p:sp>
            <p:nvSpPr>
              <p:cNvPr id="2124" name="Google Shape;2124;p2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2125" name="Google Shape;2125;p2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126" name="Google Shape;2126;p21"/>
            <p:cNvGrpSpPr/>
            <p:nvPr/>
          </p:nvGrpSpPr>
          <p:grpSpPr>
            <a:xfrm>
              <a:off x="6303954" y="562596"/>
              <a:ext cx="540000" cy="540000"/>
              <a:chOff x="6303954" y="562596"/>
              <a:chExt cx="540000" cy="540000"/>
            </a:xfrm>
          </p:grpSpPr>
          <p:sp>
            <p:nvSpPr>
              <p:cNvPr id="2127" name="Google Shape;2127;p2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2128" name="Google Shape;2128;p2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129" name="Google Shape;2129;p21"/>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30" name="Google Shape;2130;p21"/>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31" name="Google Shape;2131;p21"/>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132" name="Google Shape;2132;p2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133" name="Google Shape;2133;p21"/>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2134" name="Google Shape;2134;p21"/>
          <p:cNvGrpSpPr/>
          <p:nvPr/>
        </p:nvGrpSpPr>
        <p:grpSpPr>
          <a:xfrm>
            <a:off x="-1530678" y="653649"/>
            <a:ext cx="1026225" cy="1698128"/>
            <a:chOff x="-1836712" y="2937191"/>
            <a:chExt cx="1368300" cy="2264171"/>
          </a:xfrm>
        </p:grpSpPr>
        <p:pic>
          <p:nvPicPr>
            <p:cNvPr id="2135" name="Google Shape;2135;p2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136" name="Google Shape;2136;p21"/>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2137" name="Google Shape;2137;p2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190.xml><?xml version="1.0" encoding="utf-8"?>
<p:sldLayout xmlns:a="http://schemas.openxmlformats.org/drawingml/2006/main" xmlns:r="http://schemas.openxmlformats.org/officeDocument/2006/relationships" xmlns:p="http://schemas.openxmlformats.org/presentationml/2006/main" type="tx">
  <p:cSld name="1_Title and Content">
    <p:spTree>
      <p:nvGrpSpPr>
        <p:cNvPr id="1" name=""/>
        <p:cNvGrpSpPr/>
        <p:nvPr/>
      </p:nvGrpSpPr>
      <p:grpSpPr>
        <a:xfrm>
          <a:off x="0" y="0"/>
          <a:ext cx="0" cy="0"/>
          <a:chOff x="0" y="0"/>
          <a:chExt cx="0" cy="0"/>
        </a:xfrm>
      </p:grpSpPr>
      <p:sp>
        <p:nvSpPr>
          <p:cNvPr id="2769" name="Google Shape;5020;p62"/>
          <p:cNvSpPr/>
          <p:nvPr/>
        </p:nvSpPr>
        <p:spPr>
          <a:xfrm>
            <a:off x="-1" y="-1"/>
            <a:ext cx="9153302" cy="5143501"/>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770" name="Title Text"/>
          <p:cNvSpPr txBox="1">
            <a:spLocks noGrp="1"/>
          </p:cNvSpPr>
          <p:nvPr>
            <p:ph type="title"/>
          </p:nvPr>
        </p:nvSpPr>
        <p:spPr>
          <a:xfrm>
            <a:off x="386100" y="673212"/>
            <a:ext cx="3942301" cy="594901"/>
          </a:xfrm>
          <a:prstGeom prst="rect">
            <a:avLst/>
          </a:prstGeom>
        </p:spPr>
        <p:txBody>
          <a:bodyPr anchor="b"/>
          <a:lstStyle>
            <a:lvl1pPr defTabSz="914400">
              <a:defRPr>
                <a:solidFill>
                  <a:schemeClr val="accent2"/>
                </a:solidFill>
              </a:defRPr>
            </a:lvl1pPr>
          </a:lstStyle>
          <a:p>
            <a:r>
              <a:t>Title Text</a:t>
            </a:r>
          </a:p>
        </p:txBody>
      </p:sp>
      <p:sp>
        <p:nvSpPr>
          <p:cNvPr id="2771" name="Body Level One…"/>
          <p:cNvSpPr txBox="1">
            <a:spLocks noGrp="1"/>
          </p:cNvSpPr>
          <p:nvPr>
            <p:ph type="body" idx="1"/>
          </p:nvPr>
        </p:nvSpPr>
        <p:spPr>
          <a:xfrm>
            <a:off x="386099" y="1697954"/>
            <a:ext cx="7507801" cy="27723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2778" name="Google Shape;5026;p62"/>
          <p:cNvGrpSpPr/>
          <p:nvPr/>
        </p:nvGrpSpPr>
        <p:grpSpPr>
          <a:xfrm>
            <a:off x="-1530678" y="2991541"/>
            <a:ext cx="1404227" cy="1911532"/>
            <a:chOff x="0" y="-1"/>
            <a:chExt cx="1872302" cy="2548707"/>
          </a:xfrm>
        </p:grpSpPr>
        <p:grpSp>
          <p:nvGrpSpPr>
            <p:cNvPr id="2774" name="Google Shape;5027;p62"/>
            <p:cNvGrpSpPr/>
            <p:nvPr/>
          </p:nvGrpSpPr>
          <p:grpSpPr>
            <a:xfrm>
              <a:off x="0" y="270009"/>
              <a:ext cx="1872302" cy="2278697"/>
              <a:chOff x="0" y="0"/>
              <a:chExt cx="1872301" cy="2278696"/>
            </a:xfrm>
          </p:grpSpPr>
          <p:sp>
            <p:nvSpPr>
              <p:cNvPr id="2772" name="Google Shape;5028;p62"/>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773" name="Google Shape;5029;p62" descr="Google Shape;5029;p62"/>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2777" name="Google Shape;5030;p62"/>
            <p:cNvGrpSpPr/>
            <p:nvPr/>
          </p:nvGrpSpPr>
          <p:grpSpPr>
            <a:xfrm>
              <a:off x="108013" y="-1"/>
              <a:ext cx="540001" cy="540002"/>
              <a:chOff x="0" y="0"/>
              <a:chExt cx="540000" cy="540000"/>
            </a:xfrm>
          </p:grpSpPr>
          <p:sp>
            <p:nvSpPr>
              <p:cNvPr id="2775" name="Google Shape;5031;p62"/>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2776" name="Google Shape;5032;p62" descr="Google Shape;5032;p62"/>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779" name="Google Shape;5033;p62"/>
          <p:cNvSpPr/>
          <p:nvPr/>
        </p:nvSpPr>
        <p:spPr>
          <a:xfrm>
            <a:off x="2264303" y="1408552"/>
            <a:ext cx="9073206" cy="645934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902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2871" name="Google Shape;5034;p62"/>
          <p:cNvGrpSpPr/>
          <p:nvPr/>
        </p:nvGrpSpPr>
        <p:grpSpPr>
          <a:xfrm>
            <a:off x="7916400" y="224461"/>
            <a:ext cx="892829" cy="355889"/>
            <a:chOff x="0" y="0"/>
            <a:chExt cx="1190437" cy="474518"/>
          </a:xfrm>
        </p:grpSpPr>
        <p:sp>
          <p:nvSpPr>
            <p:cNvPr id="2780" name="Google Shape;5035;p62"/>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1" name="Google Shape;5036;p62"/>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2" name="Google Shape;5037;p62"/>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3" name="Google Shape;5038;p62"/>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4" name="Google Shape;5039;p62"/>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5" name="Google Shape;5040;p62"/>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6" name="Google Shape;5041;p62"/>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7" name="Google Shape;5042;p62"/>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8" name="Google Shape;5043;p62"/>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9" name="Google Shape;5044;p62"/>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0" name="Google Shape;5045;p62"/>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1" name="Google Shape;5047;p62"/>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2" name="Google Shape;5048;p62"/>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3" name="Google Shape;5049;p62"/>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4" name="Google Shape;5050;p62"/>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5" name="Google Shape;5052;p62"/>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6" name="Google Shape;5053;p62"/>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7" name="Google Shape;5054;p62"/>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8" name="Google Shape;5055;p62"/>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9" name="Google Shape;5056;p62"/>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0" name="Google Shape;5057;p62"/>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1" name="Google Shape;5058;p62"/>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2" name="Google Shape;5059;p62"/>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3" name="Google Shape;5060;p62"/>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4" name="Google Shape;5061;p62"/>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5" name="Google Shape;5062;p62"/>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6" name="Google Shape;5063;p62"/>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7" name="Google Shape;5064;p62"/>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8" name="Google Shape;5065;p62"/>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9" name="Google Shape;5066;p62"/>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0" name="Google Shape;5067;p62"/>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1" name="Google Shape;5068;p62"/>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2" name="Google Shape;5069;p62"/>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3" name="Google Shape;5070;p62"/>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4" name="Google Shape;5071;p62"/>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5" name="Google Shape;5072;p62"/>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6" name="Google Shape;5073;p62"/>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7" name="Google Shape;5074;p62"/>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8" name="Google Shape;5075;p62"/>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9" name="Google Shape;5076;p62"/>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0" name="Google Shape;5077;p62"/>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1" name="Google Shape;5078;p62"/>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2" name="Google Shape;5079;p62"/>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3" name="Google Shape;5080;p62"/>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4" name="Google Shape;5081;p62"/>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5" name="Google Shape;5082;p62"/>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6" name="Google Shape;5083;p62"/>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7" name="Google Shape;5084;p62"/>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8" name="Google Shape;5085;p62"/>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9" name="Google Shape;5086;p62"/>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0" name="Google Shape;5087;p62"/>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1" name="Google Shape;5088;p62"/>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2" name="Google Shape;5089;p62"/>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3" name="Google Shape;5090;p62"/>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4" name="Google Shape;5091;p62"/>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5" name="Google Shape;5092;p62"/>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6" name="Google Shape;5093;p62"/>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7" name="Google Shape;5094;p62"/>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8" name="Google Shape;5095;p62"/>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9" name="Google Shape;5096;p62"/>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0" name="Google Shape;5097;p62"/>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1" name="Google Shape;5098;p62"/>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2" name="Google Shape;5099;p62"/>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3" name="Google Shape;5100;p62"/>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4" name="Google Shape;5101;p62"/>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5" name="Google Shape;5102;p62"/>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6" name="Google Shape;5103;p62"/>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7" name="Google Shape;5104;p62"/>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8" name="Google Shape;5105;p62"/>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9" name="Google Shape;5106;p62"/>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0" name="Google Shape;5107;p62"/>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1" name="Google Shape;5108;p62"/>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2" name="Google Shape;5109;p62"/>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3" name="Google Shape;5110;p62"/>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4" name="Google Shape;5111;p62"/>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5" name="Google Shape;5112;p62"/>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6" name="Google Shape;5113;p62"/>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7" name="Google Shape;5115;p62"/>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8" name="Google Shape;5116;p62"/>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9" name="Google Shape;5117;p62"/>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0" name="Google Shape;5118;p62"/>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1" name="Google Shape;5119;p62"/>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2" name="Google Shape;5120;p62"/>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3" name="Google Shape;5121;p62"/>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4" name="Google Shape;5122;p62"/>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5" name="Google Shape;5123;p62"/>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6" name="Google Shape;5124;p62"/>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7" name="Google Shape;5125;p62"/>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8" name="Google Shape;5126;p62"/>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9" name="Google Shape;5127;p62"/>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70" name="Google Shape;5128;p62"/>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pic>
        <p:nvPicPr>
          <p:cNvPr id="2872" name="Google Shape;5129;p62" descr="Google Shape;5129;p62"/>
          <p:cNvPicPr>
            <a:picLocks noChangeAspect="1"/>
          </p:cNvPicPr>
          <p:nvPr/>
        </p:nvPicPr>
        <p:blipFill>
          <a:blip r:embed="rId4">
            <a:extLst/>
          </a:blip>
          <a:stretch>
            <a:fillRect/>
          </a:stretch>
        </p:blipFill>
        <p:spPr>
          <a:xfrm>
            <a:off x="8710969" y="4695600"/>
            <a:ext cx="433031" cy="433031"/>
          </a:xfrm>
          <a:prstGeom prst="rect">
            <a:avLst/>
          </a:prstGeom>
          <a:ln w="12700">
            <a:miter lim="400000"/>
          </a:ln>
        </p:spPr>
      </p:pic>
      <p:sp>
        <p:nvSpPr>
          <p:cNvPr id="2873"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824478294"/>
      </p:ext>
    </p:extLst>
  </p:cSld>
  <p:clrMapOvr>
    <a:masterClrMapping/>
  </p:clrMapOvr>
  <p:transition spd="med"/>
</p:sldLayout>
</file>

<file path=ppt/slideLayouts/slideLayout191.xml><?xml version="1.0" encoding="utf-8"?>
<p:sldLayout xmlns:a="http://schemas.openxmlformats.org/drawingml/2006/main" xmlns:r="http://schemas.openxmlformats.org/officeDocument/2006/relationships" xmlns:p="http://schemas.openxmlformats.org/presentationml/2006/main" type="tx">
  <p:cSld name="2_Title and Content">
    <p:spTree>
      <p:nvGrpSpPr>
        <p:cNvPr id="1" name=""/>
        <p:cNvGrpSpPr/>
        <p:nvPr/>
      </p:nvGrpSpPr>
      <p:grpSpPr>
        <a:xfrm>
          <a:off x="0" y="0"/>
          <a:ext cx="0" cy="0"/>
          <a:chOff x="0" y="0"/>
          <a:chExt cx="0" cy="0"/>
        </a:xfrm>
      </p:grpSpPr>
      <p:sp>
        <p:nvSpPr>
          <p:cNvPr id="2994" name="Google Shape;57;p14"/>
          <p:cNvSpPr/>
          <p:nvPr/>
        </p:nvSpPr>
        <p:spPr>
          <a:xfrm>
            <a:off x="-1" y="-1"/>
            <a:ext cx="9153302" cy="5143501"/>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995" name="Title Text"/>
          <p:cNvSpPr txBox="1">
            <a:spLocks noGrp="1"/>
          </p:cNvSpPr>
          <p:nvPr>
            <p:ph type="title"/>
          </p:nvPr>
        </p:nvSpPr>
        <p:spPr>
          <a:xfrm>
            <a:off x="386100" y="673212"/>
            <a:ext cx="3942301" cy="594901"/>
          </a:xfrm>
          <a:prstGeom prst="rect">
            <a:avLst/>
          </a:prstGeom>
        </p:spPr>
        <p:txBody>
          <a:bodyPr anchor="b"/>
          <a:lstStyle>
            <a:lvl1pPr defTabSz="914400">
              <a:defRPr>
                <a:solidFill>
                  <a:schemeClr val="accent2"/>
                </a:solidFill>
              </a:defRPr>
            </a:lvl1pPr>
          </a:lstStyle>
          <a:p>
            <a:r>
              <a:t>Title Text</a:t>
            </a:r>
          </a:p>
        </p:txBody>
      </p:sp>
      <p:sp>
        <p:nvSpPr>
          <p:cNvPr id="2996" name="Body Level One…"/>
          <p:cNvSpPr txBox="1">
            <a:spLocks noGrp="1"/>
          </p:cNvSpPr>
          <p:nvPr>
            <p:ph type="body" idx="1"/>
          </p:nvPr>
        </p:nvSpPr>
        <p:spPr>
          <a:xfrm>
            <a:off x="386099" y="1697954"/>
            <a:ext cx="7507801" cy="27723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3003" name="Google Shape;63;p14"/>
          <p:cNvGrpSpPr/>
          <p:nvPr/>
        </p:nvGrpSpPr>
        <p:grpSpPr>
          <a:xfrm>
            <a:off x="-1530678" y="2991541"/>
            <a:ext cx="1404227" cy="1911532"/>
            <a:chOff x="0" y="-1"/>
            <a:chExt cx="1872302" cy="2548707"/>
          </a:xfrm>
        </p:grpSpPr>
        <p:grpSp>
          <p:nvGrpSpPr>
            <p:cNvPr id="2999" name="Google Shape;64;p14"/>
            <p:cNvGrpSpPr/>
            <p:nvPr/>
          </p:nvGrpSpPr>
          <p:grpSpPr>
            <a:xfrm>
              <a:off x="0" y="270009"/>
              <a:ext cx="1872302" cy="2278697"/>
              <a:chOff x="0" y="0"/>
              <a:chExt cx="1872301" cy="2278696"/>
            </a:xfrm>
          </p:grpSpPr>
          <p:sp>
            <p:nvSpPr>
              <p:cNvPr id="2997" name="Google Shape;65;p14"/>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998" name="Google Shape;66;p14" descr="Google Shape;66;p14"/>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3002" name="Google Shape;67;p14"/>
            <p:cNvGrpSpPr/>
            <p:nvPr/>
          </p:nvGrpSpPr>
          <p:grpSpPr>
            <a:xfrm>
              <a:off x="108013" y="-1"/>
              <a:ext cx="540001" cy="540002"/>
              <a:chOff x="0" y="0"/>
              <a:chExt cx="540000" cy="540000"/>
            </a:xfrm>
          </p:grpSpPr>
          <p:sp>
            <p:nvSpPr>
              <p:cNvPr id="3000" name="Google Shape;68;p14"/>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3001" name="Google Shape;69;p14" descr="Google Shape;69;p14"/>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3004" name="Google Shape;70;p14"/>
          <p:cNvSpPr/>
          <p:nvPr/>
        </p:nvSpPr>
        <p:spPr>
          <a:xfrm>
            <a:off x="2264303" y="1408552"/>
            <a:ext cx="9073206" cy="645934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980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3096" name="Google Shape;71;p14"/>
          <p:cNvGrpSpPr/>
          <p:nvPr/>
        </p:nvGrpSpPr>
        <p:grpSpPr>
          <a:xfrm>
            <a:off x="7916400" y="224461"/>
            <a:ext cx="892829" cy="355889"/>
            <a:chOff x="0" y="0"/>
            <a:chExt cx="1190437" cy="474518"/>
          </a:xfrm>
        </p:grpSpPr>
        <p:sp>
          <p:nvSpPr>
            <p:cNvPr id="3005" name="Google Shape;72;p14"/>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6" name="Google Shape;73;p14"/>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7" name="Google Shape;74;p14"/>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8" name="Google Shape;75;p14"/>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9" name="Google Shape;76;p14"/>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0" name="Google Shape;77;p14"/>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1" name="Google Shape;78;p14"/>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2" name="Google Shape;79;p14"/>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3" name="Google Shape;80;p14"/>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4" name="Google Shape;81;p14"/>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5" name="Google Shape;82;p14"/>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6" name="Google Shape;84;p14"/>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7" name="Google Shape;85;p14"/>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8" name="Google Shape;86;p14"/>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9" name="Google Shape;87;p14"/>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0" name="Google Shape;89;p14"/>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1" name="Google Shape;90;p14"/>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2" name="Google Shape;91;p14"/>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3" name="Google Shape;92;p14"/>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4" name="Google Shape;93;p14"/>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5" name="Google Shape;94;p14"/>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6" name="Google Shape;95;p14"/>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7" name="Google Shape;96;p14"/>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8" name="Google Shape;97;p14"/>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9" name="Google Shape;98;p14"/>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0" name="Google Shape;99;p14"/>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1" name="Google Shape;100;p14"/>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2" name="Google Shape;101;p14"/>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3" name="Google Shape;102;p14"/>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4" name="Google Shape;103;p14"/>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5" name="Google Shape;104;p14"/>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6" name="Google Shape;105;p14"/>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7" name="Google Shape;106;p14"/>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8" name="Google Shape;107;p14"/>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9" name="Google Shape;108;p14"/>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0" name="Google Shape;109;p14"/>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1" name="Google Shape;110;p14"/>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2" name="Google Shape;111;p14"/>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3" name="Google Shape;112;p14"/>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4" name="Google Shape;113;p14"/>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5" name="Google Shape;114;p14"/>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6" name="Google Shape;115;p14"/>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7" name="Google Shape;116;p14"/>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8" name="Google Shape;117;p14"/>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9" name="Google Shape;118;p14"/>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0" name="Google Shape;119;p14"/>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1" name="Google Shape;120;p14"/>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2" name="Google Shape;121;p14"/>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3" name="Google Shape;122;p14"/>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4" name="Google Shape;123;p14"/>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5" name="Google Shape;124;p14"/>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6" name="Google Shape;125;p14"/>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7" name="Google Shape;126;p14"/>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8" name="Google Shape;127;p14"/>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9" name="Google Shape;128;p14"/>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0" name="Google Shape;129;p14"/>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1" name="Google Shape;130;p14"/>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2" name="Google Shape;131;p14"/>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3" name="Google Shape;132;p14"/>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4" name="Google Shape;133;p14"/>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5" name="Google Shape;134;p14"/>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6" name="Google Shape;135;p14"/>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7" name="Google Shape;136;p14"/>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8" name="Google Shape;137;p14"/>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9" name="Google Shape;138;p14"/>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0" name="Google Shape;139;p14"/>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1" name="Google Shape;140;p14"/>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2" name="Google Shape;141;p14"/>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3" name="Google Shape;142;p14"/>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4" name="Google Shape;143;p14"/>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5" name="Google Shape;144;p14"/>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6" name="Google Shape;145;p14"/>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7" name="Google Shape;146;p14"/>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8" name="Google Shape;147;p14"/>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9" name="Google Shape;148;p14"/>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0" name="Google Shape;149;p14"/>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1" name="Google Shape;150;p14"/>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2" name="Google Shape;152;p14"/>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3" name="Google Shape;153;p14"/>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4" name="Google Shape;154;p14"/>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5" name="Google Shape;155;p14"/>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6" name="Google Shape;156;p14"/>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7" name="Google Shape;157;p14"/>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8" name="Google Shape;158;p14"/>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9" name="Google Shape;159;p14"/>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0" name="Google Shape;160;p14"/>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1" name="Google Shape;161;p14"/>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2" name="Google Shape;162;p14"/>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3" name="Google Shape;163;p14"/>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4" name="Google Shape;164;p14"/>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5" name="Google Shape;165;p14"/>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sp>
        <p:nvSpPr>
          <p:cNvPr id="3097"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3132861138"/>
      </p:ext>
    </p:extLst>
  </p:cSld>
  <p:clrMapOvr>
    <a:masterClrMapping/>
  </p:clrMapOvr>
  <p:transition spd="med"/>
</p:sldLayout>
</file>

<file path=ppt/slideLayouts/slideLayout192.xml><?xml version="1.0" encoding="utf-8"?>
<p:sldLayout xmlns:a="http://schemas.openxmlformats.org/drawingml/2006/main" xmlns:r="http://schemas.openxmlformats.org/officeDocument/2006/relationships" xmlns:p="http://schemas.openxmlformats.org/presentationml/2006/main" type="tx">
  <p:cSld name="OBJECT">
    <p:spTree>
      <p:nvGrpSpPr>
        <p:cNvPr id="1" name=""/>
        <p:cNvGrpSpPr/>
        <p:nvPr/>
      </p:nvGrpSpPr>
      <p:grpSpPr>
        <a:xfrm>
          <a:off x="0" y="0"/>
          <a:ext cx="0" cy="0"/>
          <a:chOff x="0" y="0"/>
          <a:chExt cx="0" cy="0"/>
        </a:xfrm>
      </p:grpSpPr>
      <p:pic>
        <p:nvPicPr>
          <p:cNvPr id="3104" name="Google Shape;10;p1" descr="Google Shape;10;p1"/>
          <p:cNvPicPr>
            <a:picLocks noChangeAspect="1"/>
          </p:cNvPicPr>
          <p:nvPr/>
        </p:nvPicPr>
        <p:blipFill>
          <a:blip r:embed="rId2">
            <a:extLst/>
          </a:blip>
          <a:srcRect l="80324"/>
          <a:stretch>
            <a:fillRect/>
          </a:stretch>
        </p:blipFill>
        <p:spPr>
          <a:xfrm>
            <a:off x="-18510" y="0"/>
            <a:ext cx="1349389" cy="5143500"/>
          </a:xfrm>
          <a:prstGeom prst="rect">
            <a:avLst/>
          </a:prstGeom>
          <a:ln w="12700">
            <a:miter lim="400000"/>
          </a:ln>
        </p:spPr>
      </p:pic>
      <p:pic>
        <p:nvPicPr>
          <p:cNvPr id="3105" name="Google Shape;14;p1" descr="Google Shape;14;p1"/>
          <p:cNvPicPr>
            <a:picLocks noChangeAspect="1"/>
          </p:cNvPicPr>
          <p:nvPr/>
        </p:nvPicPr>
        <p:blipFill>
          <a:blip r:embed="rId3">
            <a:extLst/>
          </a:blip>
          <a:stretch>
            <a:fillRect/>
          </a:stretch>
        </p:blipFill>
        <p:spPr>
          <a:xfrm>
            <a:off x="91815" y="4569087"/>
            <a:ext cx="1115617" cy="541832"/>
          </a:xfrm>
          <a:prstGeom prst="rect">
            <a:avLst/>
          </a:prstGeom>
          <a:ln w="12700">
            <a:miter lim="400000"/>
          </a:ln>
        </p:spPr>
      </p:pic>
      <p:sp>
        <p:nvSpPr>
          <p:cNvPr id="3106" name="Title Text"/>
          <p:cNvSpPr txBox="1">
            <a:spLocks noGrp="1"/>
          </p:cNvSpPr>
          <p:nvPr>
            <p:ph type="title"/>
          </p:nvPr>
        </p:nvSpPr>
        <p:spPr>
          <a:xfrm>
            <a:off x="1439651" y="180882"/>
            <a:ext cx="7560842" cy="857251"/>
          </a:xfrm>
          <a:prstGeom prst="rect">
            <a:avLst/>
          </a:prstGeom>
        </p:spPr>
        <p:txBody>
          <a:bodyPr lIns="45699" tIns="45699" rIns="45699" bIns="45699" anchor="t"/>
          <a:lstStyle>
            <a:lvl1pPr algn="ctr">
              <a:lnSpc>
                <a:spcPct val="100000"/>
              </a:lnSpc>
              <a:defRPr sz="3300" b="0">
                <a:solidFill>
                  <a:srgbClr val="3F3F3F"/>
                </a:solidFill>
                <a:latin typeface="Arial"/>
                <a:ea typeface="Arial"/>
                <a:cs typeface="Arial"/>
                <a:sym typeface="Arial"/>
              </a:defRPr>
            </a:lvl1pPr>
          </a:lstStyle>
          <a:p>
            <a:r>
              <a:t>Title Text</a:t>
            </a:r>
          </a:p>
        </p:txBody>
      </p:sp>
      <p:sp>
        <p:nvSpPr>
          <p:cNvPr id="3107" name="Body Level One…"/>
          <p:cNvSpPr txBox="1">
            <a:spLocks noGrp="1"/>
          </p:cNvSpPr>
          <p:nvPr>
            <p:ph type="body" idx="1"/>
          </p:nvPr>
        </p:nvSpPr>
        <p:spPr>
          <a:xfrm>
            <a:off x="1439651" y="1200150"/>
            <a:ext cx="7560842" cy="3315817"/>
          </a:xfrm>
          <a:prstGeom prst="rect">
            <a:avLst/>
          </a:prstGeom>
        </p:spPr>
        <p:txBody>
          <a:bodyPr lIns="45699" tIns="45699" rIns="45699" bIns="45699"/>
          <a:lstStyle>
            <a:lvl1pPr marL="342900" indent="-323850">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1pPr>
            <a:lvl2pPr marL="729343" indent="-348343">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2pPr>
            <a:lvl3pPr marL="1123950" indent="-381000">
              <a:lnSpc>
                <a:spcPct val="100000"/>
              </a:lnSpc>
              <a:spcBef>
                <a:spcPts val="450"/>
              </a:spcBef>
              <a:buClr>
                <a:srgbClr val="7F7F7F"/>
              </a:buClr>
              <a:buSzPts val="3200"/>
              <a:buFont typeface="Arial"/>
              <a:defRPr sz="2400">
                <a:solidFill>
                  <a:srgbClr val="7F7F7F"/>
                </a:solidFill>
                <a:latin typeface="Arial"/>
                <a:ea typeface="Arial"/>
                <a:cs typeface="Arial"/>
                <a:sym typeface="Arial"/>
              </a:defRPr>
            </a:lvl3pPr>
            <a:lvl4pPr marL="1531620" indent="-426720">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4pPr>
            <a:lvl5pPr marL="1874520" indent="-426720">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5pPr>
          </a:lstStyle>
          <a:p>
            <a:r>
              <a:t>Body Level One</a:t>
            </a:r>
          </a:p>
          <a:p>
            <a:pPr lvl="1"/>
            <a:r>
              <a:t>Body Level Two</a:t>
            </a:r>
          </a:p>
          <a:p>
            <a:pPr lvl="2"/>
            <a:r>
              <a:t>Body Level Three</a:t>
            </a:r>
          </a:p>
          <a:p>
            <a:pPr lvl="3"/>
            <a:r>
              <a:t>Body Level Four</a:t>
            </a:r>
          </a:p>
          <a:p>
            <a:pPr lvl="4"/>
            <a:r>
              <a:t>Body Level Five</a:t>
            </a:r>
          </a:p>
        </p:txBody>
      </p:sp>
      <p:sp>
        <p:nvSpPr>
          <p:cNvPr id="3108" name="Slide Number"/>
          <p:cNvSpPr txBox="1">
            <a:spLocks noGrp="1"/>
          </p:cNvSpPr>
          <p:nvPr>
            <p:ph type="sldNum" sz="quarter" idx="2"/>
          </p:nvPr>
        </p:nvSpPr>
        <p:spPr>
          <a:xfrm>
            <a:off x="8418969" y="4861530"/>
            <a:ext cx="226944" cy="230790"/>
          </a:xfrm>
          <a:prstGeom prst="rect">
            <a:avLst/>
          </a:prstGeom>
        </p:spPr>
        <p:txBody>
          <a:bodyPr lIns="45699" tIns="45699" rIns="45699" bIns="45699"/>
          <a:lstStyle>
            <a:lvl1pPr algn="ctr">
              <a:defRPr sz="900" b="0">
                <a:solidFill>
                  <a:srgbClr val="888888"/>
                </a:solidFill>
              </a:defRPr>
            </a:lvl1pPr>
          </a:lstStyle>
          <a:p>
            <a:pPr defTabSz="685800" hangingPunct="0">
              <a:buClrTx/>
            </a:pPr>
            <a:fld id="{86CB4B4D-7CA3-9044-876B-883B54F8677D}" type="slidenum">
              <a:rPr lang="en-IE" smtClean="0"/>
              <a:pPr defTabSz="685800" hangingPunct="0">
                <a:buClrTx/>
              </a:pPr>
              <a:t>‹#›</a:t>
            </a:fld>
            <a:endParaRPr lang="en-IE"/>
          </a:p>
        </p:txBody>
      </p:sp>
    </p:spTree>
    <p:extLst>
      <p:ext uri="{BB962C8B-B14F-4D97-AF65-F5344CB8AC3E}">
        <p14:creationId xmlns:p14="http://schemas.microsoft.com/office/powerpoint/2010/main" val="77774168"/>
      </p:ext>
    </p:extLst>
  </p:cSld>
  <p:clrMapOvr>
    <a:masterClrMapping/>
  </p:clrMapOvr>
  <p:transition spd="med"/>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56"/>
        <p:cNvGrpSpPr/>
        <p:nvPr/>
      </p:nvGrpSpPr>
      <p:grpSpPr>
        <a:xfrm>
          <a:off x="0" y="0"/>
          <a:ext cx="0" cy="0"/>
          <a:chOff x="0" y="0"/>
          <a:chExt cx="0" cy="0"/>
        </a:xfrm>
      </p:grpSpPr>
      <p:sp>
        <p:nvSpPr>
          <p:cNvPr id="57" name="Google Shape;57;p14"/>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58" name="Google Shape;58;p14"/>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59" name="Google Shape;59;p1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60" name="Google Shape;60;p1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61" name="Google Shape;61;p1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i="0" u="none" strike="noStrike" cap="none">
                <a:solidFill>
                  <a:schemeClr val="accent2"/>
                </a:solidFill>
                <a:latin typeface="Calibri"/>
                <a:ea typeface="Calibri"/>
                <a:cs typeface="Calibri"/>
                <a:sym typeface="Calibri"/>
              </a:defRPr>
            </a:lvl1pPr>
            <a:lvl2pPr marL="0" marR="0" lvl="1" indent="0" algn="r" rtl="0">
              <a:spcBef>
                <a:spcPts val="0"/>
              </a:spcBef>
              <a:buNone/>
              <a:defRPr sz="1200" b="1" i="0" u="none" strike="noStrike" cap="none">
                <a:solidFill>
                  <a:schemeClr val="accent2"/>
                </a:solidFill>
                <a:latin typeface="Calibri"/>
                <a:ea typeface="Calibri"/>
                <a:cs typeface="Calibri"/>
                <a:sym typeface="Calibri"/>
              </a:defRPr>
            </a:lvl2pPr>
            <a:lvl3pPr marL="0" marR="0" lvl="2" indent="0" algn="r" rtl="0">
              <a:spcBef>
                <a:spcPts val="0"/>
              </a:spcBef>
              <a:buNone/>
              <a:defRPr sz="1200" b="1" i="0" u="none" strike="noStrike" cap="none">
                <a:solidFill>
                  <a:schemeClr val="accent2"/>
                </a:solidFill>
                <a:latin typeface="Calibri"/>
                <a:ea typeface="Calibri"/>
                <a:cs typeface="Calibri"/>
                <a:sym typeface="Calibri"/>
              </a:defRPr>
            </a:lvl3pPr>
            <a:lvl4pPr marL="0" marR="0" lvl="3" indent="0" algn="r" rtl="0">
              <a:spcBef>
                <a:spcPts val="0"/>
              </a:spcBef>
              <a:buNone/>
              <a:defRPr sz="1200" b="1" i="0" u="none" strike="noStrike" cap="none">
                <a:solidFill>
                  <a:schemeClr val="accent2"/>
                </a:solidFill>
                <a:latin typeface="Calibri"/>
                <a:ea typeface="Calibri"/>
                <a:cs typeface="Calibri"/>
                <a:sym typeface="Calibri"/>
              </a:defRPr>
            </a:lvl4pPr>
            <a:lvl5pPr marL="0" marR="0" lvl="4" indent="0" algn="r" rtl="0">
              <a:spcBef>
                <a:spcPts val="0"/>
              </a:spcBef>
              <a:buNone/>
              <a:defRPr sz="1200" b="1" i="0" u="none" strike="noStrike" cap="none">
                <a:solidFill>
                  <a:schemeClr val="accent2"/>
                </a:solidFill>
                <a:latin typeface="Calibri"/>
                <a:ea typeface="Calibri"/>
                <a:cs typeface="Calibri"/>
                <a:sym typeface="Calibri"/>
              </a:defRPr>
            </a:lvl5pPr>
            <a:lvl6pPr marL="0" marR="0" lvl="5" indent="0" algn="r" rtl="0">
              <a:spcBef>
                <a:spcPts val="0"/>
              </a:spcBef>
              <a:buNone/>
              <a:defRPr sz="1200" b="1" i="0" u="none" strike="noStrike" cap="none">
                <a:solidFill>
                  <a:schemeClr val="accent2"/>
                </a:solidFill>
                <a:latin typeface="Calibri"/>
                <a:ea typeface="Calibri"/>
                <a:cs typeface="Calibri"/>
                <a:sym typeface="Calibri"/>
              </a:defRPr>
            </a:lvl6pPr>
            <a:lvl7pPr marL="0" marR="0" lvl="6" indent="0" algn="r" rtl="0">
              <a:spcBef>
                <a:spcPts val="0"/>
              </a:spcBef>
              <a:buNone/>
              <a:defRPr sz="1200" b="1" i="0" u="none" strike="noStrike" cap="none">
                <a:solidFill>
                  <a:schemeClr val="accent2"/>
                </a:solidFill>
                <a:latin typeface="Calibri"/>
                <a:ea typeface="Calibri"/>
                <a:cs typeface="Calibri"/>
                <a:sym typeface="Calibri"/>
              </a:defRPr>
            </a:lvl7pPr>
            <a:lvl8pPr marL="0" marR="0" lvl="7" indent="0" algn="r" rtl="0">
              <a:spcBef>
                <a:spcPts val="0"/>
              </a:spcBef>
              <a:buNone/>
              <a:defRPr sz="1200" b="1" i="0" u="none" strike="noStrike" cap="none">
                <a:solidFill>
                  <a:schemeClr val="accent2"/>
                </a:solidFill>
                <a:latin typeface="Calibri"/>
                <a:ea typeface="Calibri"/>
                <a:cs typeface="Calibri"/>
                <a:sym typeface="Calibri"/>
              </a:defRPr>
            </a:lvl8pPr>
            <a:lvl9pPr marL="0" marR="0" lvl="8" indent="0" algn="r" rtl="0">
              <a:spcBef>
                <a:spcPts val="0"/>
              </a:spcBef>
              <a:buNone/>
              <a:defRPr sz="1200" b="1" i="0" u="none" strike="noStrike" cap="none">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62" name="Google Shape;62;p14"/>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3" name="Google Shape;63;p14"/>
          <p:cNvGrpSpPr/>
          <p:nvPr/>
        </p:nvGrpSpPr>
        <p:grpSpPr>
          <a:xfrm>
            <a:off x="-1530677" y="2991542"/>
            <a:ext cx="1404225" cy="2177094"/>
            <a:chOff x="6195941" y="562596"/>
            <a:chExt cx="1872300" cy="2902792"/>
          </a:xfrm>
        </p:grpSpPr>
        <p:grpSp>
          <p:nvGrpSpPr>
            <p:cNvPr id="64" name="Google Shape;64;p14"/>
            <p:cNvGrpSpPr/>
            <p:nvPr/>
          </p:nvGrpSpPr>
          <p:grpSpPr>
            <a:xfrm>
              <a:off x="6195941" y="832605"/>
              <a:ext cx="1872300" cy="2632784"/>
              <a:chOff x="-1872716" y="660661"/>
              <a:chExt cx="1872300" cy="1974637"/>
            </a:xfrm>
          </p:grpSpPr>
          <p:sp>
            <p:nvSpPr>
              <p:cNvPr id="65" name="Google Shape;65;p1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6" name="Google Shape;66;p1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67" name="Google Shape;67;p14"/>
            <p:cNvGrpSpPr/>
            <p:nvPr/>
          </p:nvGrpSpPr>
          <p:grpSpPr>
            <a:xfrm>
              <a:off x="6303954" y="562596"/>
              <a:ext cx="540000" cy="540000"/>
              <a:chOff x="6303954" y="562596"/>
              <a:chExt cx="540000" cy="540000"/>
            </a:xfrm>
          </p:grpSpPr>
          <p:sp>
            <p:nvSpPr>
              <p:cNvPr id="68" name="Google Shape;68;p1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69" name="Google Shape;69;p1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70" name="Google Shape;70;p14"/>
          <p:cNvSpPr/>
          <p:nvPr/>
        </p:nvSpPr>
        <p:spPr>
          <a:xfrm>
            <a:off x="2264305" y="1329715"/>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71" name="Google Shape;71;p14"/>
          <p:cNvGrpSpPr/>
          <p:nvPr/>
        </p:nvGrpSpPr>
        <p:grpSpPr>
          <a:xfrm>
            <a:off x="7916400" y="221400"/>
            <a:ext cx="893994" cy="358950"/>
            <a:chOff x="1899" y="899"/>
            <a:chExt cx="4163" cy="1671"/>
          </a:xfrm>
        </p:grpSpPr>
        <p:sp>
          <p:nvSpPr>
            <p:cNvPr id="72" name="Google Shape;72;p1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 name="Google Shape;73;p1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 name="Google Shape;74;p1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 name="Google Shape;75;p1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 name="Google Shape;76;p1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 name="Google Shape;77;p1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 name="Google Shape;78;p1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 name="Google Shape;79;p1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 name="Google Shape;80;p1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 name="Google Shape;81;p1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 name="Google Shape;82;p1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 name="Google Shape;83;p14"/>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 name="Google Shape;84;p1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 name="Google Shape;85;p1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 name="Google Shape;86;p1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 name="Google Shape;87;p1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 name="Google Shape;88;p14"/>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 name="Google Shape;89;p1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 name="Google Shape;90;p1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 name="Google Shape;91;p1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 name="Google Shape;92;p1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 name="Google Shape;93;p1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 name="Google Shape;94;p1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 name="Google Shape;95;p1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 name="Google Shape;96;p1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 name="Google Shape;97;p1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 name="Google Shape;98;p1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 name="Google Shape;99;p1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 name="Google Shape;100;p1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 name="Google Shape;101;p1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 name="Google Shape;102;p1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 name="Google Shape;103;p1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 name="Google Shape;104;p1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 name="Google Shape;105;p1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 name="Google Shape;106;p1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 name="Google Shape;107;p1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 name="Google Shape;108;p1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 name="Google Shape;109;p1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 name="Google Shape;110;p1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 name="Google Shape;111;p1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 name="Google Shape;112;p1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 name="Google Shape;113;p1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 name="Google Shape;114;p1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 name="Google Shape;115;p1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 name="Google Shape;116;p1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 name="Google Shape;117;p1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 name="Google Shape;118;p1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 name="Google Shape;119;p1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 name="Google Shape;120;p1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 name="Google Shape;121;p1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 name="Google Shape;122;p1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 name="Google Shape;123;p1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 name="Google Shape;124;p1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 name="Google Shape;125;p1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 name="Google Shape;126;p1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 name="Google Shape;127;p1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 name="Google Shape;128;p1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 name="Google Shape;129;p1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 name="Google Shape;130;p1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 name="Google Shape;131;p1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 name="Google Shape;132;p1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 name="Google Shape;133;p1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 name="Google Shape;134;p1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 name="Google Shape;135;p1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 name="Google Shape;136;p1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 name="Google Shape;137;p1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 name="Google Shape;138;p1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 name="Google Shape;139;p1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 name="Google Shape;140;p1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 name="Google Shape;141;p1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 name="Google Shape;142;p1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 name="Google Shape;143;p1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 name="Google Shape;144;p1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 name="Google Shape;145;p1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 name="Google Shape;146;p1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 name="Google Shape;147;p1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 name="Google Shape;148;p1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 name="Google Shape;149;p1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 name="Google Shape;150;p1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 name="Google Shape;151;p14"/>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 name="Google Shape;152;p1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 name="Google Shape;153;p1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 name="Google Shape;154;p1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 name="Google Shape;155;p1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 name="Google Shape;156;p1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 name="Google Shape;157;p1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 name="Google Shape;158;p1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 name="Google Shape;159;p1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 name="Google Shape;160;p1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 name="Google Shape;161;p1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 name="Google Shape;162;p1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 name="Google Shape;163;p1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 name="Google Shape;164;p1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65" name="Google Shape;165;p14"/>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962824323"/>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166"/>
        <p:cNvGrpSpPr/>
        <p:nvPr/>
      </p:nvGrpSpPr>
      <p:grpSpPr>
        <a:xfrm>
          <a:off x="0" y="0"/>
          <a:ext cx="0" cy="0"/>
          <a:chOff x="0" y="0"/>
          <a:chExt cx="0" cy="0"/>
        </a:xfrm>
      </p:grpSpPr>
      <p:sp>
        <p:nvSpPr>
          <p:cNvPr id="167" name="Google Shape;167;p15"/>
          <p:cNvSpPr/>
          <p:nvPr/>
        </p:nvSpPr>
        <p:spPr>
          <a:xfrm rot="-5400000">
            <a:off x="2802271" y="-1200601"/>
            <a:ext cx="5143500" cy="7544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68" name="Google Shape;168;p1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69" name="Google Shape;169;p1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70" name="Google Shape;170;p1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71" name="Google Shape;171;p15"/>
          <p:cNvGrpSpPr/>
          <p:nvPr/>
        </p:nvGrpSpPr>
        <p:grpSpPr>
          <a:xfrm>
            <a:off x="5221341" y="819610"/>
            <a:ext cx="1862198" cy="747695"/>
            <a:chOff x="1899" y="899"/>
            <a:chExt cx="4163" cy="1671"/>
          </a:xfrm>
        </p:grpSpPr>
        <p:sp>
          <p:nvSpPr>
            <p:cNvPr id="172" name="Google Shape;172;p1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 name="Google Shape;173;p1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 name="Google Shape;174;p1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 name="Google Shape;175;p1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 name="Google Shape;176;p1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 name="Google Shape;177;p1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 name="Google Shape;178;p1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 name="Google Shape;179;p1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 name="Google Shape;180;p1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 name="Google Shape;181;p1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 name="Google Shape;182;p1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 name="Google Shape;183;p1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 name="Google Shape;184;p1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 name="Google Shape;185;p1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 name="Google Shape;186;p1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 name="Google Shape;187;p1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 name="Google Shape;188;p1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 name="Google Shape;189;p1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 name="Google Shape;190;p1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 name="Google Shape;191;p1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 name="Google Shape;192;p1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 name="Google Shape;193;p1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 name="Google Shape;194;p1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 name="Google Shape;195;p1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 name="Google Shape;196;p1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 name="Google Shape;197;p1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 name="Google Shape;198;p1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 name="Google Shape;199;p1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 name="Google Shape;200;p1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 name="Google Shape;201;p1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 name="Google Shape;202;p1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 name="Google Shape;203;p1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 name="Google Shape;204;p1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 name="Google Shape;205;p1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 name="Google Shape;206;p1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 name="Google Shape;207;p1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 name="Google Shape;208;p1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 name="Google Shape;209;p1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 name="Google Shape;210;p1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 name="Google Shape;211;p1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 name="Google Shape;212;p1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 name="Google Shape;213;p1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 name="Google Shape;214;p1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 name="Google Shape;215;p1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 name="Google Shape;216;p1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 name="Google Shape;217;p1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 name="Google Shape;218;p1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 name="Google Shape;219;p1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 name="Google Shape;220;p1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 name="Google Shape;221;p1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 name="Google Shape;222;p1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 name="Google Shape;223;p1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 name="Google Shape;224;p1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 name="Google Shape;225;p1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 name="Google Shape;226;p1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 name="Google Shape;227;p1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 name="Google Shape;228;p1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 name="Google Shape;229;p1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 name="Google Shape;230;p1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 name="Google Shape;231;p1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 name="Google Shape;232;p1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 name="Google Shape;233;p1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 name="Google Shape;234;p1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 name="Google Shape;235;p1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 name="Google Shape;236;p1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 name="Google Shape;237;p1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 name="Google Shape;238;p1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 name="Google Shape;239;p1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 name="Google Shape;240;p1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 name="Google Shape;241;p1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 name="Google Shape;242;p1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 name="Google Shape;243;p1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 name="Google Shape;244;p1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 name="Google Shape;245;p1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 name="Google Shape;246;p1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 name="Google Shape;247;p1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 name="Google Shape;248;p1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 name="Google Shape;249;p1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 name="Google Shape;250;p1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 name="Google Shape;251;p1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 name="Google Shape;252;p1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3" name="Google Shape;253;p1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4" name="Google Shape;254;p1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5" name="Google Shape;255;p1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6" name="Google Shape;256;p1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7" name="Google Shape;257;p1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8" name="Google Shape;258;p1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9" name="Google Shape;259;p1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0" name="Google Shape;260;p1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1" name="Google Shape;261;p1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2" name="Google Shape;262;p1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3" name="Google Shape;263;p1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4" name="Google Shape;264;p1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65" name="Google Shape;265;p1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266" name="Google Shape;266;p15"/>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67" name="Google Shape;267;p15"/>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268" name="Google Shape;268;p15"/>
          <p:cNvSpPr/>
          <p:nvPr/>
        </p:nvSpPr>
        <p:spPr>
          <a:xfrm>
            <a:off x="-1747975" y="135408"/>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69" name="Google Shape;269;p15"/>
          <p:cNvPicPr preferRelativeResize="0"/>
          <p:nvPr/>
        </p:nvPicPr>
        <p:blipFill rotWithShape="1">
          <a:blip r:embed="rId3">
            <a:alphaModFix/>
          </a:blip>
          <a:srcRect/>
          <a:stretch/>
        </p:blipFill>
        <p:spPr>
          <a:xfrm>
            <a:off x="7630943" y="927427"/>
            <a:ext cx="1215133" cy="615925"/>
          </a:xfrm>
          <a:prstGeom prst="rect">
            <a:avLst/>
          </a:prstGeom>
          <a:noFill/>
          <a:ln>
            <a:noFill/>
          </a:ln>
        </p:spPr>
      </p:pic>
      <p:grpSp>
        <p:nvGrpSpPr>
          <p:cNvPr id="270" name="Google Shape;270;p15"/>
          <p:cNvGrpSpPr/>
          <p:nvPr/>
        </p:nvGrpSpPr>
        <p:grpSpPr>
          <a:xfrm>
            <a:off x="-1530677" y="653650"/>
            <a:ext cx="1026225" cy="1698128"/>
            <a:chOff x="-1836712" y="2937191"/>
            <a:chExt cx="1368300" cy="2264171"/>
          </a:xfrm>
        </p:grpSpPr>
        <p:pic>
          <p:nvPicPr>
            <p:cNvPr id="271" name="Google Shape;271;p15"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272" name="Google Shape;272;p15"/>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73" name="Google Shape;273;p15"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4283486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8"/>
                                        </p:tgtEl>
                                        <p:attrNameLst>
                                          <p:attrName>style.visibility</p:attrName>
                                        </p:attrNameLst>
                                      </p:cBhvr>
                                      <p:to>
                                        <p:strVal val="visible"/>
                                      </p:to>
                                    </p:set>
                                    <p:animEffect transition="in" filter="fade">
                                      <p:cBhvr>
                                        <p:cTn id="7" dur="500"/>
                                        <p:tgtEl>
                                          <p:spTgt spid="26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1"/>
                                        </p:tgtEl>
                                        <p:attrNameLst>
                                          <p:attrName>style.visibility</p:attrName>
                                        </p:attrNameLst>
                                      </p:cBhvr>
                                      <p:to>
                                        <p:strVal val="visible"/>
                                      </p:to>
                                    </p:set>
                                    <p:animEffect transition="in" filter="fade">
                                      <p:cBhvr>
                                        <p:cTn id="11" dur="500"/>
                                        <p:tgtEl>
                                          <p:spTgt spid="171"/>
                                        </p:tgtEl>
                                      </p:cBhvr>
                                    </p:animEffect>
                                  </p:childTnLst>
                                </p:cTn>
                              </p:par>
                              <p:par>
                                <p:cTn id="12" presetID="10" presetClass="entr" presetSubtype="0" fill="hold" nodeType="withEffect">
                                  <p:stCondLst>
                                    <p:cond delay="0"/>
                                  </p:stCondLst>
                                  <p:childTnLst>
                                    <p:set>
                                      <p:cBhvr>
                                        <p:cTn id="13" dur="1" fill="hold">
                                          <p:stCondLst>
                                            <p:cond delay="0"/>
                                          </p:stCondLst>
                                        </p:cTn>
                                        <p:tgtEl>
                                          <p:spTgt spid="266"/>
                                        </p:tgtEl>
                                        <p:attrNameLst>
                                          <p:attrName>style.visibility</p:attrName>
                                        </p:attrNameLst>
                                      </p:cBhvr>
                                      <p:to>
                                        <p:strVal val="visible"/>
                                      </p:to>
                                    </p:set>
                                    <p:animEffect transition="in" filter="fade">
                                      <p:cBhvr>
                                        <p:cTn id="14" dur="500"/>
                                        <p:tgtEl>
                                          <p:spTgt spid="266"/>
                                        </p:tgtEl>
                                      </p:cBhvr>
                                    </p:animEffect>
                                  </p:childTnLst>
                                </p:cTn>
                              </p:par>
                              <p:par>
                                <p:cTn id="15" presetID="10" presetClass="entr" presetSubtype="0" fill="hold" nodeType="withEffect">
                                  <p:stCondLst>
                                    <p:cond delay="0"/>
                                  </p:stCondLst>
                                  <p:childTnLst>
                                    <p:set>
                                      <p:cBhvr>
                                        <p:cTn id="16" dur="1" fill="hold">
                                          <p:stCondLst>
                                            <p:cond delay="0"/>
                                          </p:stCondLst>
                                        </p:cTn>
                                        <p:tgtEl>
                                          <p:spTgt spid="267">
                                            <p:txEl>
                                              <p:pRg st="0" end="0"/>
                                            </p:txEl>
                                          </p:spTgt>
                                        </p:tgtEl>
                                        <p:attrNameLst>
                                          <p:attrName>style.visibility</p:attrName>
                                        </p:attrNameLst>
                                      </p:cBhvr>
                                      <p:to>
                                        <p:strVal val="visible"/>
                                      </p:to>
                                    </p:set>
                                    <p:animEffect transition="in" filter="fade">
                                      <p:cBhvr>
                                        <p:cTn id="17" dur="500"/>
                                        <p:tgtEl>
                                          <p:spTgt spid="26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267">
                                            <p:txEl>
                                              <p:charRg st="1" end="1"/>
                                            </p:txEl>
                                          </p:spTgt>
                                        </p:tgtEl>
                                        <p:attrNameLst>
                                          <p:attrName>style.visibility</p:attrName>
                                        </p:attrNameLst>
                                      </p:cBhvr>
                                      <p:to>
                                        <p:strVal val="visible"/>
                                      </p:to>
                                    </p:set>
                                    <p:animEffect transition="in" filter="fade">
                                      <p:cBhvr>
                                        <p:cTn id="20" dur="500"/>
                                        <p:tgtEl>
                                          <p:spTgt spid="267">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267">
                                            <p:txEl>
                                              <p:charRg st="1" end="1"/>
                                            </p:txEl>
                                          </p:spTgt>
                                        </p:tgtEl>
                                        <p:attrNameLst>
                                          <p:attrName>style.visibility</p:attrName>
                                        </p:attrNameLst>
                                      </p:cBhvr>
                                      <p:to>
                                        <p:strVal val="visible"/>
                                      </p:to>
                                    </p:set>
                                    <p:animEffect transition="in" filter="fade">
                                      <p:cBhvr>
                                        <p:cTn id="23" dur="500"/>
                                        <p:tgtEl>
                                          <p:spTgt spid="267">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267">
                                            <p:txEl>
                                              <p:charRg st="1" end="1"/>
                                            </p:txEl>
                                          </p:spTgt>
                                        </p:tgtEl>
                                        <p:attrNameLst>
                                          <p:attrName>style.visibility</p:attrName>
                                        </p:attrNameLst>
                                      </p:cBhvr>
                                      <p:to>
                                        <p:strVal val="visible"/>
                                      </p:to>
                                    </p:set>
                                    <p:animEffect transition="in" filter="fade">
                                      <p:cBhvr>
                                        <p:cTn id="26" dur="500"/>
                                        <p:tgtEl>
                                          <p:spTgt spid="267">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267">
                                            <p:txEl>
                                              <p:charRg st="1" end="1"/>
                                            </p:txEl>
                                          </p:spTgt>
                                        </p:tgtEl>
                                        <p:attrNameLst>
                                          <p:attrName>style.visibility</p:attrName>
                                        </p:attrNameLst>
                                      </p:cBhvr>
                                      <p:to>
                                        <p:strVal val="visible"/>
                                      </p:to>
                                    </p:set>
                                    <p:animEffect transition="in" filter="fade">
                                      <p:cBhvr>
                                        <p:cTn id="29" dur="500"/>
                                        <p:tgtEl>
                                          <p:spTgt spid="267">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267">
                                            <p:txEl>
                                              <p:charRg st="1" end="1"/>
                                            </p:txEl>
                                          </p:spTgt>
                                        </p:tgtEl>
                                        <p:attrNameLst>
                                          <p:attrName>style.visibility</p:attrName>
                                        </p:attrNameLst>
                                      </p:cBhvr>
                                      <p:to>
                                        <p:strVal val="visible"/>
                                      </p:to>
                                    </p:set>
                                    <p:animEffect transition="in" filter="fade">
                                      <p:cBhvr>
                                        <p:cTn id="32" dur="500"/>
                                        <p:tgtEl>
                                          <p:spTgt spid="267">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267">
                                            <p:txEl>
                                              <p:charRg st="1" end="1"/>
                                            </p:txEl>
                                          </p:spTgt>
                                        </p:tgtEl>
                                        <p:attrNameLst>
                                          <p:attrName>style.visibility</p:attrName>
                                        </p:attrNameLst>
                                      </p:cBhvr>
                                      <p:to>
                                        <p:strVal val="visible"/>
                                      </p:to>
                                    </p:set>
                                    <p:animEffect transition="in" filter="fade">
                                      <p:cBhvr>
                                        <p:cTn id="35" dur="500"/>
                                        <p:tgtEl>
                                          <p:spTgt spid="267">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267">
                                            <p:txEl>
                                              <p:charRg st="1" end="1"/>
                                            </p:txEl>
                                          </p:spTgt>
                                        </p:tgtEl>
                                        <p:attrNameLst>
                                          <p:attrName>style.visibility</p:attrName>
                                        </p:attrNameLst>
                                      </p:cBhvr>
                                      <p:to>
                                        <p:strVal val="visible"/>
                                      </p:to>
                                    </p:set>
                                    <p:animEffect transition="in" filter="fade">
                                      <p:cBhvr>
                                        <p:cTn id="38" dur="500"/>
                                        <p:tgtEl>
                                          <p:spTgt spid="267">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267">
                                            <p:txEl>
                                              <p:charRg st="1" end="1"/>
                                            </p:txEl>
                                          </p:spTgt>
                                        </p:tgtEl>
                                        <p:attrNameLst>
                                          <p:attrName>style.visibility</p:attrName>
                                        </p:attrNameLst>
                                      </p:cBhvr>
                                      <p:to>
                                        <p:strVal val="visible"/>
                                      </p:to>
                                    </p:set>
                                    <p:animEffect transition="in" filter="fade">
                                      <p:cBhvr>
                                        <p:cTn id="41" dur="500"/>
                                        <p:tgtEl>
                                          <p:spTgt spid="267">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269"/>
                                        </p:tgtEl>
                                        <p:attrNameLst>
                                          <p:attrName>style.visibility</p:attrName>
                                        </p:attrNameLst>
                                      </p:cBhvr>
                                      <p:to>
                                        <p:strVal val="visible"/>
                                      </p:to>
                                    </p:set>
                                    <p:animEffect transition="in" filter="fade">
                                      <p:cBhvr>
                                        <p:cTn id="45" dur="1000"/>
                                        <p:tgtEl>
                                          <p:spTgt spid="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274"/>
        <p:cNvGrpSpPr/>
        <p:nvPr/>
      </p:nvGrpSpPr>
      <p:grpSpPr>
        <a:xfrm>
          <a:off x="0" y="0"/>
          <a:ext cx="0" cy="0"/>
          <a:chOff x="0" y="0"/>
          <a:chExt cx="0" cy="0"/>
        </a:xfrm>
      </p:grpSpPr>
      <p:sp>
        <p:nvSpPr>
          <p:cNvPr id="275" name="Google Shape;275;p1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76" name="Google Shape;276;p1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77" name="Google Shape;277;p1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278" name="Google Shape;278;p16"/>
          <p:cNvGrpSpPr/>
          <p:nvPr/>
        </p:nvGrpSpPr>
        <p:grpSpPr>
          <a:xfrm>
            <a:off x="5221341" y="819610"/>
            <a:ext cx="1862198" cy="747695"/>
            <a:chOff x="1899" y="899"/>
            <a:chExt cx="4163" cy="1671"/>
          </a:xfrm>
        </p:grpSpPr>
        <p:sp>
          <p:nvSpPr>
            <p:cNvPr id="279" name="Google Shape;279;p1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0" name="Google Shape;280;p1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1" name="Google Shape;281;p1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2" name="Google Shape;282;p1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3" name="Google Shape;283;p1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4" name="Google Shape;284;p1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5" name="Google Shape;285;p1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6" name="Google Shape;286;p1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7" name="Google Shape;287;p1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8" name="Google Shape;288;p1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9" name="Google Shape;289;p1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0" name="Google Shape;290;p1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1" name="Google Shape;291;p1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2" name="Google Shape;292;p1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3" name="Google Shape;293;p1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4" name="Google Shape;294;p1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5" name="Google Shape;295;p1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6" name="Google Shape;296;p1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7" name="Google Shape;297;p1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8" name="Google Shape;298;p1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9" name="Google Shape;299;p1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0" name="Google Shape;300;p1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1" name="Google Shape;301;p1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2" name="Google Shape;302;p1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3" name="Google Shape;303;p1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4" name="Google Shape;304;p1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5" name="Google Shape;305;p1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6" name="Google Shape;306;p1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7" name="Google Shape;307;p1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8" name="Google Shape;308;p1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9" name="Google Shape;309;p1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0" name="Google Shape;310;p1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1" name="Google Shape;311;p1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2" name="Google Shape;312;p1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3" name="Google Shape;313;p1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4" name="Google Shape;314;p1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5" name="Google Shape;315;p1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6" name="Google Shape;316;p1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7" name="Google Shape;317;p1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8" name="Google Shape;318;p1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9" name="Google Shape;319;p1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0" name="Google Shape;320;p1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1" name="Google Shape;321;p1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2" name="Google Shape;322;p1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3" name="Google Shape;323;p1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4" name="Google Shape;324;p1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5" name="Google Shape;325;p1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6" name="Google Shape;326;p1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7" name="Google Shape;327;p1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8" name="Google Shape;328;p1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9" name="Google Shape;329;p1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0" name="Google Shape;330;p1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1" name="Google Shape;331;p1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2" name="Google Shape;332;p1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3" name="Google Shape;333;p1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4" name="Google Shape;334;p1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5" name="Google Shape;335;p1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6" name="Google Shape;336;p1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7" name="Google Shape;337;p1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8" name="Google Shape;338;p1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9" name="Google Shape;339;p1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0" name="Google Shape;340;p1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1" name="Google Shape;341;p1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2" name="Google Shape;342;p1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3" name="Google Shape;343;p1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4" name="Google Shape;344;p1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5" name="Google Shape;345;p1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6" name="Google Shape;346;p1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7" name="Google Shape;347;p1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8" name="Google Shape;348;p1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9" name="Google Shape;349;p1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0" name="Google Shape;350;p1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1" name="Google Shape;351;p1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2" name="Google Shape;352;p1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3" name="Google Shape;353;p1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4" name="Google Shape;354;p1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5" name="Google Shape;355;p1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6" name="Google Shape;356;p1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7" name="Google Shape;357;p1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8" name="Google Shape;358;p1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9" name="Google Shape;359;p1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0" name="Google Shape;360;p1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1" name="Google Shape;361;p1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2" name="Google Shape;362;p1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3" name="Google Shape;363;p1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4" name="Google Shape;364;p1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5" name="Google Shape;365;p1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6" name="Google Shape;366;p1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7" name="Google Shape;367;p1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8" name="Google Shape;368;p1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9" name="Google Shape;369;p1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0" name="Google Shape;370;p1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1" name="Google Shape;371;p1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372" name="Google Shape;372;p1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373" name="Google Shape;373;p16"/>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374" name="Google Shape;374;p16"/>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375" name="Google Shape;375;p16"/>
          <p:cNvSpPr/>
          <p:nvPr/>
        </p:nvSpPr>
        <p:spPr>
          <a:xfrm>
            <a:off x="-1747975" y="135408"/>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376" name="Google Shape;376;p16"/>
          <p:cNvPicPr preferRelativeResize="0"/>
          <p:nvPr/>
        </p:nvPicPr>
        <p:blipFill rotWithShape="1">
          <a:blip r:embed="rId2">
            <a:alphaModFix/>
          </a:blip>
          <a:srcRect/>
          <a:stretch/>
        </p:blipFill>
        <p:spPr>
          <a:xfrm>
            <a:off x="7630943" y="927427"/>
            <a:ext cx="1215133" cy="615925"/>
          </a:xfrm>
          <a:prstGeom prst="rect">
            <a:avLst/>
          </a:prstGeom>
          <a:noFill/>
          <a:ln>
            <a:noFill/>
          </a:ln>
        </p:spPr>
      </p:pic>
      <p:grpSp>
        <p:nvGrpSpPr>
          <p:cNvPr id="377" name="Google Shape;377;p16"/>
          <p:cNvGrpSpPr/>
          <p:nvPr/>
        </p:nvGrpSpPr>
        <p:grpSpPr>
          <a:xfrm>
            <a:off x="-1449668" y="146875"/>
            <a:ext cx="1026225" cy="2044304"/>
            <a:chOff x="-1555624" y="1196393"/>
            <a:chExt cx="1368300" cy="2725739"/>
          </a:xfrm>
        </p:grpSpPr>
        <p:grpSp>
          <p:nvGrpSpPr>
            <p:cNvPr id="378" name="Google Shape;378;p16"/>
            <p:cNvGrpSpPr/>
            <p:nvPr/>
          </p:nvGrpSpPr>
          <p:grpSpPr>
            <a:xfrm>
              <a:off x="-1555624" y="1488707"/>
              <a:ext cx="1368300" cy="2433425"/>
              <a:chOff x="-1836712" y="3275837"/>
              <a:chExt cx="1368300" cy="2433425"/>
            </a:xfrm>
          </p:grpSpPr>
          <p:sp>
            <p:nvSpPr>
              <p:cNvPr id="379" name="Google Shape;379;p16"/>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380" name="Google Shape;380;p16"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381" name="Google Shape;381;p16"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382" name="Google Shape;382;p16"/>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3825711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75"/>
                                        </p:tgtEl>
                                        <p:attrNameLst>
                                          <p:attrName>style.visibility</p:attrName>
                                        </p:attrNameLst>
                                      </p:cBhvr>
                                      <p:to>
                                        <p:strVal val="visible"/>
                                      </p:to>
                                    </p:set>
                                    <p:animEffect transition="in" filter="fade">
                                      <p:cBhvr>
                                        <p:cTn id="7" dur="500"/>
                                        <p:tgtEl>
                                          <p:spTgt spid="37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8"/>
                                        </p:tgtEl>
                                        <p:attrNameLst>
                                          <p:attrName>style.visibility</p:attrName>
                                        </p:attrNameLst>
                                      </p:cBhvr>
                                      <p:to>
                                        <p:strVal val="visible"/>
                                      </p:to>
                                    </p:set>
                                    <p:animEffect transition="in" filter="fade">
                                      <p:cBhvr>
                                        <p:cTn id="11" dur="500"/>
                                        <p:tgtEl>
                                          <p:spTgt spid="278"/>
                                        </p:tgtEl>
                                      </p:cBhvr>
                                    </p:animEffect>
                                  </p:childTnLst>
                                </p:cTn>
                              </p:par>
                              <p:par>
                                <p:cTn id="12" presetID="10" presetClass="entr" presetSubtype="0" fill="hold" nodeType="withEffect">
                                  <p:stCondLst>
                                    <p:cond delay="0"/>
                                  </p:stCondLst>
                                  <p:childTnLst>
                                    <p:set>
                                      <p:cBhvr>
                                        <p:cTn id="13" dur="1" fill="hold">
                                          <p:stCondLst>
                                            <p:cond delay="0"/>
                                          </p:stCondLst>
                                        </p:cTn>
                                        <p:tgtEl>
                                          <p:spTgt spid="373"/>
                                        </p:tgtEl>
                                        <p:attrNameLst>
                                          <p:attrName>style.visibility</p:attrName>
                                        </p:attrNameLst>
                                      </p:cBhvr>
                                      <p:to>
                                        <p:strVal val="visible"/>
                                      </p:to>
                                    </p:set>
                                    <p:animEffect transition="in" filter="fade">
                                      <p:cBhvr>
                                        <p:cTn id="14" dur="500"/>
                                        <p:tgtEl>
                                          <p:spTgt spid="373"/>
                                        </p:tgtEl>
                                      </p:cBhvr>
                                    </p:animEffect>
                                  </p:childTnLst>
                                </p:cTn>
                              </p:par>
                              <p:par>
                                <p:cTn id="15" presetID="10" presetClass="entr" presetSubtype="0" fill="hold" nodeType="withEffect">
                                  <p:stCondLst>
                                    <p:cond delay="0"/>
                                  </p:stCondLst>
                                  <p:childTnLst>
                                    <p:set>
                                      <p:cBhvr>
                                        <p:cTn id="16" dur="1" fill="hold">
                                          <p:stCondLst>
                                            <p:cond delay="0"/>
                                          </p:stCondLst>
                                        </p:cTn>
                                        <p:tgtEl>
                                          <p:spTgt spid="374">
                                            <p:txEl>
                                              <p:pRg st="0" end="0"/>
                                            </p:txEl>
                                          </p:spTgt>
                                        </p:tgtEl>
                                        <p:attrNameLst>
                                          <p:attrName>style.visibility</p:attrName>
                                        </p:attrNameLst>
                                      </p:cBhvr>
                                      <p:to>
                                        <p:strVal val="visible"/>
                                      </p:to>
                                    </p:set>
                                    <p:animEffect transition="in" filter="fade">
                                      <p:cBhvr>
                                        <p:cTn id="17" dur="500"/>
                                        <p:tgtEl>
                                          <p:spTgt spid="374">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374">
                                            <p:txEl>
                                              <p:charRg st="1" end="1"/>
                                            </p:txEl>
                                          </p:spTgt>
                                        </p:tgtEl>
                                        <p:attrNameLst>
                                          <p:attrName>style.visibility</p:attrName>
                                        </p:attrNameLst>
                                      </p:cBhvr>
                                      <p:to>
                                        <p:strVal val="visible"/>
                                      </p:to>
                                    </p:set>
                                    <p:animEffect transition="in" filter="fade">
                                      <p:cBhvr>
                                        <p:cTn id="20" dur="500"/>
                                        <p:tgtEl>
                                          <p:spTgt spid="374">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374">
                                            <p:txEl>
                                              <p:charRg st="1" end="1"/>
                                            </p:txEl>
                                          </p:spTgt>
                                        </p:tgtEl>
                                        <p:attrNameLst>
                                          <p:attrName>style.visibility</p:attrName>
                                        </p:attrNameLst>
                                      </p:cBhvr>
                                      <p:to>
                                        <p:strVal val="visible"/>
                                      </p:to>
                                    </p:set>
                                    <p:animEffect transition="in" filter="fade">
                                      <p:cBhvr>
                                        <p:cTn id="23" dur="500"/>
                                        <p:tgtEl>
                                          <p:spTgt spid="374">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74">
                                            <p:txEl>
                                              <p:charRg st="1" end="1"/>
                                            </p:txEl>
                                          </p:spTgt>
                                        </p:tgtEl>
                                        <p:attrNameLst>
                                          <p:attrName>style.visibility</p:attrName>
                                        </p:attrNameLst>
                                      </p:cBhvr>
                                      <p:to>
                                        <p:strVal val="visible"/>
                                      </p:to>
                                    </p:set>
                                    <p:animEffect transition="in" filter="fade">
                                      <p:cBhvr>
                                        <p:cTn id="26" dur="500"/>
                                        <p:tgtEl>
                                          <p:spTgt spid="374">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374">
                                            <p:txEl>
                                              <p:charRg st="1" end="1"/>
                                            </p:txEl>
                                          </p:spTgt>
                                        </p:tgtEl>
                                        <p:attrNameLst>
                                          <p:attrName>style.visibility</p:attrName>
                                        </p:attrNameLst>
                                      </p:cBhvr>
                                      <p:to>
                                        <p:strVal val="visible"/>
                                      </p:to>
                                    </p:set>
                                    <p:animEffect transition="in" filter="fade">
                                      <p:cBhvr>
                                        <p:cTn id="29" dur="500"/>
                                        <p:tgtEl>
                                          <p:spTgt spid="374">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374">
                                            <p:txEl>
                                              <p:charRg st="1" end="1"/>
                                            </p:txEl>
                                          </p:spTgt>
                                        </p:tgtEl>
                                        <p:attrNameLst>
                                          <p:attrName>style.visibility</p:attrName>
                                        </p:attrNameLst>
                                      </p:cBhvr>
                                      <p:to>
                                        <p:strVal val="visible"/>
                                      </p:to>
                                    </p:set>
                                    <p:animEffect transition="in" filter="fade">
                                      <p:cBhvr>
                                        <p:cTn id="32" dur="500"/>
                                        <p:tgtEl>
                                          <p:spTgt spid="374">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374">
                                            <p:txEl>
                                              <p:charRg st="1" end="1"/>
                                            </p:txEl>
                                          </p:spTgt>
                                        </p:tgtEl>
                                        <p:attrNameLst>
                                          <p:attrName>style.visibility</p:attrName>
                                        </p:attrNameLst>
                                      </p:cBhvr>
                                      <p:to>
                                        <p:strVal val="visible"/>
                                      </p:to>
                                    </p:set>
                                    <p:animEffect transition="in" filter="fade">
                                      <p:cBhvr>
                                        <p:cTn id="35" dur="500"/>
                                        <p:tgtEl>
                                          <p:spTgt spid="374">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374">
                                            <p:txEl>
                                              <p:charRg st="1" end="1"/>
                                            </p:txEl>
                                          </p:spTgt>
                                        </p:tgtEl>
                                        <p:attrNameLst>
                                          <p:attrName>style.visibility</p:attrName>
                                        </p:attrNameLst>
                                      </p:cBhvr>
                                      <p:to>
                                        <p:strVal val="visible"/>
                                      </p:to>
                                    </p:set>
                                    <p:animEffect transition="in" filter="fade">
                                      <p:cBhvr>
                                        <p:cTn id="38" dur="500"/>
                                        <p:tgtEl>
                                          <p:spTgt spid="374">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374">
                                            <p:txEl>
                                              <p:charRg st="1" end="1"/>
                                            </p:txEl>
                                          </p:spTgt>
                                        </p:tgtEl>
                                        <p:attrNameLst>
                                          <p:attrName>style.visibility</p:attrName>
                                        </p:attrNameLst>
                                      </p:cBhvr>
                                      <p:to>
                                        <p:strVal val="visible"/>
                                      </p:to>
                                    </p:set>
                                    <p:animEffect transition="in" filter="fade">
                                      <p:cBhvr>
                                        <p:cTn id="41" dur="500"/>
                                        <p:tgtEl>
                                          <p:spTgt spid="374">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376"/>
                                        </p:tgtEl>
                                        <p:attrNameLst>
                                          <p:attrName>style.visibility</p:attrName>
                                        </p:attrNameLst>
                                      </p:cBhvr>
                                      <p:to>
                                        <p:strVal val="visible"/>
                                      </p:to>
                                    </p:set>
                                    <p:animEffect transition="in" filter="fade">
                                      <p:cBhvr>
                                        <p:cTn id="45" dur="1000"/>
                                        <p:tgtEl>
                                          <p:spTgt spid="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383"/>
        <p:cNvGrpSpPr/>
        <p:nvPr/>
      </p:nvGrpSpPr>
      <p:grpSpPr>
        <a:xfrm>
          <a:off x="0" y="0"/>
          <a:ext cx="0" cy="0"/>
          <a:chOff x="0" y="0"/>
          <a:chExt cx="0" cy="0"/>
        </a:xfrm>
      </p:grpSpPr>
      <p:sp>
        <p:nvSpPr>
          <p:cNvPr id="384" name="Google Shape;384;p17"/>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385" name="Google Shape;385;p1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386" name="Google Shape;386;p1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387" name="Google Shape;387;p1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388" name="Google Shape;388;p17"/>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100"/>
              <a:buFont typeface="Arial"/>
              <a:buNone/>
              <a:defRPr sz="110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389" name="Google Shape;389;p17"/>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90" name="Google Shape;390;p17"/>
          <p:cNvGrpSpPr/>
          <p:nvPr/>
        </p:nvGrpSpPr>
        <p:grpSpPr>
          <a:xfrm>
            <a:off x="-1530677" y="2991542"/>
            <a:ext cx="1404225" cy="2177094"/>
            <a:chOff x="6195941" y="562596"/>
            <a:chExt cx="1872300" cy="2902792"/>
          </a:xfrm>
        </p:grpSpPr>
        <p:grpSp>
          <p:nvGrpSpPr>
            <p:cNvPr id="391" name="Google Shape;391;p17"/>
            <p:cNvGrpSpPr/>
            <p:nvPr/>
          </p:nvGrpSpPr>
          <p:grpSpPr>
            <a:xfrm>
              <a:off x="6195941" y="832605"/>
              <a:ext cx="1872300" cy="2632784"/>
              <a:chOff x="-1872716" y="660661"/>
              <a:chExt cx="1872300" cy="1974637"/>
            </a:xfrm>
          </p:grpSpPr>
          <p:sp>
            <p:nvSpPr>
              <p:cNvPr id="392" name="Google Shape;392;p1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393" name="Google Shape;393;p1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394" name="Google Shape;394;p17"/>
            <p:cNvGrpSpPr/>
            <p:nvPr/>
          </p:nvGrpSpPr>
          <p:grpSpPr>
            <a:xfrm>
              <a:off x="6303954" y="562596"/>
              <a:ext cx="540000" cy="540000"/>
              <a:chOff x="6303954" y="562596"/>
              <a:chExt cx="540000" cy="540000"/>
            </a:xfrm>
          </p:grpSpPr>
          <p:sp>
            <p:nvSpPr>
              <p:cNvPr id="395" name="Google Shape;395;p1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396" name="Google Shape;396;p1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397" name="Google Shape;397;p17"/>
          <p:cNvGrpSpPr/>
          <p:nvPr/>
        </p:nvGrpSpPr>
        <p:grpSpPr>
          <a:xfrm>
            <a:off x="-1449668" y="146875"/>
            <a:ext cx="1026225" cy="2044304"/>
            <a:chOff x="-1555624" y="1196393"/>
            <a:chExt cx="1368300" cy="2725739"/>
          </a:xfrm>
        </p:grpSpPr>
        <p:grpSp>
          <p:nvGrpSpPr>
            <p:cNvPr id="398" name="Google Shape;398;p17"/>
            <p:cNvGrpSpPr/>
            <p:nvPr/>
          </p:nvGrpSpPr>
          <p:grpSpPr>
            <a:xfrm>
              <a:off x="-1555624" y="1488707"/>
              <a:ext cx="1368300" cy="2433425"/>
              <a:chOff x="-1836712" y="3275837"/>
              <a:chExt cx="1368300" cy="2433425"/>
            </a:xfrm>
          </p:grpSpPr>
          <p:sp>
            <p:nvSpPr>
              <p:cNvPr id="399" name="Google Shape;399;p17"/>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400" name="Google Shape;400;p17"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401" name="Google Shape;401;p17"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402" name="Google Shape;402;p17"/>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403" name="Google Shape;403;p17"/>
          <p:cNvSpPr/>
          <p:nvPr/>
        </p:nvSpPr>
        <p:spPr>
          <a:xfrm>
            <a:off x="4628042" y="1767480"/>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404" name="Google Shape;404;p17"/>
          <p:cNvGrpSpPr/>
          <p:nvPr/>
        </p:nvGrpSpPr>
        <p:grpSpPr>
          <a:xfrm>
            <a:off x="7915032" y="222490"/>
            <a:ext cx="895960" cy="359739"/>
            <a:chOff x="1899" y="899"/>
            <a:chExt cx="4163" cy="1671"/>
          </a:xfrm>
        </p:grpSpPr>
        <p:sp>
          <p:nvSpPr>
            <p:cNvPr id="405" name="Google Shape;405;p1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6" name="Google Shape;406;p1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7" name="Google Shape;407;p1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8" name="Google Shape;408;p1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9" name="Google Shape;409;p1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0" name="Google Shape;410;p1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1" name="Google Shape;411;p1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2" name="Google Shape;412;p1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3" name="Google Shape;413;p1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4" name="Google Shape;414;p1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5" name="Google Shape;415;p1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6" name="Google Shape;416;p17"/>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7" name="Google Shape;417;p1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8" name="Google Shape;418;p1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9" name="Google Shape;419;p1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0" name="Google Shape;420;p1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1" name="Google Shape;421;p17"/>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2" name="Google Shape;422;p1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3" name="Google Shape;423;p1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4" name="Google Shape;424;p1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5" name="Google Shape;425;p1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6" name="Google Shape;426;p1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7" name="Google Shape;427;p1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8" name="Google Shape;428;p1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9" name="Google Shape;429;p1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0" name="Google Shape;430;p1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1" name="Google Shape;431;p1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2" name="Google Shape;432;p1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3" name="Google Shape;433;p1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4" name="Google Shape;434;p1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5" name="Google Shape;435;p1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6" name="Google Shape;436;p1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7" name="Google Shape;437;p1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8" name="Google Shape;438;p1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9" name="Google Shape;439;p1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0" name="Google Shape;440;p1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1" name="Google Shape;441;p1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2" name="Google Shape;442;p1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3" name="Google Shape;443;p1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4" name="Google Shape;444;p1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5" name="Google Shape;445;p1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6" name="Google Shape;446;p1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7" name="Google Shape;447;p1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8" name="Google Shape;448;p1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9" name="Google Shape;449;p1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0" name="Google Shape;450;p1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1" name="Google Shape;451;p1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2" name="Google Shape;452;p1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3" name="Google Shape;453;p1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4" name="Google Shape;454;p1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5" name="Google Shape;455;p1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6" name="Google Shape;456;p1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7" name="Google Shape;457;p1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8" name="Google Shape;458;p1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9" name="Google Shape;459;p1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0" name="Google Shape;460;p1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1" name="Google Shape;461;p1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2" name="Google Shape;462;p1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3" name="Google Shape;463;p1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4" name="Google Shape;464;p1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5" name="Google Shape;465;p1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6" name="Google Shape;466;p1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7" name="Google Shape;467;p1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8" name="Google Shape;468;p1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9" name="Google Shape;469;p1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0" name="Google Shape;470;p1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1" name="Google Shape;471;p1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2" name="Google Shape;472;p1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3" name="Google Shape;473;p1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4" name="Google Shape;474;p1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5" name="Google Shape;475;p1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6" name="Google Shape;476;p1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7" name="Google Shape;477;p1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8" name="Google Shape;478;p1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9" name="Google Shape;479;p1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0" name="Google Shape;480;p1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1" name="Google Shape;481;p1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2" name="Google Shape;482;p1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3" name="Google Shape;483;p1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4" name="Google Shape;484;p17"/>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5" name="Google Shape;485;p1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6" name="Google Shape;486;p1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7" name="Google Shape;487;p1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8" name="Google Shape;488;p1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9" name="Google Shape;489;p1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0" name="Google Shape;490;p1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1" name="Google Shape;491;p1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2" name="Google Shape;492;p1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3" name="Google Shape;493;p1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4" name="Google Shape;494;p1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5" name="Google Shape;495;p1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6" name="Google Shape;496;p1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7" name="Google Shape;497;p1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498" name="Google Shape;498;p17"/>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Tree>
    <p:extLst>
      <p:ext uri="{BB962C8B-B14F-4D97-AF65-F5344CB8AC3E}">
        <p14:creationId xmlns:p14="http://schemas.microsoft.com/office/powerpoint/2010/main" val="2354745279"/>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499"/>
        <p:cNvGrpSpPr/>
        <p:nvPr/>
      </p:nvGrpSpPr>
      <p:grpSpPr>
        <a:xfrm>
          <a:off x="0" y="0"/>
          <a:ext cx="0" cy="0"/>
          <a:chOff x="0" y="0"/>
          <a:chExt cx="0" cy="0"/>
        </a:xfrm>
      </p:grpSpPr>
      <p:sp>
        <p:nvSpPr>
          <p:cNvPr id="500" name="Google Shape;500;p18"/>
          <p:cNvSpPr/>
          <p:nvPr/>
        </p:nvSpPr>
        <p:spPr>
          <a:xfrm>
            <a:off x="0" y="0"/>
            <a:ext cx="9144000" cy="5143500"/>
          </a:xfrm>
          <a:prstGeom prst="rect">
            <a:avLst/>
          </a:prstGeom>
          <a:solidFill>
            <a:srgbClr val="000000">
              <a:alpha val="69800"/>
            </a:srgbClr>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501" name="Google Shape;501;p1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502" name="Google Shape;502;p1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03" name="Google Shape;503;p1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04" name="Google Shape;504;p1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505" name="Google Shape;505;p18"/>
          <p:cNvSpPr txBox="1">
            <a:spLocks noGrp="1"/>
          </p:cNvSpPr>
          <p:nvPr>
            <p:ph type="body" idx="1"/>
          </p:nvPr>
        </p:nvSpPr>
        <p:spPr>
          <a:xfrm>
            <a:off x="386100" y="1697954"/>
            <a:ext cx="33537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06" name="Google Shape;506;p18"/>
          <p:cNvGrpSpPr/>
          <p:nvPr/>
        </p:nvGrpSpPr>
        <p:grpSpPr>
          <a:xfrm>
            <a:off x="-1530677" y="2991542"/>
            <a:ext cx="1404225" cy="2177094"/>
            <a:chOff x="6195941" y="562596"/>
            <a:chExt cx="1872300" cy="2902792"/>
          </a:xfrm>
        </p:grpSpPr>
        <p:grpSp>
          <p:nvGrpSpPr>
            <p:cNvPr id="507" name="Google Shape;507;p18"/>
            <p:cNvGrpSpPr/>
            <p:nvPr/>
          </p:nvGrpSpPr>
          <p:grpSpPr>
            <a:xfrm>
              <a:off x="6195941" y="832605"/>
              <a:ext cx="1872300" cy="2632784"/>
              <a:chOff x="-1872716" y="660661"/>
              <a:chExt cx="1872300" cy="1974637"/>
            </a:xfrm>
          </p:grpSpPr>
          <p:sp>
            <p:nvSpPr>
              <p:cNvPr id="508" name="Google Shape;508;p1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509" name="Google Shape;509;p1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510" name="Google Shape;510;p18"/>
            <p:cNvGrpSpPr/>
            <p:nvPr/>
          </p:nvGrpSpPr>
          <p:grpSpPr>
            <a:xfrm>
              <a:off x="6303954" y="562596"/>
              <a:ext cx="540000" cy="540000"/>
              <a:chOff x="6303954" y="562596"/>
              <a:chExt cx="540000" cy="540000"/>
            </a:xfrm>
          </p:grpSpPr>
          <p:sp>
            <p:nvSpPr>
              <p:cNvPr id="511" name="Google Shape;511;p1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12" name="Google Shape;512;p1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513" name="Google Shape;513;p18"/>
          <p:cNvSpPr/>
          <p:nvPr/>
        </p:nvSpPr>
        <p:spPr>
          <a:xfrm>
            <a:off x="-2760034" y="234347"/>
            <a:ext cx="6559688" cy="45936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514" name="Google Shape;514;p18"/>
          <p:cNvGrpSpPr/>
          <p:nvPr/>
        </p:nvGrpSpPr>
        <p:grpSpPr>
          <a:xfrm>
            <a:off x="7915032" y="222490"/>
            <a:ext cx="895960" cy="359739"/>
            <a:chOff x="1899" y="899"/>
            <a:chExt cx="4163" cy="1671"/>
          </a:xfrm>
        </p:grpSpPr>
        <p:sp>
          <p:nvSpPr>
            <p:cNvPr id="515" name="Google Shape;515;p1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6" name="Google Shape;516;p1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7" name="Google Shape;517;p1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8" name="Google Shape;518;p1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9" name="Google Shape;519;p1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0" name="Google Shape;520;p1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1" name="Google Shape;521;p1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2" name="Google Shape;522;p1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3" name="Google Shape;523;p1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4" name="Google Shape;524;p1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5" name="Google Shape;525;p1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6" name="Google Shape;526;p18"/>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7" name="Google Shape;527;p1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8" name="Google Shape;528;p1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9" name="Google Shape;529;p1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0" name="Google Shape;530;p1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1" name="Google Shape;531;p18"/>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2" name="Google Shape;532;p1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3" name="Google Shape;533;p1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4" name="Google Shape;534;p1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5" name="Google Shape;535;p1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6" name="Google Shape;536;p1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7" name="Google Shape;537;p1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8" name="Google Shape;538;p1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9" name="Google Shape;539;p1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0" name="Google Shape;540;p1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1" name="Google Shape;541;p1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2" name="Google Shape;542;p1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3" name="Google Shape;543;p1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4" name="Google Shape;544;p1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5" name="Google Shape;545;p1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6" name="Google Shape;546;p1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7" name="Google Shape;547;p1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8" name="Google Shape;548;p1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9" name="Google Shape;549;p1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0" name="Google Shape;550;p1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1" name="Google Shape;551;p1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2" name="Google Shape;552;p1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3" name="Google Shape;553;p1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4" name="Google Shape;554;p1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5" name="Google Shape;555;p1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6" name="Google Shape;556;p1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7" name="Google Shape;557;p1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8" name="Google Shape;558;p1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9" name="Google Shape;559;p1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0" name="Google Shape;560;p1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1" name="Google Shape;561;p1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2" name="Google Shape;562;p1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3" name="Google Shape;563;p1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4" name="Google Shape;564;p1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5" name="Google Shape;565;p1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6" name="Google Shape;566;p1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7" name="Google Shape;567;p1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8" name="Google Shape;568;p1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9" name="Google Shape;569;p1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0" name="Google Shape;570;p1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1" name="Google Shape;571;p1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2" name="Google Shape;572;p1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3" name="Google Shape;573;p1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4" name="Google Shape;574;p1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5" name="Google Shape;575;p1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6" name="Google Shape;576;p1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7" name="Google Shape;577;p1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8" name="Google Shape;578;p1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9" name="Google Shape;579;p1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0" name="Google Shape;580;p1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1" name="Google Shape;581;p1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2" name="Google Shape;582;p1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3" name="Google Shape;583;p1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4" name="Google Shape;584;p1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5" name="Google Shape;585;p1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6" name="Google Shape;586;p1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7" name="Google Shape;587;p1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8" name="Google Shape;588;p1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9" name="Google Shape;589;p1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0" name="Google Shape;590;p1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1" name="Google Shape;591;p1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2" name="Google Shape;592;p1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3" name="Google Shape;593;p1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4" name="Google Shape;594;p18"/>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5" name="Google Shape;595;p1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6" name="Google Shape;596;p1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7" name="Google Shape;597;p1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8" name="Google Shape;598;p1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9" name="Google Shape;599;p1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0" name="Google Shape;600;p1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1" name="Google Shape;601;p1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2" name="Google Shape;602;p1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3" name="Google Shape;603;p1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4" name="Google Shape;604;p1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5" name="Google Shape;605;p1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6" name="Google Shape;606;p1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7" name="Google Shape;607;p1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608" name="Google Shape;608;p18"/>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609" name="Google Shape;609;p18"/>
          <p:cNvSpPr txBox="1">
            <a:spLocks noGrp="1"/>
          </p:cNvSpPr>
          <p:nvPr>
            <p:ph type="body" idx="2"/>
          </p:nvPr>
        </p:nvSpPr>
        <p:spPr>
          <a:xfrm>
            <a:off x="4141651" y="1697954"/>
            <a:ext cx="33537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10" name="Google Shape;610;p18"/>
          <p:cNvGrpSpPr/>
          <p:nvPr/>
        </p:nvGrpSpPr>
        <p:grpSpPr>
          <a:xfrm>
            <a:off x="-1530677" y="653650"/>
            <a:ext cx="1026225" cy="1698128"/>
            <a:chOff x="-1836712" y="2937191"/>
            <a:chExt cx="1368300" cy="2264171"/>
          </a:xfrm>
        </p:grpSpPr>
        <p:pic>
          <p:nvPicPr>
            <p:cNvPr id="611" name="Google Shape;611;p1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612" name="Google Shape;612;p18"/>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13" name="Google Shape;613;p1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345885609"/>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614"/>
        <p:cNvGrpSpPr/>
        <p:nvPr/>
      </p:nvGrpSpPr>
      <p:grpSpPr>
        <a:xfrm>
          <a:off x="0" y="0"/>
          <a:ext cx="0" cy="0"/>
          <a:chOff x="0" y="0"/>
          <a:chExt cx="0" cy="0"/>
        </a:xfrm>
      </p:grpSpPr>
      <p:sp>
        <p:nvSpPr>
          <p:cNvPr id="615" name="Google Shape;615;p19"/>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16" name="Google Shape;616;p19"/>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17" name="Google Shape;617;p1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618" name="Google Shape;618;p1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619" name="Google Shape;619;p19"/>
          <p:cNvGrpSpPr/>
          <p:nvPr/>
        </p:nvGrpSpPr>
        <p:grpSpPr>
          <a:xfrm>
            <a:off x="7915032" y="222490"/>
            <a:ext cx="895960" cy="359739"/>
            <a:chOff x="1899" y="899"/>
            <a:chExt cx="4163" cy="1671"/>
          </a:xfrm>
        </p:grpSpPr>
        <p:sp>
          <p:nvSpPr>
            <p:cNvPr id="620" name="Google Shape;620;p1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1" name="Google Shape;621;p1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2" name="Google Shape;622;p1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3" name="Google Shape;623;p1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4" name="Google Shape;624;p1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5" name="Google Shape;625;p1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6" name="Google Shape;626;p1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7" name="Google Shape;627;p1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8" name="Google Shape;628;p1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9" name="Google Shape;629;p1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0" name="Google Shape;630;p1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1" name="Google Shape;631;p1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2" name="Google Shape;632;p1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3" name="Google Shape;633;p1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4" name="Google Shape;634;p1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5" name="Google Shape;635;p1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6" name="Google Shape;636;p1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7" name="Google Shape;637;p1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8" name="Google Shape;638;p1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9" name="Google Shape;639;p1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0" name="Google Shape;640;p1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1" name="Google Shape;641;p1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2" name="Google Shape;642;p1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3" name="Google Shape;643;p1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4" name="Google Shape;644;p1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5" name="Google Shape;645;p1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6" name="Google Shape;646;p1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7" name="Google Shape;647;p1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8" name="Google Shape;648;p1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9" name="Google Shape;649;p1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0" name="Google Shape;650;p1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1" name="Google Shape;651;p1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2" name="Google Shape;652;p1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3" name="Google Shape;653;p1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4" name="Google Shape;654;p1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5" name="Google Shape;655;p1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6" name="Google Shape;656;p1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7" name="Google Shape;657;p1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8" name="Google Shape;658;p1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9" name="Google Shape;659;p1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0" name="Google Shape;660;p1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1" name="Google Shape;661;p1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2" name="Google Shape;662;p1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3" name="Google Shape;663;p1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4" name="Google Shape;664;p1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5" name="Google Shape;665;p1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6" name="Google Shape;666;p1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7" name="Google Shape;667;p1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8" name="Google Shape;668;p1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9" name="Google Shape;669;p1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0" name="Google Shape;670;p1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1" name="Google Shape;671;p1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2" name="Google Shape;672;p1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3" name="Google Shape;673;p1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4" name="Google Shape;674;p1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5" name="Google Shape;675;p1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6" name="Google Shape;676;p1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7" name="Google Shape;677;p1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8" name="Google Shape;678;p1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9" name="Google Shape;679;p1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0" name="Google Shape;680;p1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1" name="Google Shape;681;p1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2" name="Google Shape;682;p1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3" name="Google Shape;683;p1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4" name="Google Shape;684;p1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5" name="Google Shape;685;p1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6" name="Google Shape;686;p1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7" name="Google Shape;687;p1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8" name="Google Shape;688;p1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9" name="Google Shape;689;p1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0" name="Google Shape;690;p1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1" name="Google Shape;691;p1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2" name="Google Shape;692;p1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3" name="Google Shape;693;p1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4" name="Google Shape;694;p1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5" name="Google Shape;695;p1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6" name="Google Shape;696;p1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7" name="Google Shape;697;p1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8" name="Google Shape;698;p1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9" name="Google Shape;699;p1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0" name="Google Shape;700;p1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1" name="Google Shape;701;p1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2" name="Google Shape;702;p1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3" name="Google Shape;703;p1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4" name="Google Shape;704;p1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5" name="Google Shape;705;p1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6" name="Google Shape;706;p1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7" name="Google Shape;707;p1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8" name="Google Shape;708;p1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9" name="Google Shape;709;p1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0" name="Google Shape;710;p1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1" name="Google Shape;711;p1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2" name="Google Shape;712;p1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713" name="Google Shape;713;p1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714" name="Google Shape;714;p19"/>
          <p:cNvGrpSpPr/>
          <p:nvPr/>
        </p:nvGrpSpPr>
        <p:grpSpPr>
          <a:xfrm>
            <a:off x="-1530677" y="2991542"/>
            <a:ext cx="1404225" cy="2177094"/>
            <a:chOff x="6195941" y="562596"/>
            <a:chExt cx="1872300" cy="2902792"/>
          </a:xfrm>
        </p:grpSpPr>
        <p:grpSp>
          <p:nvGrpSpPr>
            <p:cNvPr id="715" name="Google Shape;715;p19"/>
            <p:cNvGrpSpPr/>
            <p:nvPr/>
          </p:nvGrpSpPr>
          <p:grpSpPr>
            <a:xfrm>
              <a:off x="6195941" y="832605"/>
              <a:ext cx="1872300" cy="2632784"/>
              <a:chOff x="-1872716" y="660661"/>
              <a:chExt cx="1872300" cy="1974637"/>
            </a:xfrm>
          </p:grpSpPr>
          <p:sp>
            <p:nvSpPr>
              <p:cNvPr id="716" name="Google Shape;716;p1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17" name="Google Shape;717;p1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718" name="Google Shape;718;p19"/>
            <p:cNvGrpSpPr/>
            <p:nvPr/>
          </p:nvGrpSpPr>
          <p:grpSpPr>
            <a:xfrm>
              <a:off x="6303954" y="562596"/>
              <a:ext cx="540000" cy="540000"/>
              <a:chOff x="6303954" y="562596"/>
              <a:chExt cx="540000" cy="540000"/>
            </a:xfrm>
          </p:grpSpPr>
          <p:sp>
            <p:nvSpPr>
              <p:cNvPr id="719" name="Google Shape;719;p1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720" name="Google Shape;720;p1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721" name="Google Shape;721;p19"/>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2" name="Google Shape;722;p19"/>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3" name="Google Shape;723;p1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724" name="Google Shape;724;p1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725" name="Google Shape;725;p1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726" name="Google Shape;726;p19"/>
          <p:cNvGrpSpPr/>
          <p:nvPr/>
        </p:nvGrpSpPr>
        <p:grpSpPr>
          <a:xfrm>
            <a:off x="-1530677" y="653650"/>
            <a:ext cx="1026225" cy="1698128"/>
            <a:chOff x="-1836712" y="2937191"/>
            <a:chExt cx="1368300" cy="2264171"/>
          </a:xfrm>
        </p:grpSpPr>
        <p:pic>
          <p:nvPicPr>
            <p:cNvPr id="727" name="Google Shape;727;p1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728" name="Google Shape;728;p1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29" name="Google Shape;729;p1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983516325"/>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730"/>
        <p:cNvGrpSpPr/>
        <p:nvPr/>
      </p:nvGrpSpPr>
      <p:grpSpPr>
        <a:xfrm>
          <a:off x="0" y="0"/>
          <a:ext cx="0" cy="0"/>
          <a:chOff x="0" y="0"/>
          <a:chExt cx="0" cy="0"/>
        </a:xfrm>
      </p:grpSpPr>
      <p:sp>
        <p:nvSpPr>
          <p:cNvPr id="731" name="Google Shape;731;p20"/>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32" name="Google Shape;732;p20"/>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33" name="Google Shape;733;p2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734" name="Google Shape;734;p2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735" name="Google Shape;735;p20"/>
          <p:cNvGrpSpPr/>
          <p:nvPr/>
        </p:nvGrpSpPr>
        <p:grpSpPr>
          <a:xfrm>
            <a:off x="7915032" y="222490"/>
            <a:ext cx="895960" cy="359739"/>
            <a:chOff x="1899" y="899"/>
            <a:chExt cx="4163" cy="1671"/>
          </a:xfrm>
        </p:grpSpPr>
        <p:sp>
          <p:nvSpPr>
            <p:cNvPr id="736" name="Google Shape;736;p2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7" name="Google Shape;737;p2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8" name="Google Shape;738;p2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9" name="Google Shape;739;p2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0" name="Google Shape;740;p2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1" name="Google Shape;741;p2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2" name="Google Shape;742;p2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3" name="Google Shape;743;p2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4" name="Google Shape;744;p2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5" name="Google Shape;745;p2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6" name="Google Shape;746;p2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7" name="Google Shape;747;p20"/>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8" name="Google Shape;748;p2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9" name="Google Shape;749;p2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0" name="Google Shape;750;p2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1" name="Google Shape;751;p2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2" name="Google Shape;752;p20"/>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3" name="Google Shape;753;p2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4" name="Google Shape;754;p2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5" name="Google Shape;755;p2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6" name="Google Shape;756;p2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7" name="Google Shape;757;p2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8" name="Google Shape;758;p2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9" name="Google Shape;759;p2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0" name="Google Shape;760;p2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1" name="Google Shape;761;p2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2" name="Google Shape;762;p2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3" name="Google Shape;763;p2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4" name="Google Shape;764;p2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5" name="Google Shape;765;p2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6" name="Google Shape;766;p2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7" name="Google Shape;767;p2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8" name="Google Shape;768;p2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9" name="Google Shape;769;p2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0" name="Google Shape;770;p2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1" name="Google Shape;771;p2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2" name="Google Shape;772;p2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3" name="Google Shape;773;p2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4" name="Google Shape;774;p2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5" name="Google Shape;775;p2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6" name="Google Shape;776;p2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7" name="Google Shape;777;p2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8" name="Google Shape;778;p2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9" name="Google Shape;779;p2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0" name="Google Shape;780;p2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1" name="Google Shape;781;p2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2" name="Google Shape;782;p2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3" name="Google Shape;783;p2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4" name="Google Shape;784;p2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5" name="Google Shape;785;p2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6" name="Google Shape;786;p2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7" name="Google Shape;787;p2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8" name="Google Shape;788;p2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9" name="Google Shape;789;p2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0" name="Google Shape;790;p2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1" name="Google Shape;791;p2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2" name="Google Shape;792;p2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3" name="Google Shape;793;p2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4" name="Google Shape;794;p2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5" name="Google Shape;795;p2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6" name="Google Shape;796;p2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7" name="Google Shape;797;p2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8" name="Google Shape;798;p2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9" name="Google Shape;799;p2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0" name="Google Shape;800;p2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1" name="Google Shape;801;p2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2" name="Google Shape;802;p2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3" name="Google Shape;803;p2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4" name="Google Shape;804;p2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5" name="Google Shape;805;p2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6" name="Google Shape;806;p2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7" name="Google Shape;807;p2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8" name="Google Shape;808;p2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9" name="Google Shape;809;p2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0" name="Google Shape;810;p2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1" name="Google Shape;811;p2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2" name="Google Shape;812;p2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3" name="Google Shape;813;p2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4" name="Google Shape;814;p2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5" name="Google Shape;815;p20"/>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6" name="Google Shape;816;p2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7" name="Google Shape;817;p2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8" name="Google Shape;818;p2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9" name="Google Shape;819;p2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0" name="Google Shape;820;p2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1" name="Google Shape;821;p2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2" name="Google Shape;822;p2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3" name="Google Shape;823;p2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4" name="Google Shape;824;p2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5" name="Google Shape;825;p2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6" name="Google Shape;826;p2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7" name="Google Shape;827;p2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8" name="Google Shape;828;p2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829" name="Google Shape;829;p20"/>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830" name="Google Shape;830;p20"/>
          <p:cNvGrpSpPr/>
          <p:nvPr/>
        </p:nvGrpSpPr>
        <p:grpSpPr>
          <a:xfrm>
            <a:off x="-1530677" y="2991542"/>
            <a:ext cx="1404225" cy="2177094"/>
            <a:chOff x="6195941" y="562596"/>
            <a:chExt cx="1872300" cy="2902792"/>
          </a:xfrm>
        </p:grpSpPr>
        <p:grpSp>
          <p:nvGrpSpPr>
            <p:cNvPr id="831" name="Google Shape;831;p20"/>
            <p:cNvGrpSpPr/>
            <p:nvPr/>
          </p:nvGrpSpPr>
          <p:grpSpPr>
            <a:xfrm>
              <a:off x="6195941" y="832605"/>
              <a:ext cx="1872300" cy="2632784"/>
              <a:chOff x="-1872716" y="660661"/>
              <a:chExt cx="1872300" cy="1974637"/>
            </a:xfrm>
          </p:grpSpPr>
          <p:sp>
            <p:nvSpPr>
              <p:cNvPr id="832" name="Google Shape;832;p2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33" name="Google Shape;833;p20"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834" name="Google Shape;834;p20"/>
            <p:cNvGrpSpPr/>
            <p:nvPr/>
          </p:nvGrpSpPr>
          <p:grpSpPr>
            <a:xfrm>
              <a:off x="6303954" y="562596"/>
              <a:ext cx="540000" cy="540000"/>
              <a:chOff x="6303954" y="562596"/>
              <a:chExt cx="540000" cy="540000"/>
            </a:xfrm>
          </p:grpSpPr>
          <p:sp>
            <p:nvSpPr>
              <p:cNvPr id="835" name="Google Shape;835;p2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836" name="Google Shape;836;p20"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837" name="Google Shape;837;p20"/>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8" name="Google Shape;838;p20"/>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9" name="Google Shape;839;p20"/>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840" name="Google Shape;840;p2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841" name="Google Shape;841;p20"/>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842" name="Google Shape;842;p20"/>
          <p:cNvGrpSpPr/>
          <p:nvPr/>
        </p:nvGrpSpPr>
        <p:grpSpPr>
          <a:xfrm>
            <a:off x="-1530677" y="653650"/>
            <a:ext cx="1026225" cy="1698128"/>
            <a:chOff x="-1836712" y="2937191"/>
            <a:chExt cx="1368300" cy="2264171"/>
          </a:xfrm>
        </p:grpSpPr>
        <p:pic>
          <p:nvPicPr>
            <p:cNvPr id="843" name="Google Shape;843;p20"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844" name="Google Shape;844;p20"/>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45" name="Google Shape;845;p20"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002631825"/>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120"/>
        <p:cNvGrpSpPr/>
        <p:nvPr/>
      </p:nvGrpSpPr>
      <p:grpSpPr>
        <a:xfrm>
          <a:off x="0" y="0"/>
          <a:ext cx="0" cy="0"/>
          <a:chOff x="0" y="0"/>
          <a:chExt cx="0" cy="0"/>
        </a:xfrm>
      </p:grpSpPr>
      <p:sp>
        <p:nvSpPr>
          <p:cNvPr id="121" name="Google Shape;121;p3"/>
          <p:cNvSpPr/>
          <p:nvPr/>
        </p:nvSpPr>
        <p:spPr>
          <a:xfrm rot="-5400000">
            <a:off x="2802271" y="-1200601"/>
            <a:ext cx="5143500" cy="7544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122" name="Google Shape;122;p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3" name="Google Shape;123;p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124" name="Google Shape;124;p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125" name="Google Shape;125;p3"/>
          <p:cNvGrpSpPr/>
          <p:nvPr/>
        </p:nvGrpSpPr>
        <p:grpSpPr>
          <a:xfrm>
            <a:off x="5221340" y="819609"/>
            <a:ext cx="1862198" cy="747695"/>
            <a:chOff x="1899" y="899"/>
            <a:chExt cx="4163" cy="1671"/>
          </a:xfrm>
        </p:grpSpPr>
        <p:sp>
          <p:nvSpPr>
            <p:cNvPr id="126" name="Google Shape;126;p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7" name="Google Shape;127;p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8" name="Google Shape;128;p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29" name="Google Shape;129;p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0" name="Google Shape;130;p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1" name="Google Shape;131;p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2" name="Google Shape;132;p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3" name="Google Shape;133;p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4" name="Google Shape;134;p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5" name="Google Shape;135;p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6" name="Google Shape;136;p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7" name="Google Shape;137;p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8" name="Google Shape;138;p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39" name="Google Shape;139;p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0" name="Google Shape;140;p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1" name="Google Shape;141;p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2" name="Google Shape;142;p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3" name="Google Shape;143;p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4" name="Google Shape;144;p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5" name="Google Shape;145;p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6" name="Google Shape;146;p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7" name="Google Shape;147;p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8" name="Google Shape;148;p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49" name="Google Shape;149;p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0" name="Google Shape;150;p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1" name="Google Shape;151;p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2" name="Google Shape;152;p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3" name="Google Shape;153;p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4" name="Google Shape;154;p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5" name="Google Shape;155;p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6" name="Google Shape;156;p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7" name="Google Shape;157;p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8" name="Google Shape;158;p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59" name="Google Shape;159;p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0" name="Google Shape;160;p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1" name="Google Shape;161;p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2" name="Google Shape;162;p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3" name="Google Shape;163;p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4" name="Google Shape;164;p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5" name="Google Shape;165;p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6" name="Google Shape;166;p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7" name="Google Shape;167;p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8" name="Google Shape;168;p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69" name="Google Shape;169;p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0" name="Google Shape;170;p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1" name="Google Shape;171;p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2" name="Google Shape;172;p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3" name="Google Shape;173;p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4" name="Google Shape;174;p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5" name="Google Shape;175;p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6" name="Google Shape;176;p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7" name="Google Shape;177;p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8" name="Google Shape;178;p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79" name="Google Shape;179;p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0" name="Google Shape;180;p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1" name="Google Shape;181;p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2" name="Google Shape;182;p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3" name="Google Shape;183;p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4" name="Google Shape;184;p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5" name="Google Shape;185;p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6" name="Google Shape;186;p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7" name="Google Shape;187;p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8" name="Google Shape;188;p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89" name="Google Shape;189;p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0" name="Google Shape;190;p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1" name="Google Shape;191;p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2" name="Google Shape;192;p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3" name="Google Shape;193;p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4" name="Google Shape;194;p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5" name="Google Shape;195;p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6" name="Google Shape;196;p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7" name="Google Shape;197;p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8" name="Google Shape;198;p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99" name="Google Shape;199;p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0" name="Google Shape;200;p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1" name="Google Shape;201;p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2" name="Google Shape;202;p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3" name="Google Shape;203;p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4" name="Google Shape;204;p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5" name="Google Shape;205;p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6" name="Google Shape;206;p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7" name="Google Shape;207;p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8" name="Google Shape;208;p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09" name="Google Shape;209;p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0" name="Google Shape;210;p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1" name="Google Shape;211;p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2" name="Google Shape;212;p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3" name="Google Shape;213;p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4" name="Google Shape;214;p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 name="Google Shape;215;p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 name="Google Shape;216;p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 name="Google Shape;217;p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 name="Google Shape;218;p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219" name="Google Shape;219;p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220" name="Google Shape;220;p3"/>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3000"/>
              <a:buFont typeface="Calibri"/>
              <a:buNone/>
              <a:defRPr sz="3000">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21" name="Google Shape;221;p3"/>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sz="1500">
                <a:solidFill>
                  <a:schemeClr val="lt1"/>
                </a:solidFill>
              </a:defRPr>
            </a:lvl1pPr>
            <a:lvl2pPr marL="914400" lvl="1" indent="-228600" algn="l">
              <a:lnSpc>
                <a:spcPct val="90000"/>
              </a:lnSpc>
              <a:spcBef>
                <a:spcPts val="300"/>
              </a:spcBef>
              <a:spcAft>
                <a:spcPts val="0"/>
              </a:spcAft>
              <a:buClr>
                <a:schemeClr val="lt1"/>
              </a:buClr>
              <a:buSzPts val="1400"/>
              <a:buNone/>
              <a:defRPr sz="1400">
                <a:solidFill>
                  <a:schemeClr val="lt1"/>
                </a:solidFill>
              </a:defRPr>
            </a:lvl2pPr>
            <a:lvl3pPr marL="1371600" lvl="2" indent="-317500" algn="l">
              <a:lnSpc>
                <a:spcPct val="90000"/>
              </a:lnSpc>
              <a:spcBef>
                <a:spcPts val="300"/>
              </a:spcBef>
              <a:spcAft>
                <a:spcPts val="0"/>
              </a:spcAft>
              <a:buSzPts val="1400"/>
              <a:buChar char="•"/>
              <a:defRPr>
                <a:solidFill>
                  <a:srgbClr val="FF0000"/>
                </a:solidFill>
              </a:defRPr>
            </a:lvl3pPr>
            <a:lvl4pPr marL="1828800" lvl="3" indent="-304800" algn="l">
              <a:lnSpc>
                <a:spcPct val="90000"/>
              </a:lnSpc>
              <a:spcBef>
                <a:spcPts val="300"/>
              </a:spcBef>
              <a:spcAft>
                <a:spcPts val="0"/>
              </a:spcAft>
              <a:buSzPts val="1200"/>
              <a:buChar char="•"/>
              <a:defRPr>
                <a:solidFill>
                  <a:srgbClr val="FF0000"/>
                </a:solidFill>
              </a:defRPr>
            </a:lvl4pPr>
            <a:lvl5pPr marL="2286000" lvl="4" indent="-228600" algn="l">
              <a:lnSpc>
                <a:spcPct val="90000"/>
              </a:lnSpc>
              <a:spcBef>
                <a:spcPts val="600"/>
              </a:spcBef>
              <a:spcAft>
                <a:spcPts val="0"/>
              </a:spcAft>
              <a:buClr>
                <a:srgbClr val="FF0000"/>
              </a:buClr>
              <a:buSzPts val="1500"/>
              <a:buNone/>
              <a:defRPr>
                <a:solidFill>
                  <a:srgbClr val="FF0000"/>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222" name="Google Shape;222;p3"/>
          <p:cNvSpPr/>
          <p:nvPr/>
        </p:nvSpPr>
        <p:spPr>
          <a:xfrm>
            <a:off x="-1747975" y="135407"/>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223" name="Google Shape;223;p3"/>
          <p:cNvGrpSpPr/>
          <p:nvPr/>
        </p:nvGrpSpPr>
        <p:grpSpPr>
          <a:xfrm>
            <a:off x="-1530678" y="653649"/>
            <a:ext cx="1026225" cy="1698128"/>
            <a:chOff x="-1836712" y="2937191"/>
            <a:chExt cx="1368300" cy="2264171"/>
          </a:xfrm>
        </p:grpSpPr>
        <p:pic>
          <p:nvPicPr>
            <p:cNvPr id="224" name="Google Shape;224;p3" descr="icon_camera_circle.png"/>
            <p:cNvPicPr preferRelativeResize="0"/>
            <p:nvPr/>
          </p:nvPicPr>
          <p:blipFill rotWithShape="1">
            <a:blip r:embed="rId3">
              <a:alphaModFix/>
            </a:blip>
            <a:srcRect/>
            <a:stretch/>
          </p:blipFill>
          <p:spPr>
            <a:xfrm>
              <a:off x="-1728699" y="2937191"/>
              <a:ext cx="640111" cy="640111"/>
            </a:xfrm>
            <a:prstGeom prst="rect">
              <a:avLst/>
            </a:prstGeom>
            <a:noFill/>
            <a:ln>
              <a:noFill/>
            </a:ln>
          </p:spPr>
        </p:pic>
        <p:sp>
          <p:nvSpPr>
            <p:cNvPr id="225" name="Google Shape;225;p3"/>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226" name="Google Shape;226;p3" descr="icon_information-white.png"/>
            <p:cNvPicPr preferRelativeResize="0"/>
            <p:nvPr/>
          </p:nvPicPr>
          <p:blipFill rotWithShape="1">
            <a:blip r:embed="rId4">
              <a:alphaModFix/>
            </a:blip>
            <a:srcRect/>
            <a:stretch/>
          </p:blipFill>
          <p:spPr>
            <a:xfrm>
              <a:off x="-1728699" y="3245911"/>
              <a:ext cx="121592" cy="320113"/>
            </a:xfrm>
            <a:prstGeom prst="rect">
              <a:avLst/>
            </a:prstGeom>
            <a:noFill/>
            <a:ln>
              <a:noFill/>
            </a:ln>
          </p:spPr>
        </p:pic>
      </p:grpSp>
      <p:pic>
        <p:nvPicPr>
          <p:cNvPr id="227" name="Google Shape;227;p3"/>
          <p:cNvPicPr preferRelativeResize="0"/>
          <p:nvPr/>
        </p:nvPicPr>
        <p:blipFill rotWithShape="1">
          <a:blip r:embed="rId5">
            <a:alphaModFix/>
          </a:blip>
          <a:srcRect/>
          <a:stretch/>
        </p:blipFill>
        <p:spPr>
          <a:xfrm>
            <a:off x="7421217" y="945098"/>
            <a:ext cx="1285280" cy="519529"/>
          </a:xfrm>
          <a:prstGeom prst="rect">
            <a:avLst/>
          </a:prstGeom>
          <a:noFill/>
          <a:ln>
            <a:noFill/>
          </a:ln>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22"/>
                                        </p:tgtEl>
                                        <p:attrNameLst>
                                          <p:attrName>style.visibility</p:attrName>
                                        </p:attrNameLst>
                                      </p:cBhvr>
                                      <p:to>
                                        <p:strVal val="visible"/>
                                      </p:to>
                                    </p:set>
                                    <p:animEffect transition="in" filter="fade">
                                      <p:cBhvr>
                                        <p:cTn id="7" dur="500"/>
                                        <p:tgtEl>
                                          <p:spTgt spid="222"/>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25"/>
                                        </p:tgtEl>
                                        <p:attrNameLst>
                                          <p:attrName>style.visibility</p:attrName>
                                        </p:attrNameLst>
                                      </p:cBhvr>
                                      <p:to>
                                        <p:strVal val="visible"/>
                                      </p:to>
                                    </p:set>
                                    <p:animEffect transition="in" filter="fade">
                                      <p:cBhvr>
                                        <p:cTn id="11" dur="500"/>
                                        <p:tgtEl>
                                          <p:spTgt spid="125"/>
                                        </p:tgtEl>
                                      </p:cBhvr>
                                    </p:animEffect>
                                  </p:childTnLst>
                                </p:cTn>
                              </p:par>
                              <p:par>
                                <p:cTn id="12" presetID="10" presetClass="entr" presetSubtype="0" fill="hold" nodeType="withEffect">
                                  <p:stCondLst>
                                    <p:cond delay="0"/>
                                  </p:stCondLst>
                                  <p:childTnLst>
                                    <p:set>
                                      <p:cBhvr>
                                        <p:cTn id="13" dur="1" fill="hold">
                                          <p:stCondLst>
                                            <p:cond delay="0"/>
                                          </p:stCondLst>
                                        </p:cTn>
                                        <p:tgtEl>
                                          <p:spTgt spid="220"/>
                                        </p:tgtEl>
                                        <p:attrNameLst>
                                          <p:attrName>style.visibility</p:attrName>
                                        </p:attrNameLst>
                                      </p:cBhvr>
                                      <p:to>
                                        <p:strVal val="visible"/>
                                      </p:to>
                                    </p:set>
                                    <p:animEffect transition="in" filter="fade">
                                      <p:cBhvr>
                                        <p:cTn id="14" dur="500"/>
                                        <p:tgtEl>
                                          <p:spTgt spid="220"/>
                                        </p:tgtEl>
                                      </p:cBhvr>
                                    </p:animEffect>
                                  </p:childTnLst>
                                </p:cTn>
                              </p:par>
                              <p:par>
                                <p:cTn id="15" presetID="10" presetClass="entr" presetSubtype="0" fill="hold" nodeType="withEffect">
                                  <p:stCondLst>
                                    <p:cond delay="0"/>
                                  </p:stCondLst>
                                  <p:childTnLst>
                                    <p:set>
                                      <p:cBhvr>
                                        <p:cTn id="16" dur="1" fill="hold">
                                          <p:stCondLst>
                                            <p:cond delay="0"/>
                                          </p:stCondLst>
                                        </p:cTn>
                                        <p:tgtEl>
                                          <p:spTgt spid="221">
                                            <p:txEl>
                                              <p:pRg st="0" end="0"/>
                                            </p:txEl>
                                          </p:spTgt>
                                        </p:tgtEl>
                                        <p:attrNameLst>
                                          <p:attrName>style.visibility</p:attrName>
                                        </p:attrNameLst>
                                      </p:cBhvr>
                                      <p:to>
                                        <p:strVal val="visible"/>
                                      </p:to>
                                    </p:set>
                                    <p:animEffect transition="in" filter="fade">
                                      <p:cBhvr>
                                        <p:cTn id="17" dur="500"/>
                                        <p:tgtEl>
                                          <p:spTgt spid="221">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221">
                                            <p:txEl>
                                              <p:pRg st="1" end="1"/>
                                            </p:txEl>
                                          </p:spTgt>
                                        </p:tgtEl>
                                        <p:attrNameLst>
                                          <p:attrName>style.visibility</p:attrName>
                                        </p:attrNameLst>
                                      </p:cBhvr>
                                      <p:to>
                                        <p:strVal val="visible"/>
                                      </p:to>
                                    </p:set>
                                    <p:animEffect transition="in" filter="fade">
                                      <p:cBhvr>
                                        <p:cTn id="20" dur="500"/>
                                        <p:tgtEl>
                                          <p:spTgt spid="221">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221">
                                            <p:txEl>
                                              <p:pRg st="2" end="2"/>
                                            </p:txEl>
                                          </p:spTgt>
                                        </p:tgtEl>
                                        <p:attrNameLst>
                                          <p:attrName>style.visibility</p:attrName>
                                        </p:attrNameLst>
                                      </p:cBhvr>
                                      <p:to>
                                        <p:strVal val="visible"/>
                                      </p:to>
                                    </p:set>
                                    <p:animEffect transition="in" filter="fade">
                                      <p:cBhvr>
                                        <p:cTn id="23" dur="500"/>
                                        <p:tgtEl>
                                          <p:spTgt spid="221">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221">
                                            <p:txEl>
                                              <p:pRg st="3" end="3"/>
                                            </p:txEl>
                                          </p:spTgt>
                                        </p:tgtEl>
                                        <p:attrNameLst>
                                          <p:attrName>style.visibility</p:attrName>
                                        </p:attrNameLst>
                                      </p:cBhvr>
                                      <p:to>
                                        <p:strVal val="visible"/>
                                      </p:to>
                                    </p:set>
                                    <p:animEffect transition="in" filter="fade">
                                      <p:cBhvr>
                                        <p:cTn id="26" dur="500"/>
                                        <p:tgtEl>
                                          <p:spTgt spid="221">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221">
                                            <p:txEl>
                                              <p:pRg st="4" end="4"/>
                                            </p:txEl>
                                          </p:spTgt>
                                        </p:tgtEl>
                                        <p:attrNameLst>
                                          <p:attrName>style.visibility</p:attrName>
                                        </p:attrNameLst>
                                      </p:cBhvr>
                                      <p:to>
                                        <p:strVal val="visible"/>
                                      </p:to>
                                    </p:set>
                                    <p:animEffect transition="in" filter="fade">
                                      <p:cBhvr>
                                        <p:cTn id="29" dur="500"/>
                                        <p:tgtEl>
                                          <p:spTgt spid="221">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221">
                                            <p:txEl>
                                              <p:pRg st="5" end="5"/>
                                            </p:txEl>
                                          </p:spTgt>
                                        </p:tgtEl>
                                        <p:attrNameLst>
                                          <p:attrName>style.visibility</p:attrName>
                                        </p:attrNameLst>
                                      </p:cBhvr>
                                      <p:to>
                                        <p:strVal val="visible"/>
                                      </p:to>
                                    </p:set>
                                    <p:animEffect transition="in" filter="fade">
                                      <p:cBhvr>
                                        <p:cTn id="32" dur="500"/>
                                        <p:tgtEl>
                                          <p:spTgt spid="221">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221">
                                            <p:txEl>
                                              <p:pRg st="6" end="6"/>
                                            </p:txEl>
                                          </p:spTgt>
                                        </p:tgtEl>
                                        <p:attrNameLst>
                                          <p:attrName>style.visibility</p:attrName>
                                        </p:attrNameLst>
                                      </p:cBhvr>
                                      <p:to>
                                        <p:strVal val="visible"/>
                                      </p:to>
                                    </p:set>
                                    <p:animEffect transition="in" filter="fade">
                                      <p:cBhvr>
                                        <p:cTn id="35" dur="500"/>
                                        <p:tgtEl>
                                          <p:spTgt spid="221">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221">
                                            <p:txEl>
                                              <p:pRg st="7" end="7"/>
                                            </p:txEl>
                                          </p:spTgt>
                                        </p:tgtEl>
                                        <p:attrNameLst>
                                          <p:attrName>style.visibility</p:attrName>
                                        </p:attrNameLst>
                                      </p:cBhvr>
                                      <p:to>
                                        <p:strVal val="visible"/>
                                      </p:to>
                                    </p:set>
                                    <p:animEffect transition="in" filter="fade">
                                      <p:cBhvr>
                                        <p:cTn id="38" dur="500"/>
                                        <p:tgtEl>
                                          <p:spTgt spid="221">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221">
                                            <p:txEl>
                                              <p:pRg st="8" end="8"/>
                                            </p:txEl>
                                          </p:spTgt>
                                        </p:tgtEl>
                                        <p:attrNameLst>
                                          <p:attrName>style.visibility</p:attrName>
                                        </p:attrNameLst>
                                      </p:cBhvr>
                                      <p:to>
                                        <p:strVal val="visible"/>
                                      </p:to>
                                    </p:set>
                                    <p:animEffect transition="in" filter="fade">
                                      <p:cBhvr>
                                        <p:cTn id="41" dur="500"/>
                                        <p:tgtEl>
                                          <p:spTgt spid="221">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227"/>
                                        </p:tgtEl>
                                        <p:attrNameLst>
                                          <p:attrName>style.visibility</p:attrName>
                                        </p:attrNameLst>
                                      </p:cBhvr>
                                      <p:to>
                                        <p:strVal val="visible"/>
                                      </p:to>
                                    </p:set>
                                    <p:animEffect transition="in" filter="fade">
                                      <p:cBhvr>
                                        <p:cTn id="45" dur="1000"/>
                                        <p:tgtEl>
                                          <p:spTgt spid="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2138"/>
        <p:cNvGrpSpPr/>
        <p:nvPr/>
      </p:nvGrpSpPr>
      <p:grpSpPr>
        <a:xfrm>
          <a:off x="0" y="0"/>
          <a:ext cx="0" cy="0"/>
          <a:chOff x="0" y="0"/>
          <a:chExt cx="0" cy="0"/>
        </a:xfrm>
      </p:grpSpPr>
      <p:sp>
        <p:nvSpPr>
          <p:cNvPr id="2139" name="Google Shape;2139;p22"/>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140" name="Google Shape;2140;p22"/>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141" name="Google Shape;2141;p2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142" name="Google Shape;2142;p2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2143" name="Google Shape;2143;p22"/>
          <p:cNvGrpSpPr/>
          <p:nvPr/>
        </p:nvGrpSpPr>
        <p:grpSpPr>
          <a:xfrm>
            <a:off x="7915032" y="222489"/>
            <a:ext cx="895960" cy="359739"/>
            <a:chOff x="1899" y="899"/>
            <a:chExt cx="4163" cy="1671"/>
          </a:xfrm>
        </p:grpSpPr>
        <p:sp>
          <p:nvSpPr>
            <p:cNvPr id="2144" name="Google Shape;2144;p2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45" name="Google Shape;2145;p2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46" name="Google Shape;2146;p2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47" name="Google Shape;2147;p2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48" name="Google Shape;2148;p2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49" name="Google Shape;2149;p2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0" name="Google Shape;2150;p2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1" name="Google Shape;2151;p2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2" name="Google Shape;2152;p2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3" name="Google Shape;2153;p2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4" name="Google Shape;2154;p2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5" name="Google Shape;2155;p22"/>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6" name="Google Shape;2156;p2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7" name="Google Shape;2157;p2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8" name="Google Shape;2158;p2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59" name="Google Shape;2159;p2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0" name="Google Shape;2160;p22"/>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1" name="Google Shape;2161;p2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2" name="Google Shape;2162;p2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3" name="Google Shape;2163;p2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4" name="Google Shape;2164;p2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5" name="Google Shape;2165;p2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6" name="Google Shape;2166;p2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7" name="Google Shape;2167;p2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8" name="Google Shape;2168;p2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69" name="Google Shape;2169;p2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0" name="Google Shape;2170;p2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1" name="Google Shape;2171;p2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2" name="Google Shape;2172;p2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3" name="Google Shape;2173;p2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4" name="Google Shape;2174;p2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5" name="Google Shape;2175;p2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6" name="Google Shape;2176;p2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7" name="Google Shape;2177;p2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8" name="Google Shape;2178;p2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79" name="Google Shape;2179;p2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0" name="Google Shape;2180;p2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1" name="Google Shape;2181;p2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2" name="Google Shape;2182;p2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3" name="Google Shape;2183;p2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4" name="Google Shape;2184;p2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5" name="Google Shape;2185;p2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6" name="Google Shape;2186;p2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7" name="Google Shape;2187;p2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8" name="Google Shape;2188;p2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89" name="Google Shape;2189;p2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0" name="Google Shape;2190;p2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1" name="Google Shape;2191;p2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2" name="Google Shape;2192;p2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3" name="Google Shape;2193;p2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4" name="Google Shape;2194;p2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5" name="Google Shape;2195;p2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6" name="Google Shape;2196;p2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7" name="Google Shape;2197;p2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8" name="Google Shape;2198;p2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199" name="Google Shape;2199;p2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0" name="Google Shape;2200;p2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1" name="Google Shape;2201;p2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2" name="Google Shape;2202;p2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3" name="Google Shape;2203;p2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4" name="Google Shape;2204;p2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5" name="Google Shape;2205;p2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6" name="Google Shape;2206;p2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7" name="Google Shape;2207;p2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8" name="Google Shape;2208;p2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09" name="Google Shape;2209;p2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0" name="Google Shape;2210;p2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1" name="Google Shape;2211;p2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2" name="Google Shape;2212;p2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3" name="Google Shape;2213;p2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4" name="Google Shape;2214;p2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5" name="Google Shape;2215;p2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6" name="Google Shape;2216;p2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7" name="Google Shape;2217;p2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8" name="Google Shape;2218;p2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19" name="Google Shape;2219;p2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0" name="Google Shape;2220;p2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1" name="Google Shape;2221;p2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2" name="Google Shape;2222;p2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3" name="Google Shape;2223;p22"/>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4" name="Google Shape;2224;p2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5" name="Google Shape;2225;p2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6" name="Google Shape;2226;p2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7" name="Google Shape;2227;p2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8" name="Google Shape;2228;p2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29" name="Google Shape;2229;p2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0" name="Google Shape;2230;p2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1" name="Google Shape;2231;p2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2" name="Google Shape;2232;p2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3" name="Google Shape;2233;p2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4" name="Google Shape;2234;p2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5" name="Google Shape;2235;p2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36" name="Google Shape;2236;p2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2237" name="Google Shape;2237;p22"/>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2238" name="Google Shape;2238;p22"/>
          <p:cNvGrpSpPr/>
          <p:nvPr/>
        </p:nvGrpSpPr>
        <p:grpSpPr>
          <a:xfrm>
            <a:off x="-1530678" y="2991542"/>
            <a:ext cx="1404225" cy="2177094"/>
            <a:chOff x="6195941" y="562596"/>
            <a:chExt cx="1872300" cy="2902792"/>
          </a:xfrm>
        </p:grpSpPr>
        <p:grpSp>
          <p:nvGrpSpPr>
            <p:cNvPr id="2239" name="Google Shape;2239;p22"/>
            <p:cNvGrpSpPr/>
            <p:nvPr/>
          </p:nvGrpSpPr>
          <p:grpSpPr>
            <a:xfrm>
              <a:off x="6195941" y="832605"/>
              <a:ext cx="1872300" cy="2632784"/>
              <a:chOff x="-1872716" y="660661"/>
              <a:chExt cx="1872300" cy="1974637"/>
            </a:xfrm>
          </p:grpSpPr>
          <p:sp>
            <p:nvSpPr>
              <p:cNvPr id="2240" name="Google Shape;2240;p2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2241" name="Google Shape;2241;p2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242" name="Google Shape;2242;p22"/>
            <p:cNvGrpSpPr/>
            <p:nvPr/>
          </p:nvGrpSpPr>
          <p:grpSpPr>
            <a:xfrm>
              <a:off x="6303954" y="562596"/>
              <a:ext cx="540000" cy="540000"/>
              <a:chOff x="6303954" y="562596"/>
              <a:chExt cx="540000" cy="540000"/>
            </a:xfrm>
          </p:grpSpPr>
          <p:sp>
            <p:nvSpPr>
              <p:cNvPr id="2243" name="Google Shape;2243;p2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2244" name="Google Shape;2244;p2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245" name="Google Shape;2245;p22"/>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46" name="Google Shape;2246;p22"/>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47" name="Google Shape;2247;p22"/>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248" name="Google Shape;2248;p2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249" name="Google Shape;2249;p22"/>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2250" name="Google Shape;2250;p22"/>
          <p:cNvGrpSpPr/>
          <p:nvPr/>
        </p:nvGrpSpPr>
        <p:grpSpPr>
          <a:xfrm>
            <a:off x="-1530678" y="653649"/>
            <a:ext cx="1026225" cy="1698128"/>
            <a:chOff x="-1836712" y="2937191"/>
            <a:chExt cx="1368300" cy="2264171"/>
          </a:xfrm>
        </p:grpSpPr>
        <p:pic>
          <p:nvPicPr>
            <p:cNvPr id="2251" name="Google Shape;2251;p2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252" name="Google Shape;2252;p22"/>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2253" name="Google Shape;2253;p2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846"/>
        <p:cNvGrpSpPr/>
        <p:nvPr/>
      </p:nvGrpSpPr>
      <p:grpSpPr>
        <a:xfrm>
          <a:off x="0" y="0"/>
          <a:ext cx="0" cy="0"/>
          <a:chOff x="0" y="0"/>
          <a:chExt cx="0" cy="0"/>
        </a:xfrm>
      </p:grpSpPr>
      <p:sp>
        <p:nvSpPr>
          <p:cNvPr id="847" name="Google Shape;847;p21"/>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848" name="Google Shape;848;p21"/>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849" name="Google Shape;849;p2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850" name="Google Shape;850;p2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851" name="Google Shape;851;p21"/>
          <p:cNvGrpSpPr/>
          <p:nvPr/>
        </p:nvGrpSpPr>
        <p:grpSpPr>
          <a:xfrm>
            <a:off x="7915032" y="222490"/>
            <a:ext cx="895960" cy="359739"/>
            <a:chOff x="1899" y="899"/>
            <a:chExt cx="4163" cy="1671"/>
          </a:xfrm>
        </p:grpSpPr>
        <p:sp>
          <p:nvSpPr>
            <p:cNvPr id="852" name="Google Shape;852;p2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3" name="Google Shape;853;p2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4" name="Google Shape;854;p2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5" name="Google Shape;855;p2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6" name="Google Shape;856;p2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7" name="Google Shape;857;p2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8" name="Google Shape;858;p2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9" name="Google Shape;859;p2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0" name="Google Shape;860;p2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1" name="Google Shape;861;p2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2" name="Google Shape;862;p2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3" name="Google Shape;863;p2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4" name="Google Shape;864;p2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5" name="Google Shape;865;p2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6" name="Google Shape;866;p2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7" name="Google Shape;867;p2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8" name="Google Shape;868;p2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9" name="Google Shape;869;p2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0" name="Google Shape;870;p2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1" name="Google Shape;871;p2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2" name="Google Shape;872;p2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3" name="Google Shape;873;p2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4" name="Google Shape;874;p2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5" name="Google Shape;875;p2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6" name="Google Shape;876;p2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7" name="Google Shape;877;p2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8" name="Google Shape;878;p2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9" name="Google Shape;879;p2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0" name="Google Shape;880;p2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1" name="Google Shape;881;p2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2" name="Google Shape;882;p2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3" name="Google Shape;883;p2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4" name="Google Shape;884;p2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5" name="Google Shape;885;p2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6" name="Google Shape;886;p2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7" name="Google Shape;887;p2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8" name="Google Shape;888;p2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9" name="Google Shape;889;p2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0" name="Google Shape;890;p2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1" name="Google Shape;891;p2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2" name="Google Shape;892;p2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3" name="Google Shape;893;p2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4" name="Google Shape;894;p2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5" name="Google Shape;895;p2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6" name="Google Shape;896;p2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7" name="Google Shape;897;p2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8" name="Google Shape;898;p2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9" name="Google Shape;899;p2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0" name="Google Shape;900;p2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1" name="Google Shape;901;p2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2" name="Google Shape;902;p2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3" name="Google Shape;903;p2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4" name="Google Shape;904;p2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5" name="Google Shape;905;p2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6" name="Google Shape;906;p2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7" name="Google Shape;907;p2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8" name="Google Shape;908;p2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9" name="Google Shape;909;p2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0" name="Google Shape;910;p2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1" name="Google Shape;911;p2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2" name="Google Shape;912;p2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3" name="Google Shape;913;p2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4" name="Google Shape;914;p2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5" name="Google Shape;915;p2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6" name="Google Shape;916;p2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7" name="Google Shape;917;p2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8" name="Google Shape;918;p2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9" name="Google Shape;919;p2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0" name="Google Shape;920;p2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1" name="Google Shape;921;p2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2" name="Google Shape;922;p2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3" name="Google Shape;923;p2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4" name="Google Shape;924;p2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5" name="Google Shape;925;p2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6" name="Google Shape;926;p2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7" name="Google Shape;927;p2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8" name="Google Shape;928;p2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9" name="Google Shape;929;p2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0" name="Google Shape;930;p2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1" name="Google Shape;931;p2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2" name="Google Shape;932;p2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3" name="Google Shape;933;p2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4" name="Google Shape;934;p2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5" name="Google Shape;935;p2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6" name="Google Shape;936;p2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7" name="Google Shape;937;p2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8" name="Google Shape;938;p2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9" name="Google Shape;939;p2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0" name="Google Shape;940;p2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1" name="Google Shape;941;p2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2" name="Google Shape;942;p2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3" name="Google Shape;943;p2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4" name="Google Shape;944;p2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945" name="Google Shape;945;p2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946" name="Google Shape;946;p21"/>
          <p:cNvGrpSpPr/>
          <p:nvPr/>
        </p:nvGrpSpPr>
        <p:grpSpPr>
          <a:xfrm>
            <a:off x="-1530677" y="2991542"/>
            <a:ext cx="1404225" cy="2177094"/>
            <a:chOff x="6195941" y="562596"/>
            <a:chExt cx="1872300" cy="2902792"/>
          </a:xfrm>
        </p:grpSpPr>
        <p:grpSp>
          <p:nvGrpSpPr>
            <p:cNvPr id="947" name="Google Shape;947;p21"/>
            <p:cNvGrpSpPr/>
            <p:nvPr/>
          </p:nvGrpSpPr>
          <p:grpSpPr>
            <a:xfrm>
              <a:off x="6195941" y="832605"/>
              <a:ext cx="1872300" cy="2632784"/>
              <a:chOff x="-1872716" y="660661"/>
              <a:chExt cx="1872300" cy="1974637"/>
            </a:xfrm>
          </p:grpSpPr>
          <p:sp>
            <p:nvSpPr>
              <p:cNvPr id="948" name="Google Shape;948;p2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49" name="Google Shape;949;p2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950" name="Google Shape;950;p21"/>
            <p:cNvGrpSpPr/>
            <p:nvPr/>
          </p:nvGrpSpPr>
          <p:grpSpPr>
            <a:xfrm>
              <a:off x="6303954" y="562596"/>
              <a:ext cx="540000" cy="540000"/>
              <a:chOff x="6303954" y="562596"/>
              <a:chExt cx="540000" cy="540000"/>
            </a:xfrm>
          </p:grpSpPr>
          <p:sp>
            <p:nvSpPr>
              <p:cNvPr id="951" name="Google Shape;951;p2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952" name="Google Shape;952;p2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953" name="Google Shape;953;p21"/>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4" name="Google Shape;954;p21"/>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5" name="Google Shape;955;p21"/>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956" name="Google Shape;956;p2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957" name="Google Shape;957;p21"/>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958" name="Google Shape;958;p21"/>
          <p:cNvGrpSpPr/>
          <p:nvPr/>
        </p:nvGrpSpPr>
        <p:grpSpPr>
          <a:xfrm>
            <a:off x="-1530677" y="653650"/>
            <a:ext cx="1026225" cy="1698128"/>
            <a:chOff x="-1836712" y="2937191"/>
            <a:chExt cx="1368300" cy="2264171"/>
          </a:xfrm>
        </p:grpSpPr>
        <p:pic>
          <p:nvPicPr>
            <p:cNvPr id="959" name="Google Shape;959;p2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960" name="Google Shape;960;p21"/>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61" name="Google Shape;961;p2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774204835"/>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962"/>
        <p:cNvGrpSpPr/>
        <p:nvPr/>
      </p:nvGrpSpPr>
      <p:grpSpPr>
        <a:xfrm>
          <a:off x="0" y="0"/>
          <a:ext cx="0" cy="0"/>
          <a:chOff x="0" y="0"/>
          <a:chExt cx="0" cy="0"/>
        </a:xfrm>
      </p:grpSpPr>
      <p:sp>
        <p:nvSpPr>
          <p:cNvPr id="963" name="Google Shape;963;p22"/>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64" name="Google Shape;964;p22"/>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65" name="Google Shape;965;p2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966" name="Google Shape;966;p2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967" name="Google Shape;967;p22"/>
          <p:cNvGrpSpPr/>
          <p:nvPr/>
        </p:nvGrpSpPr>
        <p:grpSpPr>
          <a:xfrm>
            <a:off x="7915032" y="222490"/>
            <a:ext cx="895960" cy="359739"/>
            <a:chOff x="1899" y="899"/>
            <a:chExt cx="4163" cy="1671"/>
          </a:xfrm>
        </p:grpSpPr>
        <p:sp>
          <p:nvSpPr>
            <p:cNvPr id="968" name="Google Shape;968;p2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9" name="Google Shape;969;p2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0" name="Google Shape;970;p2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1" name="Google Shape;971;p2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2" name="Google Shape;972;p2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3" name="Google Shape;973;p2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4" name="Google Shape;974;p2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5" name="Google Shape;975;p2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6" name="Google Shape;976;p2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7" name="Google Shape;977;p2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8" name="Google Shape;978;p2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9" name="Google Shape;979;p22"/>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0" name="Google Shape;980;p2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1" name="Google Shape;981;p2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2" name="Google Shape;982;p2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3" name="Google Shape;983;p2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4" name="Google Shape;984;p22"/>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5" name="Google Shape;985;p2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6" name="Google Shape;986;p2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7" name="Google Shape;987;p2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8" name="Google Shape;988;p2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9" name="Google Shape;989;p2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0" name="Google Shape;990;p2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1" name="Google Shape;991;p2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2" name="Google Shape;992;p2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3" name="Google Shape;993;p2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4" name="Google Shape;994;p2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5" name="Google Shape;995;p2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6" name="Google Shape;996;p2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7" name="Google Shape;997;p2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8" name="Google Shape;998;p2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9" name="Google Shape;999;p2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0" name="Google Shape;1000;p2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1" name="Google Shape;1001;p2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2" name="Google Shape;1002;p2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3" name="Google Shape;1003;p2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4" name="Google Shape;1004;p2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5" name="Google Shape;1005;p2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6" name="Google Shape;1006;p2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7" name="Google Shape;1007;p2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8" name="Google Shape;1008;p2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9" name="Google Shape;1009;p2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0" name="Google Shape;1010;p2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1" name="Google Shape;1011;p2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2" name="Google Shape;1012;p2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3" name="Google Shape;1013;p2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4" name="Google Shape;1014;p2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5" name="Google Shape;1015;p2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6" name="Google Shape;1016;p2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7" name="Google Shape;1017;p2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8" name="Google Shape;1018;p2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9" name="Google Shape;1019;p2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0" name="Google Shape;1020;p2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1" name="Google Shape;1021;p2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2" name="Google Shape;1022;p2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3" name="Google Shape;1023;p2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4" name="Google Shape;1024;p2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5" name="Google Shape;1025;p2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6" name="Google Shape;1026;p2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7" name="Google Shape;1027;p2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8" name="Google Shape;1028;p2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9" name="Google Shape;1029;p2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0" name="Google Shape;1030;p2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1" name="Google Shape;1031;p2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2" name="Google Shape;1032;p2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3" name="Google Shape;1033;p2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4" name="Google Shape;1034;p2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5" name="Google Shape;1035;p2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6" name="Google Shape;1036;p2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7" name="Google Shape;1037;p2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8" name="Google Shape;1038;p2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9" name="Google Shape;1039;p2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0" name="Google Shape;1040;p2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1" name="Google Shape;1041;p2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2" name="Google Shape;1042;p2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3" name="Google Shape;1043;p2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4" name="Google Shape;1044;p2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5" name="Google Shape;1045;p2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6" name="Google Shape;1046;p2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7" name="Google Shape;1047;p22"/>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8" name="Google Shape;1048;p2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9" name="Google Shape;1049;p2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0" name="Google Shape;1050;p2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1" name="Google Shape;1051;p2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2" name="Google Shape;1052;p2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3" name="Google Shape;1053;p2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4" name="Google Shape;1054;p2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5" name="Google Shape;1055;p2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6" name="Google Shape;1056;p2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7" name="Google Shape;1057;p2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8" name="Google Shape;1058;p2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9" name="Google Shape;1059;p2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0" name="Google Shape;1060;p2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061" name="Google Shape;1061;p22"/>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062" name="Google Shape;1062;p22"/>
          <p:cNvGrpSpPr/>
          <p:nvPr/>
        </p:nvGrpSpPr>
        <p:grpSpPr>
          <a:xfrm>
            <a:off x="-1530677" y="2991542"/>
            <a:ext cx="1404225" cy="2177094"/>
            <a:chOff x="6195941" y="562596"/>
            <a:chExt cx="1872300" cy="2902792"/>
          </a:xfrm>
        </p:grpSpPr>
        <p:grpSp>
          <p:nvGrpSpPr>
            <p:cNvPr id="1063" name="Google Shape;1063;p22"/>
            <p:cNvGrpSpPr/>
            <p:nvPr/>
          </p:nvGrpSpPr>
          <p:grpSpPr>
            <a:xfrm>
              <a:off x="6195941" y="832605"/>
              <a:ext cx="1872300" cy="2632784"/>
              <a:chOff x="-1872716" y="660661"/>
              <a:chExt cx="1872300" cy="1974637"/>
            </a:xfrm>
          </p:grpSpPr>
          <p:sp>
            <p:nvSpPr>
              <p:cNvPr id="1064" name="Google Shape;1064;p2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65" name="Google Shape;1065;p2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066" name="Google Shape;1066;p22"/>
            <p:cNvGrpSpPr/>
            <p:nvPr/>
          </p:nvGrpSpPr>
          <p:grpSpPr>
            <a:xfrm>
              <a:off x="6303954" y="562596"/>
              <a:ext cx="540000" cy="540000"/>
              <a:chOff x="6303954" y="562596"/>
              <a:chExt cx="540000" cy="540000"/>
            </a:xfrm>
          </p:grpSpPr>
          <p:sp>
            <p:nvSpPr>
              <p:cNvPr id="1067" name="Google Shape;1067;p2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068" name="Google Shape;1068;p2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069" name="Google Shape;1069;p22"/>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0" name="Google Shape;1070;p22"/>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1" name="Google Shape;1071;p22"/>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072" name="Google Shape;1072;p2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073" name="Google Shape;1073;p22"/>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074" name="Google Shape;1074;p22"/>
          <p:cNvGrpSpPr/>
          <p:nvPr/>
        </p:nvGrpSpPr>
        <p:grpSpPr>
          <a:xfrm>
            <a:off x="-1530677" y="653650"/>
            <a:ext cx="1026225" cy="1698128"/>
            <a:chOff x="-1836712" y="2937191"/>
            <a:chExt cx="1368300" cy="2264171"/>
          </a:xfrm>
        </p:grpSpPr>
        <p:pic>
          <p:nvPicPr>
            <p:cNvPr id="1075" name="Google Shape;1075;p2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076" name="Google Shape;1076;p22"/>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77" name="Google Shape;1077;p2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58355425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1078"/>
        <p:cNvGrpSpPr/>
        <p:nvPr/>
      </p:nvGrpSpPr>
      <p:grpSpPr>
        <a:xfrm>
          <a:off x="0" y="0"/>
          <a:ext cx="0" cy="0"/>
          <a:chOff x="0" y="0"/>
          <a:chExt cx="0" cy="0"/>
        </a:xfrm>
      </p:grpSpPr>
      <p:sp>
        <p:nvSpPr>
          <p:cNvPr id="1079" name="Google Shape;1079;p23"/>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80" name="Google Shape;1080;p23"/>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81" name="Google Shape;1081;p2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082" name="Google Shape;1082;p2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083" name="Google Shape;1083;p23"/>
          <p:cNvGrpSpPr/>
          <p:nvPr/>
        </p:nvGrpSpPr>
        <p:grpSpPr>
          <a:xfrm>
            <a:off x="7915032" y="222490"/>
            <a:ext cx="895960" cy="359739"/>
            <a:chOff x="1899" y="899"/>
            <a:chExt cx="4163" cy="1671"/>
          </a:xfrm>
        </p:grpSpPr>
        <p:sp>
          <p:nvSpPr>
            <p:cNvPr id="1084" name="Google Shape;1084;p2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5" name="Google Shape;1085;p2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6" name="Google Shape;1086;p2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7" name="Google Shape;1087;p2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8" name="Google Shape;1088;p2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9" name="Google Shape;1089;p2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0" name="Google Shape;1090;p2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1" name="Google Shape;1091;p2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2" name="Google Shape;1092;p2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3" name="Google Shape;1093;p2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4" name="Google Shape;1094;p2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5" name="Google Shape;1095;p2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6" name="Google Shape;1096;p2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7" name="Google Shape;1097;p2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8" name="Google Shape;1098;p2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9" name="Google Shape;1099;p2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0" name="Google Shape;1100;p2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1" name="Google Shape;1101;p2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2" name="Google Shape;1102;p2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3" name="Google Shape;1103;p2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4" name="Google Shape;1104;p2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5" name="Google Shape;1105;p2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6" name="Google Shape;1106;p2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7" name="Google Shape;1107;p2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8" name="Google Shape;1108;p2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9" name="Google Shape;1109;p2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0" name="Google Shape;1110;p2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1" name="Google Shape;1111;p2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2" name="Google Shape;1112;p2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3" name="Google Shape;1113;p2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4" name="Google Shape;1114;p2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5" name="Google Shape;1115;p2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6" name="Google Shape;1116;p2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7" name="Google Shape;1117;p2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8" name="Google Shape;1118;p2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9" name="Google Shape;1119;p2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0" name="Google Shape;1120;p2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1" name="Google Shape;1121;p2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2" name="Google Shape;1122;p2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3" name="Google Shape;1123;p2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4" name="Google Shape;1124;p2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5" name="Google Shape;1125;p2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6" name="Google Shape;1126;p2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7" name="Google Shape;1127;p2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8" name="Google Shape;1128;p2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9" name="Google Shape;1129;p2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0" name="Google Shape;1130;p2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1" name="Google Shape;1131;p2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2" name="Google Shape;1132;p2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3" name="Google Shape;1133;p2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4" name="Google Shape;1134;p2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5" name="Google Shape;1135;p2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6" name="Google Shape;1136;p2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7" name="Google Shape;1137;p2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8" name="Google Shape;1138;p2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9" name="Google Shape;1139;p2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0" name="Google Shape;1140;p2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1" name="Google Shape;1141;p2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2" name="Google Shape;1142;p2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3" name="Google Shape;1143;p2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4" name="Google Shape;1144;p2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5" name="Google Shape;1145;p2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6" name="Google Shape;1146;p2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7" name="Google Shape;1147;p2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8" name="Google Shape;1148;p2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9" name="Google Shape;1149;p2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0" name="Google Shape;1150;p2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1" name="Google Shape;1151;p2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2" name="Google Shape;1152;p2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3" name="Google Shape;1153;p2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4" name="Google Shape;1154;p2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5" name="Google Shape;1155;p2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6" name="Google Shape;1156;p2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7" name="Google Shape;1157;p2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8" name="Google Shape;1158;p2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9" name="Google Shape;1159;p2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0" name="Google Shape;1160;p2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1" name="Google Shape;1161;p2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2" name="Google Shape;1162;p2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3" name="Google Shape;1163;p2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4" name="Google Shape;1164;p2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5" name="Google Shape;1165;p2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6" name="Google Shape;1166;p2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7" name="Google Shape;1167;p2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8" name="Google Shape;1168;p2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9" name="Google Shape;1169;p2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0" name="Google Shape;1170;p2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1" name="Google Shape;1171;p2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2" name="Google Shape;1172;p2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3" name="Google Shape;1173;p2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4" name="Google Shape;1174;p2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5" name="Google Shape;1175;p2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6" name="Google Shape;1176;p2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77" name="Google Shape;1177;p2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178" name="Google Shape;1178;p23"/>
          <p:cNvGrpSpPr/>
          <p:nvPr/>
        </p:nvGrpSpPr>
        <p:grpSpPr>
          <a:xfrm>
            <a:off x="-1530677" y="2991542"/>
            <a:ext cx="1404225" cy="2177094"/>
            <a:chOff x="6195941" y="562596"/>
            <a:chExt cx="1872300" cy="2902792"/>
          </a:xfrm>
        </p:grpSpPr>
        <p:grpSp>
          <p:nvGrpSpPr>
            <p:cNvPr id="1179" name="Google Shape;1179;p23"/>
            <p:cNvGrpSpPr/>
            <p:nvPr/>
          </p:nvGrpSpPr>
          <p:grpSpPr>
            <a:xfrm>
              <a:off x="6195941" y="832605"/>
              <a:ext cx="1872300" cy="2632784"/>
              <a:chOff x="-1872716" y="660661"/>
              <a:chExt cx="1872300" cy="1974637"/>
            </a:xfrm>
          </p:grpSpPr>
          <p:sp>
            <p:nvSpPr>
              <p:cNvPr id="1180" name="Google Shape;1180;p2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81" name="Google Shape;1181;p2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182" name="Google Shape;1182;p23"/>
            <p:cNvGrpSpPr/>
            <p:nvPr/>
          </p:nvGrpSpPr>
          <p:grpSpPr>
            <a:xfrm>
              <a:off x="6303954" y="562596"/>
              <a:ext cx="540000" cy="540000"/>
              <a:chOff x="6303954" y="562596"/>
              <a:chExt cx="540000" cy="540000"/>
            </a:xfrm>
          </p:grpSpPr>
          <p:sp>
            <p:nvSpPr>
              <p:cNvPr id="1183" name="Google Shape;1183;p2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184" name="Google Shape;1184;p2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185" name="Google Shape;1185;p23"/>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6" name="Google Shape;1186;p23"/>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7" name="Google Shape;1187;p23"/>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188" name="Google Shape;1188;p2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189" name="Google Shape;1189;p23"/>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190" name="Google Shape;1190;p23"/>
          <p:cNvGrpSpPr/>
          <p:nvPr/>
        </p:nvGrpSpPr>
        <p:grpSpPr>
          <a:xfrm>
            <a:off x="-1530677" y="653650"/>
            <a:ext cx="1026225" cy="1698128"/>
            <a:chOff x="-1836712" y="2937191"/>
            <a:chExt cx="1368300" cy="2264171"/>
          </a:xfrm>
        </p:grpSpPr>
        <p:pic>
          <p:nvPicPr>
            <p:cNvPr id="1191" name="Google Shape;1191;p2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192" name="Google Shape;1192;p23"/>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93" name="Google Shape;1193;p2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18472244"/>
      </p:ext>
    </p:extLst>
  </p:cSld>
  <p:clrMapOvr>
    <a:masterClrMapping/>
  </p:clrMapOvr>
</p:sldLayout>
</file>

<file path=ppt/slideLayouts/slideLayout203.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1194"/>
        <p:cNvGrpSpPr/>
        <p:nvPr/>
      </p:nvGrpSpPr>
      <p:grpSpPr>
        <a:xfrm>
          <a:off x="0" y="0"/>
          <a:ext cx="0" cy="0"/>
          <a:chOff x="0" y="0"/>
          <a:chExt cx="0" cy="0"/>
        </a:xfrm>
      </p:grpSpPr>
      <p:sp>
        <p:nvSpPr>
          <p:cNvPr id="1195" name="Google Shape;1195;p24"/>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96" name="Google Shape;1196;p24"/>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97" name="Google Shape;1197;p2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198" name="Google Shape;1198;p2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199" name="Google Shape;1199;p24"/>
          <p:cNvGrpSpPr/>
          <p:nvPr/>
        </p:nvGrpSpPr>
        <p:grpSpPr>
          <a:xfrm>
            <a:off x="7915032" y="222490"/>
            <a:ext cx="895960" cy="359739"/>
            <a:chOff x="1899" y="899"/>
            <a:chExt cx="4163" cy="1671"/>
          </a:xfrm>
        </p:grpSpPr>
        <p:sp>
          <p:nvSpPr>
            <p:cNvPr id="1200" name="Google Shape;1200;p2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1" name="Google Shape;1201;p2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2" name="Google Shape;1202;p2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3" name="Google Shape;1203;p2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4" name="Google Shape;1204;p2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5" name="Google Shape;1205;p2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6" name="Google Shape;1206;p2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7" name="Google Shape;1207;p2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8" name="Google Shape;1208;p2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9" name="Google Shape;1209;p2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0" name="Google Shape;1210;p2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1" name="Google Shape;1211;p2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2" name="Google Shape;1212;p2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3" name="Google Shape;1213;p2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4" name="Google Shape;1214;p2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5" name="Google Shape;1215;p2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6" name="Google Shape;1216;p2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7" name="Google Shape;1217;p2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8" name="Google Shape;1218;p2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9" name="Google Shape;1219;p2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0" name="Google Shape;1220;p2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1" name="Google Shape;1221;p2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2" name="Google Shape;1222;p2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3" name="Google Shape;1223;p2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4" name="Google Shape;1224;p2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5" name="Google Shape;1225;p2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6" name="Google Shape;1226;p2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7" name="Google Shape;1227;p2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8" name="Google Shape;1228;p2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9" name="Google Shape;1229;p2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0" name="Google Shape;1230;p2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1" name="Google Shape;1231;p2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2" name="Google Shape;1232;p2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3" name="Google Shape;1233;p2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4" name="Google Shape;1234;p2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5" name="Google Shape;1235;p2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6" name="Google Shape;1236;p2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7" name="Google Shape;1237;p2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8" name="Google Shape;1238;p2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9" name="Google Shape;1239;p2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0" name="Google Shape;1240;p2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1" name="Google Shape;1241;p2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2" name="Google Shape;1242;p2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3" name="Google Shape;1243;p2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4" name="Google Shape;1244;p2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5" name="Google Shape;1245;p2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6" name="Google Shape;1246;p2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7" name="Google Shape;1247;p2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8" name="Google Shape;1248;p2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9" name="Google Shape;1249;p2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0" name="Google Shape;1250;p2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1" name="Google Shape;1251;p2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2" name="Google Shape;1252;p2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3" name="Google Shape;1253;p2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4" name="Google Shape;1254;p2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5" name="Google Shape;1255;p2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6" name="Google Shape;1256;p2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7" name="Google Shape;1257;p2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8" name="Google Shape;1258;p2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9" name="Google Shape;1259;p2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0" name="Google Shape;1260;p2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1" name="Google Shape;1261;p2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2" name="Google Shape;1262;p2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3" name="Google Shape;1263;p2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4" name="Google Shape;1264;p2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5" name="Google Shape;1265;p2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6" name="Google Shape;1266;p2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7" name="Google Shape;1267;p2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8" name="Google Shape;1268;p2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9" name="Google Shape;1269;p2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0" name="Google Shape;1270;p2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1" name="Google Shape;1271;p2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2" name="Google Shape;1272;p2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3" name="Google Shape;1273;p2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4" name="Google Shape;1274;p2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5" name="Google Shape;1275;p2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6" name="Google Shape;1276;p2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7" name="Google Shape;1277;p2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8" name="Google Shape;1278;p2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9" name="Google Shape;1279;p2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0" name="Google Shape;1280;p2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1" name="Google Shape;1281;p2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2" name="Google Shape;1282;p2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3" name="Google Shape;1283;p2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4" name="Google Shape;1284;p2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5" name="Google Shape;1285;p2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6" name="Google Shape;1286;p2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7" name="Google Shape;1287;p2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8" name="Google Shape;1288;p2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9" name="Google Shape;1289;p2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0" name="Google Shape;1290;p2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1" name="Google Shape;1291;p2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2" name="Google Shape;1292;p2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293" name="Google Shape;1293;p2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294" name="Google Shape;1294;p24"/>
          <p:cNvGrpSpPr/>
          <p:nvPr/>
        </p:nvGrpSpPr>
        <p:grpSpPr>
          <a:xfrm>
            <a:off x="-1530677" y="2991542"/>
            <a:ext cx="1404225" cy="2177094"/>
            <a:chOff x="6195941" y="562596"/>
            <a:chExt cx="1872300" cy="2902792"/>
          </a:xfrm>
        </p:grpSpPr>
        <p:grpSp>
          <p:nvGrpSpPr>
            <p:cNvPr id="1295" name="Google Shape;1295;p24"/>
            <p:cNvGrpSpPr/>
            <p:nvPr/>
          </p:nvGrpSpPr>
          <p:grpSpPr>
            <a:xfrm>
              <a:off x="6195941" y="832605"/>
              <a:ext cx="1872300" cy="2632784"/>
              <a:chOff x="-1872716" y="660661"/>
              <a:chExt cx="1872300" cy="1974637"/>
            </a:xfrm>
          </p:grpSpPr>
          <p:sp>
            <p:nvSpPr>
              <p:cNvPr id="1296" name="Google Shape;1296;p2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97" name="Google Shape;1297;p2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298" name="Google Shape;1298;p24"/>
            <p:cNvGrpSpPr/>
            <p:nvPr/>
          </p:nvGrpSpPr>
          <p:grpSpPr>
            <a:xfrm>
              <a:off x="6303954" y="562596"/>
              <a:ext cx="540000" cy="540000"/>
              <a:chOff x="6303954" y="562596"/>
              <a:chExt cx="540000" cy="540000"/>
            </a:xfrm>
          </p:grpSpPr>
          <p:sp>
            <p:nvSpPr>
              <p:cNvPr id="1299" name="Google Shape;1299;p2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00" name="Google Shape;1300;p2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301" name="Google Shape;1301;p24"/>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2" name="Google Shape;1302;p24"/>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3" name="Google Shape;1303;p24"/>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304" name="Google Shape;1304;p2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305" name="Google Shape;1305;p24"/>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306" name="Google Shape;1306;p24"/>
          <p:cNvGrpSpPr/>
          <p:nvPr/>
        </p:nvGrpSpPr>
        <p:grpSpPr>
          <a:xfrm>
            <a:off x="-1530677" y="653650"/>
            <a:ext cx="1026225" cy="1698128"/>
            <a:chOff x="-1836712" y="2937191"/>
            <a:chExt cx="1368300" cy="2264171"/>
          </a:xfrm>
        </p:grpSpPr>
        <p:pic>
          <p:nvPicPr>
            <p:cNvPr id="1307" name="Google Shape;1307;p2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308" name="Google Shape;1308;p24"/>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09" name="Google Shape;1309;p2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478354582"/>
      </p:ext>
    </p:extLst>
  </p:cSld>
  <p:clrMapOvr>
    <a:masterClrMapping/>
  </p:clrMapOvr>
</p:sldLayout>
</file>

<file path=ppt/slideLayouts/slideLayout204.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1310"/>
        <p:cNvGrpSpPr/>
        <p:nvPr/>
      </p:nvGrpSpPr>
      <p:grpSpPr>
        <a:xfrm>
          <a:off x="0" y="0"/>
          <a:ext cx="0" cy="0"/>
          <a:chOff x="0" y="0"/>
          <a:chExt cx="0" cy="0"/>
        </a:xfrm>
      </p:grpSpPr>
      <p:sp>
        <p:nvSpPr>
          <p:cNvPr id="1311" name="Google Shape;1311;p25"/>
          <p:cNvSpPr/>
          <p:nvPr/>
        </p:nvSpPr>
        <p:spPr>
          <a:xfrm>
            <a:off x="-1113163" y="313266"/>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2" name="Google Shape;1312;p2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313" name="Google Shape;1313;p2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314" name="Google Shape;1314;p2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315" name="Google Shape;1315;p25"/>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316" name="Google Shape;1316;p25"/>
          <p:cNvGrpSpPr/>
          <p:nvPr/>
        </p:nvGrpSpPr>
        <p:grpSpPr>
          <a:xfrm>
            <a:off x="7915032" y="222490"/>
            <a:ext cx="895960" cy="359739"/>
            <a:chOff x="1899" y="899"/>
            <a:chExt cx="4163" cy="1671"/>
          </a:xfrm>
        </p:grpSpPr>
        <p:sp>
          <p:nvSpPr>
            <p:cNvPr id="1317" name="Google Shape;1317;p2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8" name="Google Shape;1318;p2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9" name="Google Shape;1319;p2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0" name="Google Shape;1320;p2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1" name="Google Shape;1321;p2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2" name="Google Shape;1322;p2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3" name="Google Shape;1323;p2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4" name="Google Shape;1324;p2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5" name="Google Shape;1325;p2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6" name="Google Shape;1326;p2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7" name="Google Shape;1327;p2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8" name="Google Shape;1328;p2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9" name="Google Shape;1329;p2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0" name="Google Shape;1330;p2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1" name="Google Shape;1331;p2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2" name="Google Shape;1332;p2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3" name="Google Shape;1333;p2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4" name="Google Shape;1334;p2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5" name="Google Shape;1335;p2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6" name="Google Shape;1336;p2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7" name="Google Shape;1337;p2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8" name="Google Shape;1338;p2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9" name="Google Shape;1339;p2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0" name="Google Shape;1340;p2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1" name="Google Shape;1341;p2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2" name="Google Shape;1342;p2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3" name="Google Shape;1343;p2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4" name="Google Shape;1344;p2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5" name="Google Shape;1345;p2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6" name="Google Shape;1346;p2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7" name="Google Shape;1347;p2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8" name="Google Shape;1348;p2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9" name="Google Shape;1349;p2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0" name="Google Shape;1350;p2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1" name="Google Shape;1351;p2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2" name="Google Shape;1352;p2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3" name="Google Shape;1353;p2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4" name="Google Shape;1354;p2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5" name="Google Shape;1355;p2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6" name="Google Shape;1356;p2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7" name="Google Shape;1357;p2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8" name="Google Shape;1358;p2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9" name="Google Shape;1359;p2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0" name="Google Shape;1360;p2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1" name="Google Shape;1361;p2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2" name="Google Shape;1362;p2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3" name="Google Shape;1363;p2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4" name="Google Shape;1364;p2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5" name="Google Shape;1365;p2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6" name="Google Shape;1366;p2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7" name="Google Shape;1367;p2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8" name="Google Shape;1368;p2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9" name="Google Shape;1369;p2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0" name="Google Shape;1370;p2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1" name="Google Shape;1371;p2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2" name="Google Shape;1372;p2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3" name="Google Shape;1373;p2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4" name="Google Shape;1374;p2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5" name="Google Shape;1375;p2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6" name="Google Shape;1376;p2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7" name="Google Shape;1377;p2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8" name="Google Shape;1378;p2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9" name="Google Shape;1379;p2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0" name="Google Shape;1380;p2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1" name="Google Shape;1381;p2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2" name="Google Shape;1382;p2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3" name="Google Shape;1383;p2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4" name="Google Shape;1384;p2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5" name="Google Shape;1385;p2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6" name="Google Shape;1386;p2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7" name="Google Shape;1387;p2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8" name="Google Shape;1388;p2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9" name="Google Shape;1389;p2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0" name="Google Shape;1390;p2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1" name="Google Shape;1391;p2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2" name="Google Shape;1392;p2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3" name="Google Shape;1393;p2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4" name="Google Shape;1394;p2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5" name="Google Shape;1395;p2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6" name="Google Shape;1396;p2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7" name="Google Shape;1397;p2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8" name="Google Shape;1398;p2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9" name="Google Shape;1399;p2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0" name="Google Shape;1400;p2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1" name="Google Shape;1401;p2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2" name="Google Shape;1402;p2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3" name="Google Shape;1403;p2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4" name="Google Shape;1404;p2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5" name="Google Shape;1405;p2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6" name="Google Shape;1406;p2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7" name="Google Shape;1407;p2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8" name="Google Shape;1408;p2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9" name="Google Shape;1409;p2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410" name="Google Shape;1410;p2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1411" name="Google Shape;1411;p25"/>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grpSp>
        <p:nvGrpSpPr>
          <p:cNvPr id="1412" name="Google Shape;1412;p25"/>
          <p:cNvGrpSpPr/>
          <p:nvPr/>
        </p:nvGrpSpPr>
        <p:grpSpPr>
          <a:xfrm>
            <a:off x="-1530677" y="2991542"/>
            <a:ext cx="1404225" cy="2177094"/>
            <a:chOff x="6195941" y="562596"/>
            <a:chExt cx="1872300" cy="2902792"/>
          </a:xfrm>
        </p:grpSpPr>
        <p:grpSp>
          <p:nvGrpSpPr>
            <p:cNvPr id="1413" name="Google Shape;1413;p25"/>
            <p:cNvGrpSpPr/>
            <p:nvPr/>
          </p:nvGrpSpPr>
          <p:grpSpPr>
            <a:xfrm>
              <a:off x="6195941" y="832605"/>
              <a:ext cx="1872300" cy="2632784"/>
              <a:chOff x="-1872716" y="660661"/>
              <a:chExt cx="1872300" cy="1974637"/>
            </a:xfrm>
          </p:grpSpPr>
          <p:sp>
            <p:nvSpPr>
              <p:cNvPr id="1414" name="Google Shape;1414;p2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15" name="Google Shape;1415;p2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416" name="Google Shape;1416;p25"/>
            <p:cNvGrpSpPr/>
            <p:nvPr/>
          </p:nvGrpSpPr>
          <p:grpSpPr>
            <a:xfrm>
              <a:off x="6303954" y="562596"/>
              <a:ext cx="540000" cy="540000"/>
              <a:chOff x="6303954" y="562596"/>
              <a:chExt cx="540000" cy="540000"/>
            </a:xfrm>
          </p:grpSpPr>
          <p:sp>
            <p:nvSpPr>
              <p:cNvPr id="1417" name="Google Shape;1417;p2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418" name="Google Shape;1418;p2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419" name="Google Shape;1419;p25"/>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420" name="Google Shape;1420;p25"/>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421" name="Google Shape;1421;p25"/>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422" name="Google Shape;1422;p25"/>
          <p:cNvGrpSpPr/>
          <p:nvPr/>
        </p:nvGrpSpPr>
        <p:grpSpPr>
          <a:xfrm>
            <a:off x="-1449668" y="146875"/>
            <a:ext cx="1026225" cy="2044304"/>
            <a:chOff x="-1555624" y="1196393"/>
            <a:chExt cx="1368300" cy="2725739"/>
          </a:xfrm>
        </p:grpSpPr>
        <p:grpSp>
          <p:nvGrpSpPr>
            <p:cNvPr id="1423" name="Google Shape;1423;p25"/>
            <p:cNvGrpSpPr/>
            <p:nvPr/>
          </p:nvGrpSpPr>
          <p:grpSpPr>
            <a:xfrm>
              <a:off x="-1555624" y="1488707"/>
              <a:ext cx="1368300" cy="2433425"/>
              <a:chOff x="-1836712" y="3275837"/>
              <a:chExt cx="1368300" cy="2433425"/>
            </a:xfrm>
          </p:grpSpPr>
          <p:sp>
            <p:nvSpPr>
              <p:cNvPr id="1424" name="Google Shape;1424;p25"/>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1425" name="Google Shape;1425;p2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426" name="Google Shape;1426;p25"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1427" name="Google Shape;1427;p25"/>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284251901"/>
      </p:ext>
    </p:extLst>
  </p:cSld>
  <p:clrMapOvr>
    <a:masterClrMapping/>
  </p:clrMapOvr>
</p:sldLayout>
</file>

<file path=ppt/slideLayouts/slideLayout205.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1428"/>
        <p:cNvGrpSpPr/>
        <p:nvPr/>
      </p:nvGrpSpPr>
      <p:grpSpPr>
        <a:xfrm>
          <a:off x="0" y="0"/>
          <a:ext cx="0" cy="0"/>
          <a:chOff x="0" y="0"/>
          <a:chExt cx="0" cy="0"/>
        </a:xfrm>
      </p:grpSpPr>
      <p:sp>
        <p:nvSpPr>
          <p:cNvPr id="1429" name="Google Shape;1429;p2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430" name="Google Shape;1430;p2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431" name="Google Shape;1431;p2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432" name="Google Shape;1432;p26"/>
          <p:cNvGrpSpPr/>
          <p:nvPr/>
        </p:nvGrpSpPr>
        <p:grpSpPr>
          <a:xfrm>
            <a:off x="4673501" y="957436"/>
            <a:ext cx="1519071" cy="609926"/>
            <a:chOff x="1899" y="899"/>
            <a:chExt cx="4163" cy="1671"/>
          </a:xfrm>
        </p:grpSpPr>
        <p:sp>
          <p:nvSpPr>
            <p:cNvPr id="1433" name="Google Shape;1433;p2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4" name="Google Shape;1434;p2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5" name="Google Shape;1435;p2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6" name="Google Shape;1436;p2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7" name="Google Shape;1437;p2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8" name="Google Shape;1438;p2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9" name="Google Shape;1439;p2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0" name="Google Shape;1440;p2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1" name="Google Shape;1441;p2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2" name="Google Shape;1442;p2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3" name="Google Shape;1443;p2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4" name="Google Shape;1444;p2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5" name="Google Shape;1445;p2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6" name="Google Shape;1446;p2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7" name="Google Shape;1447;p2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8" name="Google Shape;1448;p2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9" name="Google Shape;1449;p2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0" name="Google Shape;1450;p2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1" name="Google Shape;1451;p2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2" name="Google Shape;1452;p2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3" name="Google Shape;1453;p2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4" name="Google Shape;1454;p2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5" name="Google Shape;1455;p2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6" name="Google Shape;1456;p2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7" name="Google Shape;1457;p2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8" name="Google Shape;1458;p2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9" name="Google Shape;1459;p2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0" name="Google Shape;1460;p2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1" name="Google Shape;1461;p2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2" name="Google Shape;1462;p2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3" name="Google Shape;1463;p2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4" name="Google Shape;1464;p2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5" name="Google Shape;1465;p2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6" name="Google Shape;1466;p2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7" name="Google Shape;1467;p2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8" name="Google Shape;1468;p2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9" name="Google Shape;1469;p2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0" name="Google Shape;1470;p2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1" name="Google Shape;1471;p2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2" name="Google Shape;1472;p2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3" name="Google Shape;1473;p2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4" name="Google Shape;1474;p2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5" name="Google Shape;1475;p2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6" name="Google Shape;1476;p2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7" name="Google Shape;1477;p2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8" name="Google Shape;1478;p2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9" name="Google Shape;1479;p2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0" name="Google Shape;1480;p2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1" name="Google Shape;1481;p2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2" name="Google Shape;1482;p2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3" name="Google Shape;1483;p2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4" name="Google Shape;1484;p2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5" name="Google Shape;1485;p2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6" name="Google Shape;1486;p2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7" name="Google Shape;1487;p2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8" name="Google Shape;1488;p2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9" name="Google Shape;1489;p2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0" name="Google Shape;1490;p2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1" name="Google Shape;1491;p2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2" name="Google Shape;1492;p2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3" name="Google Shape;1493;p2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4" name="Google Shape;1494;p2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5" name="Google Shape;1495;p2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6" name="Google Shape;1496;p2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7" name="Google Shape;1497;p2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8" name="Google Shape;1498;p2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9" name="Google Shape;1499;p2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0" name="Google Shape;1500;p2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1" name="Google Shape;1501;p2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2" name="Google Shape;1502;p2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3" name="Google Shape;1503;p2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4" name="Google Shape;1504;p2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5" name="Google Shape;1505;p2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6" name="Google Shape;1506;p2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7" name="Google Shape;1507;p2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8" name="Google Shape;1508;p2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9" name="Google Shape;1509;p2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0" name="Google Shape;1510;p2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1" name="Google Shape;1511;p2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2" name="Google Shape;1512;p2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3" name="Google Shape;1513;p2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4" name="Google Shape;1514;p2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5" name="Google Shape;1515;p2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6" name="Google Shape;1516;p2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7" name="Google Shape;1517;p2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8" name="Google Shape;1518;p2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9" name="Google Shape;1519;p2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0" name="Google Shape;1520;p2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1" name="Google Shape;1521;p2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2" name="Google Shape;1522;p2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3" name="Google Shape;1523;p2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4" name="Google Shape;1524;p2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5" name="Google Shape;1525;p2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526" name="Google Shape;1526;p2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1527" name="Google Shape;1527;p26"/>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528" name="Google Shape;1528;p26"/>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529" name="Google Shape;1529;p26"/>
          <p:cNvGrpSpPr/>
          <p:nvPr/>
        </p:nvGrpSpPr>
        <p:grpSpPr>
          <a:xfrm>
            <a:off x="-1449668" y="146875"/>
            <a:ext cx="1026225" cy="2044304"/>
            <a:chOff x="-1555624" y="1196393"/>
            <a:chExt cx="1368300" cy="2725739"/>
          </a:xfrm>
        </p:grpSpPr>
        <p:grpSp>
          <p:nvGrpSpPr>
            <p:cNvPr id="1530" name="Google Shape;1530;p26"/>
            <p:cNvGrpSpPr/>
            <p:nvPr/>
          </p:nvGrpSpPr>
          <p:grpSpPr>
            <a:xfrm>
              <a:off x="-1555624" y="1488707"/>
              <a:ext cx="1368300" cy="2433425"/>
              <a:chOff x="-1836712" y="3275837"/>
              <a:chExt cx="1368300" cy="2433425"/>
            </a:xfrm>
          </p:grpSpPr>
          <p:sp>
            <p:nvSpPr>
              <p:cNvPr id="1531" name="Google Shape;1531;p26"/>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1532" name="Google Shape;1532;p26"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533" name="Google Shape;1533;p26"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1534" name="Google Shape;1534;p26"/>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1535" name="Google Shape;1535;p26"/>
          <p:cNvSpPr/>
          <p:nvPr/>
        </p:nvSpPr>
        <p:spPr>
          <a:xfrm>
            <a:off x="14740" y="903364"/>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244603916"/>
      </p:ext>
    </p:extLst>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206.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1536"/>
        <p:cNvGrpSpPr/>
        <p:nvPr/>
      </p:nvGrpSpPr>
      <p:grpSpPr>
        <a:xfrm>
          <a:off x="0" y="0"/>
          <a:ext cx="0" cy="0"/>
          <a:chOff x="0" y="0"/>
          <a:chExt cx="0" cy="0"/>
        </a:xfrm>
      </p:grpSpPr>
      <p:sp>
        <p:nvSpPr>
          <p:cNvPr id="1537" name="Google Shape;1537;p27"/>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538" name="Google Shape;1538;p2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539" name="Google Shape;1539;p2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540" name="Google Shape;1540;p2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541" name="Google Shape;1541;p27"/>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3000"/>
              <a:buFont typeface="Calibri"/>
              <a:buNone/>
              <a:defRPr sz="30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542" name="Google Shape;1542;p27"/>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pic>
        <p:nvPicPr>
          <p:cNvPr id="1543" name="Google Shape;1543;p27"/>
          <p:cNvPicPr preferRelativeResize="0"/>
          <p:nvPr/>
        </p:nvPicPr>
        <p:blipFill rotWithShape="1">
          <a:blip r:embed="rId2">
            <a:alphaModFix/>
          </a:blip>
          <a:srcRect/>
          <a:stretch/>
        </p:blipFill>
        <p:spPr>
          <a:xfrm>
            <a:off x="7630943" y="927427"/>
            <a:ext cx="1215133" cy="615925"/>
          </a:xfrm>
          <a:prstGeom prst="rect">
            <a:avLst/>
          </a:prstGeom>
          <a:noFill/>
          <a:ln>
            <a:noFill/>
          </a:ln>
        </p:spPr>
      </p:pic>
      <p:grpSp>
        <p:nvGrpSpPr>
          <p:cNvPr id="1544" name="Google Shape;1544;p27"/>
          <p:cNvGrpSpPr/>
          <p:nvPr/>
        </p:nvGrpSpPr>
        <p:grpSpPr>
          <a:xfrm>
            <a:off x="5221341" y="819719"/>
            <a:ext cx="1861928" cy="747587"/>
            <a:chOff x="1899" y="899"/>
            <a:chExt cx="4163" cy="1671"/>
          </a:xfrm>
        </p:grpSpPr>
        <p:sp>
          <p:nvSpPr>
            <p:cNvPr id="1545" name="Google Shape;1545;p2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6" name="Google Shape;1546;p2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7" name="Google Shape;1547;p2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8" name="Google Shape;1548;p2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9" name="Google Shape;1549;p2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0" name="Google Shape;1550;p2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1" name="Google Shape;1551;p2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2" name="Google Shape;1552;p2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3" name="Google Shape;1553;p2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4" name="Google Shape;1554;p2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5" name="Google Shape;1555;p2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6" name="Google Shape;1556;p27"/>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7" name="Google Shape;1557;p2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8" name="Google Shape;1558;p2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9" name="Google Shape;1559;p2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0" name="Google Shape;1560;p2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1" name="Google Shape;1561;p27"/>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2" name="Google Shape;1562;p2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3" name="Google Shape;1563;p2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4" name="Google Shape;1564;p2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5" name="Google Shape;1565;p2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6" name="Google Shape;1566;p2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7" name="Google Shape;1567;p2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8" name="Google Shape;1568;p2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9" name="Google Shape;1569;p2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0" name="Google Shape;1570;p2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1" name="Google Shape;1571;p2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2" name="Google Shape;1572;p2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3" name="Google Shape;1573;p2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4" name="Google Shape;1574;p2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5" name="Google Shape;1575;p2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6" name="Google Shape;1576;p2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7" name="Google Shape;1577;p2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8" name="Google Shape;1578;p2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9" name="Google Shape;1579;p2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0" name="Google Shape;1580;p2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1" name="Google Shape;1581;p2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2" name="Google Shape;1582;p2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3" name="Google Shape;1583;p2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4" name="Google Shape;1584;p2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5" name="Google Shape;1585;p2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6" name="Google Shape;1586;p2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7" name="Google Shape;1587;p2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8" name="Google Shape;1588;p2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9" name="Google Shape;1589;p2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0" name="Google Shape;1590;p2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1" name="Google Shape;1591;p2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2" name="Google Shape;1592;p2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3" name="Google Shape;1593;p2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4" name="Google Shape;1594;p2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5" name="Google Shape;1595;p2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6" name="Google Shape;1596;p2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7" name="Google Shape;1597;p2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8" name="Google Shape;1598;p2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9" name="Google Shape;1599;p2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0" name="Google Shape;1600;p2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1" name="Google Shape;1601;p2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2" name="Google Shape;1602;p2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3" name="Google Shape;1603;p2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4" name="Google Shape;1604;p2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5" name="Google Shape;1605;p2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6" name="Google Shape;1606;p2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7" name="Google Shape;1607;p2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8" name="Google Shape;1608;p2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9" name="Google Shape;1609;p2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0" name="Google Shape;1610;p2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1" name="Google Shape;1611;p2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2" name="Google Shape;1612;p2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3" name="Google Shape;1613;p2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4" name="Google Shape;1614;p2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5" name="Google Shape;1615;p2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6" name="Google Shape;1616;p2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7" name="Google Shape;1617;p2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8" name="Google Shape;1618;p2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9" name="Google Shape;1619;p2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0" name="Google Shape;1620;p2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1" name="Google Shape;1621;p2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2" name="Google Shape;1622;p2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3" name="Google Shape;1623;p2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4" name="Google Shape;1624;p27"/>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5" name="Google Shape;1625;p2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6" name="Google Shape;1626;p2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7" name="Google Shape;1627;p2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8" name="Google Shape;1628;p2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9" name="Google Shape;1629;p2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0" name="Google Shape;1630;p2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1" name="Google Shape;1631;p2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2" name="Google Shape;1632;p2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3" name="Google Shape;1633;p2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4" name="Google Shape;1634;p2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5" name="Google Shape;1635;p2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6" name="Google Shape;1636;p2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7" name="Google Shape;1637;p2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638" name="Google Shape;1638;p27"/>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grpSp>
        <p:nvGrpSpPr>
          <p:cNvPr id="1639" name="Google Shape;1639;p27"/>
          <p:cNvGrpSpPr/>
          <p:nvPr/>
        </p:nvGrpSpPr>
        <p:grpSpPr>
          <a:xfrm>
            <a:off x="-1748091" y="135390"/>
            <a:ext cx="6661786" cy="4665596"/>
            <a:chOff x="8589113" y="1245357"/>
            <a:chExt cx="1009132" cy="706748"/>
          </a:xfrm>
        </p:grpSpPr>
        <p:sp>
          <p:nvSpPr>
            <p:cNvPr id="1640" name="Google Shape;1640;p27"/>
            <p:cNvSpPr/>
            <p:nvPr/>
          </p:nvSpPr>
          <p:spPr>
            <a:xfrm>
              <a:off x="8589113" y="1491079"/>
              <a:ext cx="1009132" cy="425839"/>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1" name="Google Shape;1641;p27"/>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2" name="Google Shape;1642;p27"/>
            <p:cNvSpPr/>
            <p:nvPr/>
          </p:nvSpPr>
          <p:spPr>
            <a:xfrm>
              <a:off x="8881355" y="1764831"/>
              <a:ext cx="688855" cy="18727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33883193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639"/>
                                        </p:tgtEl>
                                        <p:attrNameLst>
                                          <p:attrName>style.visibility</p:attrName>
                                        </p:attrNameLst>
                                      </p:cBhvr>
                                      <p:to>
                                        <p:strVal val="visible"/>
                                      </p:to>
                                    </p:set>
                                    <p:animEffect transition="in" filter="fade">
                                      <p:cBhvr>
                                        <p:cTn id="7" dur="500"/>
                                        <p:tgtEl>
                                          <p:spTgt spid="163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44"/>
                                        </p:tgtEl>
                                        <p:attrNameLst>
                                          <p:attrName>style.visibility</p:attrName>
                                        </p:attrNameLst>
                                      </p:cBhvr>
                                      <p:to>
                                        <p:strVal val="visible"/>
                                      </p:to>
                                    </p:set>
                                    <p:animEffect transition="in" filter="fade">
                                      <p:cBhvr>
                                        <p:cTn id="11" dur="500"/>
                                        <p:tgtEl>
                                          <p:spTgt spid="1544"/>
                                        </p:tgtEl>
                                      </p:cBhvr>
                                    </p:animEffect>
                                  </p:childTnLst>
                                </p:cTn>
                              </p:par>
                              <p:par>
                                <p:cTn id="12" presetID="10" presetClass="entr" presetSubtype="0" fill="hold" nodeType="withEffect">
                                  <p:stCondLst>
                                    <p:cond delay="0"/>
                                  </p:stCondLst>
                                  <p:childTnLst>
                                    <p:set>
                                      <p:cBhvr>
                                        <p:cTn id="13" dur="1" fill="hold">
                                          <p:stCondLst>
                                            <p:cond delay="0"/>
                                          </p:stCondLst>
                                        </p:cTn>
                                        <p:tgtEl>
                                          <p:spTgt spid="1541"/>
                                        </p:tgtEl>
                                        <p:attrNameLst>
                                          <p:attrName>style.visibility</p:attrName>
                                        </p:attrNameLst>
                                      </p:cBhvr>
                                      <p:to>
                                        <p:strVal val="visible"/>
                                      </p:to>
                                    </p:set>
                                    <p:animEffect transition="in" filter="fade">
                                      <p:cBhvr>
                                        <p:cTn id="14" dur="500"/>
                                        <p:tgtEl>
                                          <p:spTgt spid="1541"/>
                                        </p:tgtEl>
                                      </p:cBhvr>
                                    </p:animEffect>
                                  </p:childTnLst>
                                </p:cTn>
                              </p:par>
                              <p:par>
                                <p:cTn id="15" presetID="10" presetClass="entr" presetSubtype="0" fill="hold" nodeType="withEffect">
                                  <p:stCondLst>
                                    <p:cond delay="0"/>
                                  </p:stCondLst>
                                  <p:childTnLst>
                                    <p:set>
                                      <p:cBhvr>
                                        <p:cTn id="16" dur="1" fill="hold">
                                          <p:stCondLst>
                                            <p:cond delay="0"/>
                                          </p:stCondLst>
                                        </p:cTn>
                                        <p:tgtEl>
                                          <p:spTgt spid="1542">
                                            <p:txEl>
                                              <p:pRg st="0" end="0"/>
                                            </p:txEl>
                                          </p:spTgt>
                                        </p:tgtEl>
                                        <p:attrNameLst>
                                          <p:attrName>style.visibility</p:attrName>
                                        </p:attrNameLst>
                                      </p:cBhvr>
                                      <p:to>
                                        <p:strVal val="visible"/>
                                      </p:to>
                                    </p:set>
                                    <p:animEffect transition="in" filter="fade">
                                      <p:cBhvr>
                                        <p:cTn id="17" dur="500"/>
                                        <p:tgtEl>
                                          <p:spTgt spid="1542">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542">
                                            <p:txEl>
                                              <p:charRg st="1" end="1"/>
                                            </p:txEl>
                                          </p:spTgt>
                                        </p:tgtEl>
                                        <p:attrNameLst>
                                          <p:attrName>style.visibility</p:attrName>
                                        </p:attrNameLst>
                                      </p:cBhvr>
                                      <p:to>
                                        <p:strVal val="visible"/>
                                      </p:to>
                                    </p:set>
                                    <p:animEffect transition="in" filter="fade">
                                      <p:cBhvr>
                                        <p:cTn id="20" dur="500"/>
                                        <p:tgtEl>
                                          <p:spTgt spid="1542">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542">
                                            <p:txEl>
                                              <p:charRg st="1" end="1"/>
                                            </p:txEl>
                                          </p:spTgt>
                                        </p:tgtEl>
                                        <p:attrNameLst>
                                          <p:attrName>style.visibility</p:attrName>
                                        </p:attrNameLst>
                                      </p:cBhvr>
                                      <p:to>
                                        <p:strVal val="visible"/>
                                      </p:to>
                                    </p:set>
                                    <p:animEffect transition="in" filter="fade">
                                      <p:cBhvr>
                                        <p:cTn id="23" dur="500"/>
                                        <p:tgtEl>
                                          <p:spTgt spid="1542">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542">
                                            <p:txEl>
                                              <p:charRg st="1" end="1"/>
                                            </p:txEl>
                                          </p:spTgt>
                                        </p:tgtEl>
                                        <p:attrNameLst>
                                          <p:attrName>style.visibility</p:attrName>
                                        </p:attrNameLst>
                                      </p:cBhvr>
                                      <p:to>
                                        <p:strVal val="visible"/>
                                      </p:to>
                                    </p:set>
                                    <p:animEffect transition="in" filter="fade">
                                      <p:cBhvr>
                                        <p:cTn id="26" dur="500"/>
                                        <p:tgtEl>
                                          <p:spTgt spid="1542">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542">
                                            <p:txEl>
                                              <p:charRg st="1" end="1"/>
                                            </p:txEl>
                                          </p:spTgt>
                                        </p:tgtEl>
                                        <p:attrNameLst>
                                          <p:attrName>style.visibility</p:attrName>
                                        </p:attrNameLst>
                                      </p:cBhvr>
                                      <p:to>
                                        <p:strVal val="visible"/>
                                      </p:to>
                                    </p:set>
                                    <p:animEffect transition="in" filter="fade">
                                      <p:cBhvr>
                                        <p:cTn id="29" dur="500"/>
                                        <p:tgtEl>
                                          <p:spTgt spid="1542">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542">
                                            <p:txEl>
                                              <p:charRg st="1" end="1"/>
                                            </p:txEl>
                                          </p:spTgt>
                                        </p:tgtEl>
                                        <p:attrNameLst>
                                          <p:attrName>style.visibility</p:attrName>
                                        </p:attrNameLst>
                                      </p:cBhvr>
                                      <p:to>
                                        <p:strVal val="visible"/>
                                      </p:to>
                                    </p:set>
                                    <p:animEffect transition="in" filter="fade">
                                      <p:cBhvr>
                                        <p:cTn id="32" dur="500"/>
                                        <p:tgtEl>
                                          <p:spTgt spid="1542">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542">
                                            <p:txEl>
                                              <p:charRg st="1" end="1"/>
                                            </p:txEl>
                                          </p:spTgt>
                                        </p:tgtEl>
                                        <p:attrNameLst>
                                          <p:attrName>style.visibility</p:attrName>
                                        </p:attrNameLst>
                                      </p:cBhvr>
                                      <p:to>
                                        <p:strVal val="visible"/>
                                      </p:to>
                                    </p:set>
                                    <p:animEffect transition="in" filter="fade">
                                      <p:cBhvr>
                                        <p:cTn id="35" dur="500"/>
                                        <p:tgtEl>
                                          <p:spTgt spid="1542">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542">
                                            <p:txEl>
                                              <p:charRg st="1" end="1"/>
                                            </p:txEl>
                                          </p:spTgt>
                                        </p:tgtEl>
                                        <p:attrNameLst>
                                          <p:attrName>style.visibility</p:attrName>
                                        </p:attrNameLst>
                                      </p:cBhvr>
                                      <p:to>
                                        <p:strVal val="visible"/>
                                      </p:to>
                                    </p:set>
                                    <p:animEffect transition="in" filter="fade">
                                      <p:cBhvr>
                                        <p:cTn id="38" dur="500"/>
                                        <p:tgtEl>
                                          <p:spTgt spid="1542">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542">
                                            <p:txEl>
                                              <p:charRg st="1" end="1"/>
                                            </p:txEl>
                                          </p:spTgt>
                                        </p:tgtEl>
                                        <p:attrNameLst>
                                          <p:attrName>style.visibility</p:attrName>
                                        </p:attrNameLst>
                                      </p:cBhvr>
                                      <p:to>
                                        <p:strVal val="visible"/>
                                      </p:to>
                                    </p:set>
                                    <p:animEffect transition="in" filter="fade">
                                      <p:cBhvr>
                                        <p:cTn id="41" dur="500"/>
                                        <p:tgtEl>
                                          <p:spTgt spid="1542">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1543"/>
                                        </p:tgtEl>
                                        <p:attrNameLst>
                                          <p:attrName>style.visibility</p:attrName>
                                        </p:attrNameLst>
                                      </p:cBhvr>
                                      <p:to>
                                        <p:strVal val="visible"/>
                                      </p:to>
                                    </p:set>
                                    <p:animEffect transition="in" filter="fade">
                                      <p:cBhvr>
                                        <p:cTn id="45" dur="1000"/>
                                        <p:tgtEl>
                                          <p:spTgt spid="15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1643"/>
        <p:cNvGrpSpPr/>
        <p:nvPr/>
      </p:nvGrpSpPr>
      <p:grpSpPr>
        <a:xfrm>
          <a:off x="0" y="0"/>
          <a:ext cx="0" cy="0"/>
          <a:chOff x="0" y="0"/>
          <a:chExt cx="0" cy="0"/>
        </a:xfrm>
      </p:grpSpPr>
      <p:sp>
        <p:nvSpPr>
          <p:cNvPr id="1644" name="Google Shape;1644;p28"/>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645" name="Google Shape;1645;p28"/>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646" name="Google Shape;1646;p2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647" name="Google Shape;1647;p2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648" name="Google Shape;1648;p2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649" name="Google Shape;1649;p28"/>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650" name="Google Shape;1650;p28"/>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651" name="Google Shape;1651;p28"/>
          <p:cNvGrpSpPr/>
          <p:nvPr/>
        </p:nvGrpSpPr>
        <p:grpSpPr>
          <a:xfrm>
            <a:off x="-1530677" y="2991542"/>
            <a:ext cx="1404225" cy="2177094"/>
            <a:chOff x="6195941" y="562596"/>
            <a:chExt cx="1872300" cy="2902792"/>
          </a:xfrm>
        </p:grpSpPr>
        <p:grpSp>
          <p:nvGrpSpPr>
            <p:cNvPr id="1652" name="Google Shape;1652;p28"/>
            <p:cNvGrpSpPr/>
            <p:nvPr/>
          </p:nvGrpSpPr>
          <p:grpSpPr>
            <a:xfrm>
              <a:off x="6195941" y="832605"/>
              <a:ext cx="1872300" cy="2632784"/>
              <a:chOff x="-1872716" y="660661"/>
              <a:chExt cx="1872300" cy="1974637"/>
            </a:xfrm>
          </p:grpSpPr>
          <p:sp>
            <p:nvSpPr>
              <p:cNvPr id="1653" name="Google Shape;1653;p2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654" name="Google Shape;1654;p2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655" name="Google Shape;1655;p28"/>
            <p:cNvGrpSpPr/>
            <p:nvPr/>
          </p:nvGrpSpPr>
          <p:grpSpPr>
            <a:xfrm>
              <a:off x="6303954" y="562596"/>
              <a:ext cx="540000" cy="540000"/>
              <a:chOff x="6303954" y="562596"/>
              <a:chExt cx="540000" cy="540000"/>
            </a:xfrm>
          </p:grpSpPr>
          <p:sp>
            <p:nvSpPr>
              <p:cNvPr id="1656" name="Google Shape;1656;p2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657" name="Google Shape;1657;p2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658" name="Google Shape;1658;p28"/>
          <p:cNvSpPr/>
          <p:nvPr/>
        </p:nvSpPr>
        <p:spPr>
          <a:xfrm>
            <a:off x="4628042" y="1767480"/>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659" name="Google Shape;1659;p28"/>
          <p:cNvGrpSpPr/>
          <p:nvPr/>
        </p:nvGrpSpPr>
        <p:grpSpPr>
          <a:xfrm>
            <a:off x="7916400" y="221400"/>
            <a:ext cx="893994" cy="358950"/>
            <a:chOff x="1899" y="899"/>
            <a:chExt cx="4163" cy="1671"/>
          </a:xfrm>
        </p:grpSpPr>
        <p:sp>
          <p:nvSpPr>
            <p:cNvPr id="1660" name="Google Shape;1660;p2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1" name="Google Shape;1661;p2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2" name="Google Shape;1662;p2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3" name="Google Shape;1663;p2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4" name="Google Shape;1664;p2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5" name="Google Shape;1665;p2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6" name="Google Shape;1666;p2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7" name="Google Shape;1667;p2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8" name="Google Shape;1668;p2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9" name="Google Shape;1669;p2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0" name="Google Shape;1670;p2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1" name="Google Shape;1671;p28"/>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2" name="Google Shape;1672;p2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3" name="Google Shape;1673;p2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4" name="Google Shape;1674;p2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5" name="Google Shape;1675;p2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6" name="Google Shape;1676;p28"/>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7" name="Google Shape;1677;p2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8" name="Google Shape;1678;p2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9" name="Google Shape;1679;p2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0" name="Google Shape;1680;p2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1" name="Google Shape;1681;p2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2" name="Google Shape;1682;p2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3" name="Google Shape;1683;p2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4" name="Google Shape;1684;p2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5" name="Google Shape;1685;p2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6" name="Google Shape;1686;p2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7" name="Google Shape;1687;p2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8" name="Google Shape;1688;p2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9" name="Google Shape;1689;p2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0" name="Google Shape;1690;p2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1" name="Google Shape;1691;p2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2" name="Google Shape;1692;p2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3" name="Google Shape;1693;p2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4" name="Google Shape;1694;p2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5" name="Google Shape;1695;p2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6" name="Google Shape;1696;p2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7" name="Google Shape;1697;p2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8" name="Google Shape;1698;p2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9" name="Google Shape;1699;p2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0" name="Google Shape;1700;p2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1" name="Google Shape;1701;p2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2" name="Google Shape;1702;p2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3" name="Google Shape;1703;p2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4" name="Google Shape;1704;p2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5" name="Google Shape;1705;p2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6" name="Google Shape;1706;p2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7" name="Google Shape;1707;p2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8" name="Google Shape;1708;p2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9" name="Google Shape;1709;p2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0" name="Google Shape;1710;p2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1" name="Google Shape;1711;p2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2" name="Google Shape;1712;p2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3" name="Google Shape;1713;p2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4" name="Google Shape;1714;p2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5" name="Google Shape;1715;p2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6" name="Google Shape;1716;p2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7" name="Google Shape;1717;p2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8" name="Google Shape;1718;p2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9" name="Google Shape;1719;p2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0" name="Google Shape;1720;p2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1" name="Google Shape;1721;p2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2" name="Google Shape;1722;p2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3" name="Google Shape;1723;p2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4" name="Google Shape;1724;p2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5" name="Google Shape;1725;p2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6" name="Google Shape;1726;p2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7" name="Google Shape;1727;p2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8" name="Google Shape;1728;p2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9" name="Google Shape;1729;p2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0" name="Google Shape;1730;p2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1" name="Google Shape;1731;p2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2" name="Google Shape;1732;p2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3" name="Google Shape;1733;p2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4" name="Google Shape;1734;p2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5" name="Google Shape;1735;p2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6" name="Google Shape;1736;p2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7" name="Google Shape;1737;p2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8" name="Google Shape;1738;p2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9" name="Google Shape;1739;p28"/>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0" name="Google Shape;1740;p2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1" name="Google Shape;1741;p2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2" name="Google Shape;1742;p2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3" name="Google Shape;1743;p2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4" name="Google Shape;1744;p2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5" name="Google Shape;1745;p2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6" name="Google Shape;1746;p2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7" name="Google Shape;1747;p2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8" name="Google Shape;1748;p2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9" name="Google Shape;1749;p2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0" name="Google Shape;1750;p2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1" name="Google Shape;1751;p2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2" name="Google Shape;1752;p2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753" name="Google Shape;1753;p28"/>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1419667021"/>
      </p:ext>
    </p:extLst>
  </p:cSld>
  <p:clrMapOvr>
    <a:masterClrMapping/>
  </p:clrMapOvr>
</p:sldLayout>
</file>

<file path=ppt/slideLayouts/slideLayout208.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1754"/>
        <p:cNvGrpSpPr/>
        <p:nvPr/>
      </p:nvGrpSpPr>
      <p:grpSpPr>
        <a:xfrm>
          <a:off x="0" y="0"/>
          <a:ext cx="0" cy="0"/>
          <a:chOff x="0" y="0"/>
          <a:chExt cx="0" cy="0"/>
        </a:xfrm>
      </p:grpSpPr>
      <p:sp>
        <p:nvSpPr>
          <p:cNvPr id="1755" name="Google Shape;1755;p29"/>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56" name="Google Shape;1756;p29"/>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57" name="Google Shape;1757;p2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758" name="Google Shape;1758;p2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759" name="Google Shape;1759;p29"/>
          <p:cNvGrpSpPr/>
          <p:nvPr/>
        </p:nvGrpSpPr>
        <p:grpSpPr>
          <a:xfrm>
            <a:off x="7915032" y="222490"/>
            <a:ext cx="895960" cy="359739"/>
            <a:chOff x="1899" y="899"/>
            <a:chExt cx="4163" cy="1671"/>
          </a:xfrm>
        </p:grpSpPr>
        <p:sp>
          <p:nvSpPr>
            <p:cNvPr id="1760" name="Google Shape;1760;p2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1" name="Google Shape;1761;p2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2" name="Google Shape;1762;p2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3" name="Google Shape;1763;p2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4" name="Google Shape;1764;p2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5" name="Google Shape;1765;p2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6" name="Google Shape;1766;p2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7" name="Google Shape;1767;p2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8" name="Google Shape;1768;p2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9" name="Google Shape;1769;p2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0" name="Google Shape;1770;p2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1" name="Google Shape;1771;p2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2" name="Google Shape;1772;p2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3" name="Google Shape;1773;p2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4" name="Google Shape;1774;p2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5" name="Google Shape;1775;p2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6" name="Google Shape;1776;p2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7" name="Google Shape;1777;p2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8" name="Google Shape;1778;p2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9" name="Google Shape;1779;p2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0" name="Google Shape;1780;p2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1" name="Google Shape;1781;p2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2" name="Google Shape;1782;p2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3" name="Google Shape;1783;p2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4" name="Google Shape;1784;p2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5" name="Google Shape;1785;p2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6" name="Google Shape;1786;p2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7" name="Google Shape;1787;p2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8" name="Google Shape;1788;p2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9" name="Google Shape;1789;p2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0" name="Google Shape;1790;p2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1" name="Google Shape;1791;p2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2" name="Google Shape;1792;p2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3" name="Google Shape;1793;p2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4" name="Google Shape;1794;p2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5" name="Google Shape;1795;p2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6" name="Google Shape;1796;p2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7" name="Google Shape;1797;p2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8" name="Google Shape;1798;p2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9" name="Google Shape;1799;p2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0" name="Google Shape;1800;p2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1" name="Google Shape;1801;p2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2" name="Google Shape;1802;p2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3" name="Google Shape;1803;p2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4" name="Google Shape;1804;p2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5" name="Google Shape;1805;p2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6" name="Google Shape;1806;p2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7" name="Google Shape;1807;p2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8" name="Google Shape;1808;p2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9" name="Google Shape;1809;p2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0" name="Google Shape;1810;p2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1" name="Google Shape;1811;p2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2" name="Google Shape;1812;p2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3" name="Google Shape;1813;p2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4" name="Google Shape;1814;p2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5" name="Google Shape;1815;p2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6" name="Google Shape;1816;p2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7" name="Google Shape;1817;p2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8" name="Google Shape;1818;p2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9" name="Google Shape;1819;p2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0" name="Google Shape;1820;p2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1" name="Google Shape;1821;p2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2" name="Google Shape;1822;p2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3" name="Google Shape;1823;p2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4" name="Google Shape;1824;p2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5" name="Google Shape;1825;p2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6" name="Google Shape;1826;p2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7" name="Google Shape;1827;p2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8" name="Google Shape;1828;p2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9" name="Google Shape;1829;p2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0" name="Google Shape;1830;p2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1" name="Google Shape;1831;p2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2" name="Google Shape;1832;p2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3" name="Google Shape;1833;p2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4" name="Google Shape;1834;p2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5" name="Google Shape;1835;p2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6" name="Google Shape;1836;p2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7" name="Google Shape;1837;p2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8" name="Google Shape;1838;p2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9" name="Google Shape;1839;p2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0" name="Google Shape;1840;p2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1" name="Google Shape;1841;p2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2" name="Google Shape;1842;p2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3" name="Google Shape;1843;p2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4" name="Google Shape;1844;p2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5" name="Google Shape;1845;p2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6" name="Google Shape;1846;p2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7" name="Google Shape;1847;p2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8" name="Google Shape;1848;p2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9" name="Google Shape;1849;p2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0" name="Google Shape;1850;p2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1" name="Google Shape;1851;p2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2" name="Google Shape;1852;p2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853" name="Google Shape;1853;p2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854" name="Google Shape;1854;p29"/>
          <p:cNvGrpSpPr/>
          <p:nvPr/>
        </p:nvGrpSpPr>
        <p:grpSpPr>
          <a:xfrm>
            <a:off x="-1530677" y="2991542"/>
            <a:ext cx="1404225" cy="2177094"/>
            <a:chOff x="6195941" y="562596"/>
            <a:chExt cx="1872300" cy="2902792"/>
          </a:xfrm>
        </p:grpSpPr>
        <p:grpSp>
          <p:nvGrpSpPr>
            <p:cNvPr id="1855" name="Google Shape;1855;p29"/>
            <p:cNvGrpSpPr/>
            <p:nvPr/>
          </p:nvGrpSpPr>
          <p:grpSpPr>
            <a:xfrm>
              <a:off x="6195941" y="832605"/>
              <a:ext cx="1872300" cy="2632784"/>
              <a:chOff x="-1872716" y="660661"/>
              <a:chExt cx="1872300" cy="1974637"/>
            </a:xfrm>
          </p:grpSpPr>
          <p:sp>
            <p:nvSpPr>
              <p:cNvPr id="1856" name="Google Shape;1856;p2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57" name="Google Shape;1857;p2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858" name="Google Shape;1858;p29"/>
            <p:cNvGrpSpPr/>
            <p:nvPr/>
          </p:nvGrpSpPr>
          <p:grpSpPr>
            <a:xfrm>
              <a:off x="6303954" y="562596"/>
              <a:ext cx="540000" cy="540000"/>
              <a:chOff x="6303954" y="562596"/>
              <a:chExt cx="540000" cy="540000"/>
            </a:xfrm>
          </p:grpSpPr>
          <p:sp>
            <p:nvSpPr>
              <p:cNvPr id="1859" name="Google Shape;1859;p2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860" name="Google Shape;1860;p2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861" name="Google Shape;1861;p29"/>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2" name="Google Shape;1862;p29"/>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3" name="Google Shape;1863;p2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864" name="Google Shape;1864;p2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865" name="Google Shape;1865;p2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866" name="Google Shape;1866;p29"/>
          <p:cNvGrpSpPr/>
          <p:nvPr/>
        </p:nvGrpSpPr>
        <p:grpSpPr>
          <a:xfrm>
            <a:off x="-1530677" y="653650"/>
            <a:ext cx="1026225" cy="1698128"/>
            <a:chOff x="-1836712" y="2937191"/>
            <a:chExt cx="1368300" cy="2264171"/>
          </a:xfrm>
        </p:grpSpPr>
        <p:pic>
          <p:nvPicPr>
            <p:cNvPr id="1867" name="Google Shape;1867;p2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868" name="Google Shape;1868;p2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69" name="Google Shape;1869;p2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501420538"/>
      </p:ext>
    </p:extLst>
  </p:cSld>
  <p:clrMapOvr>
    <a:masterClrMapping/>
  </p:clrMapOvr>
</p:sldLayout>
</file>

<file path=ppt/slideLayouts/slideLayout209.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1870"/>
        <p:cNvGrpSpPr/>
        <p:nvPr/>
      </p:nvGrpSpPr>
      <p:grpSpPr>
        <a:xfrm>
          <a:off x="0" y="0"/>
          <a:ext cx="0" cy="0"/>
          <a:chOff x="0" y="0"/>
          <a:chExt cx="0" cy="0"/>
        </a:xfrm>
      </p:grpSpPr>
      <p:sp>
        <p:nvSpPr>
          <p:cNvPr id="1871" name="Google Shape;1871;p30"/>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nvGrpSpPr>
          <p:cNvPr id="1872" name="Google Shape;1872;p30"/>
          <p:cNvGrpSpPr/>
          <p:nvPr/>
        </p:nvGrpSpPr>
        <p:grpSpPr>
          <a:xfrm>
            <a:off x="7916400" y="221400"/>
            <a:ext cx="893994" cy="358950"/>
            <a:chOff x="1899" y="899"/>
            <a:chExt cx="4163" cy="1671"/>
          </a:xfrm>
        </p:grpSpPr>
        <p:sp>
          <p:nvSpPr>
            <p:cNvPr id="1873" name="Google Shape;1873;p3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4" name="Google Shape;1874;p3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5" name="Google Shape;1875;p3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6" name="Google Shape;1876;p3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7" name="Google Shape;1877;p3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8" name="Google Shape;1878;p3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9" name="Google Shape;1879;p3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0" name="Google Shape;1880;p3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1" name="Google Shape;1881;p3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2" name="Google Shape;1882;p3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3" name="Google Shape;1883;p3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4" name="Google Shape;1884;p30"/>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5" name="Google Shape;1885;p3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6" name="Google Shape;1886;p3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7" name="Google Shape;1887;p3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8" name="Google Shape;1888;p3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9" name="Google Shape;1889;p30"/>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0" name="Google Shape;1890;p3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1" name="Google Shape;1891;p3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2" name="Google Shape;1892;p3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3" name="Google Shape;1893;p3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4" name="Google Shape;1894;p3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5" name="Google Shape;1895;p3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6" name="Google Shape;1896;p3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7" name="Google Shape;1897;p3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8" name="Google Shape;1898;p3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9" name="Google Shape;1899;p3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0" name="Google Shape;1900;p3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1" name="Google Shape;1901;p3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2" name="Google Shape;1902;p3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3" name="Google Shape;1903;p3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4" name="Google Shape;1904;p3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5" name="Google Shape;1905;p3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6" name="Google Shape;1906;p3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7" name="Google Shape;1907;p3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8" name="Google Shape;1908;p3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9" name="Google Shape;1909;p3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0" name="Google Shape;1910;p3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1" name="Google Shape;1911;p3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2" name="Google Shape;1912;p3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3" name="Google Shape;1913;p3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4" name="Google Shape;1914;p3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5" name="Google Shape;1915;p3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6" name="Google Shape;1916;p3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7" name="Google Shape;1917;p3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8" name="Google Shape;1918;p3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9" name="Google Shape;1919;p3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0" name="Google Shape;1920;p3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1" name="Google Shape;1921;p3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2" name="Google Shape;1922;p3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3" name="Google Shape;1923;p3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4" name="Google Shape;1924;p3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5" name="Google Shape;1925;p3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6" name="Google Shape;1926;p3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7" name="Google Shape;1927;p3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8" name="Google Shape;1928;p3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9" name="Google Shape;1929;p3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0" name="Google Shape;1930;p3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1" name="Google Shape;1931;p3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2" name="Google Shape;1932;p3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3" name="Google Shape;1933;p3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4" name="Google Shape;1934;p3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5" name="Google Shape;1935;p3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6" name="Google Shape;1936;p3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7" name="Google Shape;1937;p3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8" name="Google Shape;1938;p3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9" name="Google Shape;1939;p3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0" name="Google Shape;1940;p3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1" name="Google Shape;1941;p3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2" name="Google Shape;1942;p3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3" name="Google Shape;1943;p3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4" name="Google Shape;1944;p3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5" name="Google Shape;1945;p3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6" name="Google Shape;1946;p3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7" name="Google Shape;1947;p3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8" name="Google Shape;1948;p3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9" name="Google Shape;1949;p3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0" name="Google Shape;1950;p3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1" name="Google Shape;1951;p3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2" name="Google Shape;1952;p30"/>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3" name="Google Shape;1953;p3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4" name="Google Shape;1954;p3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5" name="Google Shape;1955;p3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6" name="Google Shape;1956;p3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7" name="Google Shape;1957;p3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8" name="Google Shape;1958;p3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9" name="Google Shape;1959;p3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0" name="Google Shape;1960;p3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1" name="Google Shape;1961;p3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2" name="Google Shape;1962;p3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3" name="Google Shape;1963;p3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4" name="Google Shape;1964;p3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5" name="Google Shape;1965;p3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966" name="Google Shape;1966;p30"/>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
        <p:nvSpPr>
          <p:cNvPr id="1967" name="Google Shape;1967;p30"/>
          <p:cNvSpPr/>
          <p:nvPr/>
        </p:nvSpPr>
        <p:spPr>
          <a:xfrm>
            <a:off x="-1113163" y="313266"/>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8" name="Google Shape;1968;p3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969" name="Google Shape;1969;p3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970" name="Google Shape;1970;p3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971" name="Google Shape;1971;p30"/>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972" name="Google Shape;1972;p30"/>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grpSp>
        <p:nvGrpSpPr>
          <p:cNvPr id="1973" name="Google Shape;1973;p30"/>
          <p:cNvGrpSpPr/>
          <p:nvPr/>
        </p:nvGrpSpPr>
        <p:grpSpPr>
          <a:xfrm>
            <a:off x="-1530677" y="2991542"/>
            <a:ext cx="1404225" cy="2177094"/>
            <a:chOff x="6195941" y="562596"/>
            <a:chExt cx="1872300" cy="2902792"/>
          </a:xfrm>
        </p:grpSpPr>
        <p:grpSp>
          <p:nvGrpSpPr>
            <p:cNvPr id="1974" name="Google Shape;1974;p30"/>
            <p:cNvGrpSpPr/>
            <p:nvPr/>
          </p:nvGrpSpPr>
          <p:grpSpPr>
            <a:xfrm>
              <a:off x="6195941" y="832605"/>
              <a:ext cx="1872300" cy="2632784"/>
              <a:chOff x="-1872716" y="660661"/>
              <a:chExt cx="1872300" cy="1974637"/>
            </a:xfrm>
          </p:grpSpPr>
          <p:sp>
            <p:nvSpPr>
              <p:cNvPr id="1975" name="Google Shape;1975;p3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976" name="Google Shape;1976;p3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977" name="Google Shape;1977;p30"/>
            <p:cNvGrpSpPr/>
            <p:nvPr/>
          </p:nvGrpSpPr>
          <p:grpSpPr>
            <a:xfrm>
              <a:off x="6303954" y="562596"/>
              <a:ext cx="540000" cy="540000"/>
              <a:chOff x="6303954" y="562596"/>
              <a:chExt cx="540000" cy="540000"/>
            </a:xfrm>
          </p:grpSpPr>
          <p:sp>
            <p:nvSpPr>
              <p:cNvPr id="1978" name="Google Shape;1978;p3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979" name="Google Shape;1979;p3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980" name="Google Shape;1980;p30"/>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981" name="Google Shape;1981;p30"/>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982" name="Google Shape;1982;p30"/>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896339530"/>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2254"/>
        <p:cNvGrpSpPr/>
        <p:nvPr/>
      </p:nvGrpSpPr>
      <p:grpSpPr>
        <a:xfrm>
          <a:off x="0" y="0"/>
          <a:ext cx="0" cy="0"/>
          <a:chOff x="0" y="0"/>
          <a:chExt cx="0" cy="0"/>
        </a:xfrm>
      </p:grpSpPr>
      <p:sp>
        <p:nvSpPr>
          <p:cNvPr id="2255" name="Google Shape;2255;p23"/>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256" name="Google Shape;2256;p23"/>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257" name="Google Shape;2257;p2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258" name="Google Shape;2258;p2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2259" name="Google Shape;2259;p23"/>
          <p:cNvGrpSpPr/>
          <p:nvPr/>
        </p:nvGrpSpPr>
        <p:grpSpPr>
          <a:xfrm>
            <a:off x="7915032" y="222489"/>
            <a:ext cx="895960" cy="359739"/>
            <a:chOff x="1899" y="899"/>
            <a:chExt cx="4163" cy="1671"/>
          </a:xfrm>
        </p:grpSpPr>
        <p:sp>
          <p:nvSpPr>
            <p:cNvPr id="2260" name="Google Shape;2260;p2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1" name="Google Shape;2261;p2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2" name="Google Shape;2262;p2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3" name="Google Shape;2263;p2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4" name="Google Shape;2264;p2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5" name="Google Shape;2265;p2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6" name="Google Shape;2266;p2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7" name="Google Shape;2267;p2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8" name="Google Shape;2268;p2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69" name="Google Shape;2269;p2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0" name="Google Shape;2270;p2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1" name="Google Shape;2271;p2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2" name="Google Shape;2272;p2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3" name="Google Shape;2273;p2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4" name="Google Shape;2274;p2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5" name="Google Shape;2275;p2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6" name="Google Shape;2276;p2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7" name="Google Shape;2277;p2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8" name="Google Shape;2278;p2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79" name="Google Shape;2279;p2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0" name="Google Shape;2280;p2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1" name="Google Shape;2281;p2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2" name="Google Shape;2282;p2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3" name="Google Shape;2283;p2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4" name="Google Shape;2284;p2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5" name="Google Shape;2285;p2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6" name="Google Shape;2286;p2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7" name="Google Shape;2287;p2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8" name="Google Shape;2288;p2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89" name="Google Shape;2289;p2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0" name="Google Shape;2290;p2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1" name="Google Shape;2291;p2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2" name="Google Shape;2292;p2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3" name="Google Shape;2293;p2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4" name="Google Shape;2294;p2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5" name="Google Shape;2295;p2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6" name="Google Shape;2296;p2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7" name="Google Shape;2297;p2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8" name="Google Shape;2298;p2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299" name="Google Shape;2299;p2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0" name="Google Shape;2300;p2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1" name="Google Shape;2301;p2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2" name="Google Shape;2302;p2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3" name="Google Shape;2303;p2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4" name="Google Shape;2304;p2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5" name="Google Shape;2305;p2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6" name="Google Shape;2306;p2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7" name="Google Shape;2307;p2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8" name="Google Shape;2308;p2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09" name="Google Shape;2309;p2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0" name="Google Shape;2310;p2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1" name="Google Shape;2311;p2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2" name="Google Shape;2312;p2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3" name="Google Shape;2313;p2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4" name="Google Shape;2314;p2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5" name="Google Shape;2315;p2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6" name="Google Shape;2316;p2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7" name="Google Shape;2317;p2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8" name="Google Shape;2318;p2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19" name="Google Shape;2319;p2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0" name="Google Shape;2320;p2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1" name="Google Shape;2321;p2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2" name="Google Shape;2322;p2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3" name="Google Shape;2323;p2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4" name="Google Shape;2324;p2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5" name="Google Shape;2325;p2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6" name="Google Shape;2326;p2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7" name="Google Shape;2327;p2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8" name="Google Shape;2328;p2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29" name="Google Shape;2329;p2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0" name="Google Shape;2330;p2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1" name="Google Shape;2331;p2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2" name="Google Shape;2332;p2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3" name="Google Shape;2333;p2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4" name="Google Shape;2334;p2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5" name="Google Shape;2335;p2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6" name="Google Shape;2336;p2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7" name="Google Shape;2337;p2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8" name="Google Shape;2338;p2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39" name="Google Shape;2339;p2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0" name="Google Shape;2340;p2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1" name="Google Shape;2341;p2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2" name="Google Shape;2342;p2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3" name="Google Shape;2343;p2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4" name="Google Shape;2344;p2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5" name="Google Shape;2345;p2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6" name="Google Shape;2346;p2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7" name="Google Shape;2347;p2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8" name="Google Shape;2348;p2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49" name="Google Shape;2349;p2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50" name="Google Shape;2350;p2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51" name="Google Shape;2351;p2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52" name="Google Shape;2352;p2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2353" name="Google Shape;2353;p2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2354" name="Google Shape;2354;p23"/>
          <p:cNvGrpSpPr/>
          <p:nvPr/>
        </p:nvGrpSpPr>
        <p:grpSpPr>
          <a:xfrm>
            <a:off x="-1530678" y="2991542"/>
            <a:ext cx="1404225" cy="2177094"/>
            <a:chOff x="6195941" y="562596"/>
            <a:chExt cx="1872300" cy="2902792"/>
          </a:xfrm>
        </p:grpSpPr>
        <p:grpSp>
          <p:nvGrpSpPr>
            <p:cNvPr id="2355" name="Google Shape;2355;p23"/>
            <p:cNvGrpSpPr/>
            <p:nvPr/>
          </p:nvGrpSpPr>
          <p:grpSpPr>
            <a:xfrm>
              <a:off x="6195941" y="832605"/>
              <a:ext cx="1872300" cy="2632784"/>
              <a:chOff x="-1872716" y="660661"/>
              <a:chExt cx="1872300" cy="1974637"/>
            </a:xfrm>
          </p:grpSpPr>
          <p:sp>
            <p:nvSpPr>
              <p:cNvPr id="2356" name="Google Shape;2356;p2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2357" name="Google Shape;2357;p2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358" name="Google Shape;2358;p23"/>
            <p:cNvGrpSpPr/>
            <p:nvPr/>
          </p:nvGrpSpPr>
          <p:grpSpPr>
            <a:xfrm>
              <a:off x="6303954" y="562596"/>
              <a:ext cx="540000" cy="540000"/>
              <a:chOff x="6303954" y="562596"/>
              <a:chExt cx="540000" cy="540000"/>
            </a:xfrm>
          </p:grpSpPr>
          <p:sp>
            <p:nvSpPr>
              <p:cNvPr id="2359" name="Google Shape;2359;p2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2360" name="Google Shape;2360;p2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361" name="Google Shape;2361;p23"/>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62" name="Google Shape;2362;p23"/>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63" name="Google Shape;2363;p23"/>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364" name="Google Shape;2364;p2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365" name="Google Shape;2365;p23"/>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2366" name="Google Shape;2366;p23"/>
          <p:cNvGrpSpPr/>
          <p:nvPr/>
        </p:nvGrpSpPr>
        <p:grpSpPr>
          <a:xfrm>
            <a:off x="-1530678" y="653649"/>
            <a:ext cx="1026225" cy="1698128"/>
            <a:chOff x="-1836712" y="2937191"/>
            <a:chExt cx="1368300" cy="2264171"/>
          </a:xfrm>
        </p:grpSpPr>
        <p:pic>
          <p:nvPicPr>
            <p:cNvPr id="2367" name="Google Shape;2367;p2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368" name="Google Shape;2368;p23"/>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2369" name="Google Shape;2369;p2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210.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1983"/>
        <p:cNvGrpSpPr/>
        <p:nvPr/>
      </p:nvGrpSpPr>
      <p:grpSpPr>
        <a:xfrm>
          <a:off x="0" y="0"/>
          <a:ext cx="0" cy="0"/>
          <a:chOff x="0" y="0"/>
          <a:chExt cx="0" cy="0"/>
        </a:xfrm>
      </p:grpSpPr>
      <p:sp>
        <p:nvSpPr>
          <p:cNvPr id="1984" name="Google Shape;1984;p31"/>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85" name="Google Shape;1985;p31"/>
          <p:cNvSpPr/>
          <p:nvPr/>
        </p:nvSpPr>
        <p:spPr>
          <a:xfrm>
            <a:off x="14740" y="903364"/>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6" name="Google Shape;1986;p3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dk1"/>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595959"/>
              </a:solidFill>
            </a:endParaRPr>
          </a:p>
        </p:txBody>
      </p:sp>
      <p:sp>
        <p:nvSpPr>
          <p:cNvPr id="1987" name="Google Shape;1987;p3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dk1"/>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595959"/>
              </a:solidFill>
            </a:endParaRPr>
          </a:p>
        </p:txBody>
      </p:sp>
      <p:sp>
        <p:nvSpPr>
          <p:cNvPr id="1988" name="Google Shape;1988;p3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dk1"/>
                </a:solidFill>
                <a:latin typeface="Calibri"/>
                <a:ea typeface="Calibri"/>
                <a:cs typeface="Calibri"/>
                <a:sym typeface="Calibri"/>
              </a:defRPr>
            </a:lvl1pPr>
            <a:lvl2pPr marL="0" marR="0" lvl="1" indent="0" algn="r" rtl="0">
              <a:spcBef>
                <a:spcPts val="0"/>
              </a:spcBef>
              <a:buNone/>
              <a:defRPr sz="1200" b="1">
                <a:solidFill>
                  <a:schemeClr val="dk1"/>
                </a:solidFill>
                <a:latin typeface="Calibri"/>
                <a:ea typeface="Calibri"/>
                <a:cs typeface="Calibri"/>
                <a:sym typeface="Calibri"/>
              </a:defRPr>
            </a:lvl2pPr>
            <a:lvl3pPr marL="0" marR="0" lvl="2" indent="0" algn="r" rtl="0">
              <a:spcBef>
                <a:spcPts val="0"/>
              </a:spcBef>
              <a:buNone/>
              <a:defRPr sz="1200" b="1">
                <a:solidFill>
                  <a:schemeClr val="dk1"/>
                </a:solidFill>
                <a:latin typeface="Calibri"/>
                <a:ea typeface="Calibri"/>
                <a:cs typeface="Calibri"/>
                <a:sym typeface="Calibri"/>
              </a:defRPr>
            </a:lvl3pPr>
            <a:lvl4pPr marL="0" marR="0" lvl="3" indent="0" algn="r" rtl="0">
              <a:spcBef>
                <a:spcPts val="0"/>
              </a:spcBef>
              <a:buNone/>
              <a:defRPr sz="1200" b="1">
                <a:solidFill>
                  <a:schemeClr val="dk1"/>
                </a:solidFill>
                <a:latin typeface="Calibri"/>
                <a:ea typeface="Calibri"/>
                <a:cs typeface="Calibri"/>
                <a:sym typeface="Calibri"/>
              </a:defRPr>
            </a:lvl4pPr>
            <a:lvl5pPr marL="0" marR="0" lvl="4" indent="0" algn="r" rtl="0">
              <a:spcBef>
                <a:spcPts val="0"/>
              </a:spcBef>
              <a:buNone/>
              <a:defRPr sz="1200" b="1">
                <a:solidFill>
                  <a:schemeClr val="dk1"/>
                </a:solidFill>
                <a:latin typeface="Calibri"/>
                <a:ea typeface="Calibri"/>
                <a:cs typeface="Calibri"/>
                <a:sym typeface="Calibri"/>
              </a:defRPr>
            </a:lvl5pPr>
            <a:lvl6pPr marL="0" marR="0" lvl="5" indent="0" algn="r" rtl="0">
              <a:spcBef>
                <a:spcPts val="0"/>
              </a:spcBef>
              <a:buNone/>
              <a:defRPr sz="1200" b="1">
                <a:solidFill>
                  <a:schemeClr val="dk1"/>
                </a:solidFill>
                <a:latin typeface="Calibri"/>
                <a:ea typeface="Calibri"/>
                <a:cs typeface="Calibri"/>
                <a:sym typeface="Calibri"/>
              </a:defRPr>
            </a:lvl6pPr>
            <a:lvl7pPr marL="0" marR="0" lvl="6" indent="0" algn="r" rtl="0">
              <a:spcBef>
                <a:spcPts val="0"/>
              </a:spcBef>
              <a:buNone/>
              <a:defRPr sz="1200" b="1">
                <a:solidFill>
                  <a:schemeClr val="dk1"/>
                </a:solidFill>
                <a:latin typeface="Calibri"/>
                <a:ea typeface="Calibri"/>
                <a:cs typeface="Calibri"/>
                <a:sym typeface="Calibri"/>
              </a:defRPr>
            </a:lvl7pPr>
            <a:lvl8pPr marL="0" marR="0" lvl="7" indent="0" algn="r" rtl="0">
              <a:spcBef>
                <a:spcPts val="0"/>
              </a:spcBef>
              <a:buNone/>
              <a:defRPr sz="1200" b="1">
                <a:solidFill>
                  <a:schemeClr val="dk1"/>
                </a:solidFill>
                <a:latin typeface="Calibri"/>
                <a:ea typeface="Calibri"/>
                <a:cs typeface="Calibri"/>
                <a:sym typeface="Calibri"/>
              </a:defRPr>
            </a:lvl8pPr>
            <a:lvl9pPr marL="0" marR="0" lvl="8" indent="0" algn="r" rtl="0">
              <a:spcBef>
                <a:spcPts val="0"/>
              </a:spcBef>
              <a:buNone/>
              <a:defRPr sz="1200" b="1">
                <a:solidFill>
                  <a:schemeClr val="dk1"/>
                </a:solidFill>
                <a:latin typeface="Calibri"/>
                <a:ea typeface="Calibri"/>
                <a:cs typeface="Calibri"/>
                <a:sym typeface="Calibri"/>
              </a:defRPr>
            </a:lvl9pPr>
          </a:lstStyle>
          <a:p>
            <a:pPr defTabSz="914378"/>
            <a:fld id="{00000000-1234-1234-1234-123412341234}" type="slidenum">
              <a:rPr lang="en-GB" smtClean="0">
                <a:solidFill>
                  <a:srgbClr val="595959"/>
                </a:solidFill>
              </a:rPr>
              <a:pPr defTabSz="914378"/>
              <a:t>‹#›</a:t>
            </a:fld>
            <a:endParaRPr lang="en-GB">
              <a:solidFill>
                <a:srgbClr val="595959"/>
              </a:solidFill>
            </a:endParaRPr>
          </a:p>
        </p:txBody>
      </p:sp>
      <p:sp>
        <p:nvSpPr>
          <p:cNvPr id="1989" name="Google Shape;1989;p31"/>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990" name="Google Shape;1990;p31"/>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991" name="Google Shape;1991;p31"/>
          <p:cNvGrpSpPr/>
          <p:nvPr/>
        </p:nvGrpSpPr>
        <p:grpSpPr>
          <a:xfrm>
            <a:off x="4673501" y="957419"/>
            <a:ext cx="1519119" cy="609945"/>
            <a:chOff x="1899" y="899"/>
            <a:chExt cx="4163" cy="1671"/>
          </a:xfrm>
        </p:grpSpPr>
        <p:sp>
          <p:nvSpPr>
            <p:cNvPr id="1992" name="Google Shape;1992;p3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3" name="Google Shape;1993;p3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4" name="Google Shape;1994;p3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5" name="Google Shape;1995;p3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6" name="Google Shape;1996;p3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7" name="Google Shape;1997;p3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8" name="Google Shape;1998;p3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9" name="Google Shape;1999;p3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0" name="Google Shape;2000;p3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1" name="Google Shape;2001;p3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2" name="Google Shape;2002;p3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3" name="Google Shape;2003;p31"/>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4" name="Google Shape;2004;p3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5" name="Google Shape;2005;p3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6" name="Google Shape;2006;p3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7" name="Google Shape;2007;p3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8" name="Google Shape;2008;p31"/>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9" name="Google Shape;2009;p3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0" name="Google Shape;2010;p3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1" name="Google Shape;2011;p3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2" name="Google Shape;2012;p3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3" name="Google Shape;2013;p3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4" name="Google Shape;2014;p3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5" name="Google Shape;2015;p3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6" name="Google Shape;2016;p3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7" name="Google Shape;2017;p3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8" name="Google Shape;2018;p3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9" name="Google Shape;2019;p3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0" name="Google Shape;2020;p3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1" name="Google Shape;2021;p3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2" name="Google Shape;2022;p3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3" name="Google Shape;2023;p3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4" name="Google Shape;2024;p3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5" name="Google Shape;2025;p3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6" name="Google Shape;2026;p3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7" name="Google Shape;2027;p3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8" name="Google Shape;2028;p3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9" name="Google Shape;2029;p3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0" name="Google Shape;2030;p3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1" name="Google Shape;2031;p3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2" name="Google Shape;2032;p3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3" name="Google Shape;2033;p3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4" name="Google Shape;2034;p3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5" name="Google Shape;2035;p3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6" name="Google Shape;2036;p3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7" name="Google Shape;2037;p3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8" name="Google Shape;2038;p3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9" name="Google Shape;2039;p3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0" name="Google Shape;2040;p3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1" name="Google Shape;2041;p3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2" name="Google Shape;2042;p3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3" name="Google Shape;2043;p3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4" name="Google Shape;2044;p3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5" name="Google Shape;2045;p3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6" name="Google Shape;2046;p3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7" name="Google Shape;2047;p3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8" name="Google Shape;2048;p3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9" name="Google Shape;2049;p3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0" name="Google Shape;2050;p3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1" name="Google Shape;2051;p3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2" name="Google Shape;2052;p3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3" name="Google Shape;2053;p3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4" name="Google Shape;2054;p3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5" name="Google Shape;2055;p3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6" name="Google Shape;2056;p3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7" name="Google Shape;2057;p3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8" name="Google Shape;2058;p3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9" name="Google Shape;2059;p3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0" name="Google Shape;2060;p3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1" name="Google Shape;2061;p3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2" name="Google Shape;2062;p3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3" name="Google Shape;2063;p3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4" name="Google Shape;2064;p3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5" name="Google Shape;2065;p3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6" name="Google Shape;2066;p3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7" name="Google Shape;2067;p3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8" name="Google Shape;2068;p3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9" name="Google Shape;2069;p3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0" name="Google Shape;2070;p3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1" name="Google Shape;2071;p31"/>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2" name="Google Shape;2072;p3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3" name="Google Shape;2073;p3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4" name="Google Shape;2074;p3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5" name="Google Shape;2075;p3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6" name="Google Shape;2076;p3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7" name="Google Shape;2077;p3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8" name="Google Shape;2078;p3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9" name="Google Shape;2079;p3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0" name="Google Shape;2080;p3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1" name="Google Shape;2081;p3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2" name="Google Shape;2082;p3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3" name="Google Shape;2083;p3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4" name="Google Shape;2084;p3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085" name="Google Shape;2085;p31"/>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2002768498"/>
      </p:ext>
    </p:extLst>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211.xml><?xml version="1.0" encoding="utf-8"?>
<p:sldLayout xmlns:a="http://schemas.openxmlformats.org/drawingml/2006/main" xmlns:r="http://schemas.openxmlformats.org/officeDocument/2006/relationships" xmlns:p="http://schemas.openxmlformats.org/presentationml/2006/main" matchingName="Title and content (2 column)">
  <p:cSld name="Title and content (2 column)">
    <p:bg>
      <p:bgPr>
        <a:solidFill>
          <a:schemeClr val="lt1"/>
        </a:solidFill>
        <a:effectLst/>
      </p:bgPr>
    </p:bg>
    <p:spTree>
      <p:nvGrpSpPr>
        <p:cNvPr id="1" name="Shape 2086"/>
        <p:cNvGrpSpPr/>
        <p:nvPr/>
      </p:nvGrpSpPr>
      <p:grpSpPr>
        <a:xfrm>
          <a:off x="0" y="0"/>
          <a:ext cx="0" cy="0"/>
          <a:chOff x="0" y="0"/>
          <a:chExt cx="0" cy="0"/>
        </a:xfrm>
      </p:grpSpPr>
      <p:sp>
        <p:nvSpPr>
          <p:cNvPr id="2087" name="Google Shape;2087;p32"/>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88" name="Google Shape;2088;p32"/>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089" name="Google Shape;2089;p3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090" name="Google Shape;2090;p3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091" name="Google Shape;2091;p3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092" name="Google Shape;2092;p32"/>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093" name="Google Shape;2093;p32"/>
          <p:cNvGrpSpPr/>
          <p:nvPr/>
        </p:nvGrpSpPr>
        <p:grpSpPr>
          <a:xfrm>
            <a:off x="-1530677" y="2991542"/>
            <a:ext cx="1404225" cy="2177094"/>
            <a:chOff x="6195941" y="562596"/>
            <a:chExt cx="1872300" cy="2902792"/>
          </a:xfrm>
        </p:grpSpPr>
        <p:grpSp>
          <p:nvGrpSpPr>
            <p:cNvPr id="2094" name="Google Shape;2094;p32"/>
            <p:cNvGrpSpPr/>
            <p:nvPr/>
          </p:nvGrpSpPr>
          <p:grpSpPr>
            <a:xfrm>
              <a:off x="6195941" y="832605"/>
              <a:ext cx="1872300" cy="2632784"/>
              <a:chOff x="-1872716" y="660661"/>
              <a:chExt cx="1872300" cy="1974637"/>
            </a:xfrm>
          </p:grpSpPr>
          <p:sp>
            <p:nvSpPr>
              <p:cNvPr id="2095" name="Google Shape;2095;p3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96" name="Google Shape;2096;p3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097" name="Google Shape;2097;p32"/>
            <p:cNvGrpSpPr/>
            <p:nvPr/>
          </p:nvGrpSpPr>
          <p:grpSpPr>
            <a:xfrm>
              <a:off x="6303954" y="562596"/>
              <a:ext cx="540000" cy="540000"/>
              <a:chOff x="6303954" y="562596"/>
              <a:chExt cx="540000" cy="540000"/>
            </a:xfrm>
          </p:grpSpPr>
          <p:sp>
            <p:nvSpPr>
              <p:cNvPr id="2098" name="Google Shape;2098;p3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099" name="Google Shape;2099;p3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100" name="Google Shape;2100;p32"/>
          <p:cNvSpPr/>
          <p:nvPr/>
        </p:nvSpPr>
        <p:spPr>
          <a:xfrm>
            <a:off x="3474452" y="1545637"/>
            <a:ext cx="6642652" cy="46517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101" name="Google Shape;2101;p32"/>
          <p:cNvGrpSpPr/>
          <p:nvPr/>
        </p:nvGrpSpPr>
        <p:grpSpPr>
          <a:xfrm>
            <a:off x="7916400" y="221400"/>
            <a:ext cx="893994" cy="358950"/>
            <a:chOff x="1899" y="899"/>
            <a:chExt cx="4163" cy="1671"/>
          </a:xfrm>
        </p:grpSpPr>
        <p:sp>
          <p:nvSpPr>
            <p:cNvPr id="2102" name="Google Shape;2102;p3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3" name="Google Shape;2103;p3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4" name="Google Shape;2104;p3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5" name="Google Shape;2105;p3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6" name="Google Shape;2106;p3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7" name="Google Shape;2107;p3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8" name="Google Shape;2108;p3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9" name="Google Shape;2109;p3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0" name="Google Shape;2110;p3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1" name="Google Shape;2111;p3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2" name="Google Shape;2112;p3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3" name="Google Shape;2113;p32"/>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4" name="Google Shape;2114;p3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5" name="Google Shape;2115;p3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6" name="Google Shape;2116;p3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7" name="Google Shape;2117;p3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8" name="Google Shape;2118;p32"/>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9" name="Google Shape;2119;p3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0" name="Google Shape;2120;p3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1" name="Google Shape;2121;p3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2" name="Google Shape;2122;p3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3" name="Google Shape;2123;p3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4" name="Google Shape;2124;p3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5" name="Google Shape;2125;p3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6" name="Google Shape;2126;p3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7" name="Google Shape;2127;p3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8" name="Google Shape;2128;p3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9" name="Google Shape;2129;p3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0" name="Google Shape;2130;p3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1" name="Google Shape;2131;p3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2" name="Google Shape;2132;p3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3" name="Google Shape;2133;p3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4" name="Google Shape;2134;p3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5" name="Google Shape;2135;p3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6" name="Google Shape;2136;p3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7" name="Google Shape;2137;p3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8" name="Google Shape;2138;p3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9" name="Google Shape;2139;p3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0" name="Google Shape;2140;p3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1" name="Google Shape;2141;p3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2" name="Google Shape;2142;p3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3" name="Google Shape;2143;p3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4" name="Google Shape;2144;p3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5" name="Google Shape;2145;p3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6" name="Google Shape;2146;p3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7" name="Google Shape;2147;p3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8" name="Google Shape;2148;p3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9" name="Google Shape;2149;p3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0" name="Google Shape;2150;p3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1" name="Google Shape;2151;p3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2" name="Google Shape;2152;p3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3" name="Google Shape;2153;p3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4" name="Google Shape;2154;p3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5" name="Google Shape;2155;p3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6" name="Google Shape;2156;p3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7" name="Google Shape;2157;p3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8" name="Google Shape;2158;p3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9" name="Google Shape;2159;p3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0" name="Google Shape;2160;p3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1" name="Google Shape;2161;p3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2" name="Google Shape;2162;p3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3" name="Google Shape;2163;p3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4" name="Google Shape;2164;p3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5" name="Google Shape;2165;p3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6" name="Google Shape;2166;p3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7" name="Google Shape;2167;p3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8" name="Google Shape;2168;p3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9" name="Google Shape;2169;p3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0" name="Google Shape;2170;p3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1" name="Google Shape;2171;p3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2" name="Google Shape;2172;p3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3" name="Google Shape;2173;p3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4" name="Google Shape;2174;p3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5" name="Google Shape;2175;p3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6" name="Google Shape;2176;p3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7" name="Google Shape;2177;p3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8" name="Google Shape;2178;p3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9" name="Google Shape;2179;p3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0" name="Google Shape;2180;p3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1" name="Google Shape;2181;p32"/>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2" name="Google Shape;2182;p3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3" name="Google Shape;2183;p3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4" name="Google Shape;2184;p3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5" name="Google Shape;2185;p3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6" name="Google Shape;2186;p3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7" name="Google Shape;2187;p3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8" name="Google Shape;2188;p3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9" name="Google Shape;2189;p3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0" name="Google Shape;2190;p3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1" name="Google Shape;2191;p3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2" name="Google Shape;2192;p3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3" name="Google Shape;2193;p3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4" name="Google Shape;2194;p3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195" name="Google Shape;2195;p32"/>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1008370599"/>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12.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2196"/>
        <p:cNvGrpSpPr/>
        <p:nvPr/>
      </p:nvGrpSpPr>
      <p:grpSpPr>
        <a:xfrm>
          <a:off x="0" y="0"/>
          <a:ext cx="0" cy="0"/>
          <a:chOff x="0" y="0"/>
          <a:chExt cx="0" cy="0"/>
        </a:xfrm>
      </p:grpSpPr>
      <p:sp>
        <p:nvSpPr>
          <p:cNvPr id="2197" name="Google Shape;2197;p33"/>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198" name="Google Shape;2198;p33"/>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199" name="Google Shape;2199;p3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200" name="Google Shape;2200;p3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201" name="Google Shape;2201;p3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202" name="Google Shape;2202;p33"/>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2100"/>
              <a:buFont typeface="Arial"/>
              <a:buNone/>
              <a:defRPr sz="21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2100"/>
              <a:buFont typeface="Arial"/>
              <a:buNone/>
              <a:defRPr sz="21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203" name="Google Shape;2203;p33"/>
          <p:cNvGrpSpPr/>
          <p:nvPr/>
        </p:nvGrpSpPr>
        <p:grpSpPr>
          <a:xfrm>
            <a:off x="-1530677" y="2991542"/>
            <a:ext cx="1404225" cy="2177094"/>
            <a:chOff x="6195941" y="562596"/>
            <a:chExt cx="1872300" cy="2902792"/>
          </a:xfrm>
        </p:grpSpPr>
        <p:grpSp>
          <p:nvGrpSpPr>
            <p:cNvPr id="2204" name="Google Shape;2204;p33"/>
            <p:cNvGrpSpPr/>
            <p:nvPr/>
          </p:nvGrpSpPr>
          <p:grpSpPr>
            <a:xfrm>
              <a:off x="6195941" y="832605"/>
              <a:ext cx="1872300" cy="2632784"/>
              <a:chOff x="-1872716" y="660661"/>
              <a:chExt cx="1872300" cy="1974637"/>
            </a:xfrm>
          </p:grpSpPr>
          <p:sp>
            <p:nvSpPr>
              <p:cNvPr id="2205" name="Google Shape;2205;p3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206" name="Google Shape;2206;p3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207" name="Google Shape;2207;p33"/>
            <p:cNvGrpSpPr/>
            <p:nvPr/>
          </p:nvGrpSpPr>
          <p:grpSpPr>
            <a:xfrm>
              <a:off x="6303954" y="562596"/>
              <a:ext cx="540000" cy="540000"/>
              <a:chOff x="6303954" y="562596"/>
              <a:chExt cx="540000" cy="540000"/>
            </a:xfrm>
          </p:grpSpPr>
          <p:sp>
            <p:nvSpPr>
              <p:cNvPr id="2208" name="Google Shape;2208;p3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209" name="Google Shape;2209;p3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210" name="Google Shape;2210;p33"/>
          <p:cNvSpPr/>
          <p:nvPr/>
        </p:nvSpPr>
        <p:spPr>
          <a:xfrm>
            <a:off x="1752560" y="-1211567"/>
            <a:ext cx="12848286" cy="899754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211" name="Google Shape;2211;p33"/>
          <p:cNvGrpSpPr/>
          <p:nvPr/>
        </p:nvGrpSpPr>
        <p:grpSpPr>
          <a:xfrm>
            <a:off x="7916400" y="221400"/>
            <a:ext cx="893994" cy="358950"/>
            <a:chOff x="1899" y="899"/>
            <a:chExt cx="4163" cy="1671"/>
          </a:xfrm>
        </p:grpSpPr>
        <p:sp>
          <p:nvSpPr>
            <p:cNvPr id="2212" name="Google Shape;2212;p3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3" name="Google Shape;2213;p3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4" name="Google Shape;2214;p3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5" name="Google Shape;2215;p3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6" name="Google Shape;2216;p3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7" name="Google Shape;2217;p3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8" name="Google Shape;2218;p3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9" name="Google Shape;2219;p3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0" name="Google Shape;2220;p3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1" name="Google Shape;2221;p3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2" name="Google Shape;2222;p3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3" name="Google Shape;2223;p33"/>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4" name="Google Shape;2224;p3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5" name="Google Shape;2225;p3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6" name="Google Shape;2226;p3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7" name="Google Shape;2227;p3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8" name="Google Shape;2228;p33"/>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9" name="Google Shape;2229;p3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0" name="Google Shape;2230;p3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1" name="Google Shape;2231;p3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2" name="Google Shape;2232;p3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3" name="Google Shape;2233;p3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4" name="Google Shape;2234;p3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5" name="Google Shape;2235;p3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6" name="Google Shape;2236;p3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7" name="Google Shape;2237;p3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8" name="Google Shape;2238;p3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9" name="Google Shape;2239;p3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0" name="Google Shape;2240;p3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1" name="Google Shape;2241;p3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2" name="Google Shape;2242;p3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3" name="Google Shape;2243;p3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4" name="Google Shape;2244;p3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5" name="Google Shape;2245;p3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6" name="Google Shape;2246;p3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7" name="Google Shape;2247;p3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8" name="Google Shape;2248;p3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9" name="Google Shape;2249;p3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0" name="Google Shape;2250;p3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1" name="Google Shape;2251;p3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2" name="Google Shape;2252;p3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3" name="Google Shape;2253;p3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4" name="Google Shape;2254;p3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5" name="Google Shape;2255;p3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6" name="Google Shape;2256;p3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7" name="Google Shape;2257;p3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8" name="Google Shape;2258;p3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9" name="Google Shape;2259;p3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0" name="Google Shape;2260;p3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1" name="Google Shape;2261;p3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2" name="Google Shape;2262;p3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3" name="Google Shape;2263;p3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4" name="Google Shape;2264;p3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5" name="Google Shape;2265;p3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6" name="Google Shape;2266;p3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7" name="Google Shape;2267;p3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8" name="Google Shape;2268;p3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9" name="Google Shape;2269;p3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0" name="Google Shape;2270;p3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1" name="Google Shape;2271;p3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2" name="Google Shape;2272;p3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3" name="Google Shape;2273;p3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4" name="Google Shape;2274;p3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5" name="Google Shape;2275;p3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6" name="Google Shape;2276;p3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7" name="Google Shape;2277;p3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8" name="Google Shape;2278;p3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9" name="Google Shape;2279;p3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0" name="Google Shape;2280;p3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1" name="Google Shape;2281;p3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2" name="Google Shape;2282;p3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3" name="Google Shape;2283;p3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4" name="Google Shape;2284;p3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5" name="Google Shape;2285;p3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6" name="Google Shape;2286;p3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7" name="Google Shape;2287;p3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8" name="Google Shape;2288;p3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9" name="Google Shape;2289;p3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0" name="Google Shape;2290;p3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1" name="Google Shape;2291;p33"/>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2" name="Google Shape;2292;p3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3" name="Google Shape;2293;p3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4" name="Google Shape;2294;p3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5" name="Google Shape;2295;p3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6" name="Google Shape;2296;p3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7" name="Google Shape;2297;p3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8" name="Google Shape;2298;p3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9" name="Google Shape;2299;p3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0" name="Google Shape;2300;p3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1" name="Google Shape;2301;p3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2" name="Google Shape;2302;p3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3" name="Google Shape;2303;p3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4" name="Google Shape;2304;p3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305" name="Google Shape;2305;p33"/>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1635659138"/>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13.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2306"/>
        <p:cNvGrpSpPr/>
        <p:nvPr/>
      </p:nvGrpSpPr>
      <p:grpSpPr>
        <a:xfrm>
          <a:off x="0" y="0"/>
          <a:ext cx="0" cy="0"/>
          <a:chOff x="0" y="0"/>
          <a:chExt cx="0" cy="0"/>
        </a:xfrm>
      </p:grpSpPr>
      <p:sp>
        <p:nvSpPr>
          <p:cNvPr id="2307" name="Google Shape;2307;p34"/>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08" name="Google Shape;2308;p34"/>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309" name="Google Shape;2309;p3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310" name="Google Shape;2310;p3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311" name="Google Shape;2311;p3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312" name="Google Shape;2312;p34"/>
          <p:cNvSpPr txBox="1">
            <a:spLocks noGrp="1"/>
          </p:cNvSpPr>
          <p:nvPr>
            <p:ph type="body" idx="1"/>
          </p:nvPr>
        </p:nvSpPr>
        <p:spPr>
          <a:xfrm>
            <a:off x="386099" y="1697954"/>
            <a:ext cx="35916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313" name="Google Shape;2313;p34"/>
          <p:cNvGrpSpPr/>
          <p:nvPr/>
        </p:nvGrpSpPr>
        <p:grpSpPr>
          <a:xfrm>
            <a:off x="-1530677" y="2991542"/>
            <a:ext cx="1404225" cy="2177094"/>
            <a:chOff x="6195941" y="562596"/>
            <a:chExt cx="1872300" cy="2902792"/>
          </a:xfrm>
        </p:grpSpPr>
        <p:grpSp>
          <p:nvGrpSpPr>
            <p:cNvPr id="2314" name="Google Shape;2314;p34"/>
            <p:cNvGrpSpPr/>
            <p:nvPr/>
          </p:nvGrpSpPr>
          <p:grpSpPr>
            <a:xfrm>
              <a:off x="6195941" y="832605"/>
              <a:ext cx="1872300" cy="2632784"/>
              <a:chOff x="-1872716" y="660661"/>
              <a:chExt cx="1872300" cy="1974637"/>
            </a:xfrm>
          </p:grpSpPr>
          <p:sp>
            <p:nvSpPr>
              <p:cNvPr id="2315" name="Google Shape;2315;p3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316" name="Google Shape;2316;p3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317" name="Google Shape;2317;p34"/>
            <p:cNvGrpSpPr/>
            <p:nvPr/>
          </p:nvGrpSpPr>
          <p:grpSpPr>
            <a:xfrm>
              <a:off x="6303954" y="562596"/>
              <a:ext cx="540000" cy="540000"/>
              <a:chOff x="6303954" y="562596"/>
              <a:chExt cx="540000" cy="540000"/>
            </a:xfrm>
          </p:grpSpPr>
          <p:sp>
            <p:nvSpPr>
              <p:cNvPr id="2318" name="Google Shape;2318;p3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319" name="Google Shape;2319;p3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320" name="Google Shape;2320;p34"/>
          <p:cNvSpPr/>
          <p:nvPr/>
        </p:nvSpPr>
        <p:spPr>
          <a:xfrm>
            <a:off x="2264305" y="1329715"/>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321" name="Google Shape;2321;p34"/>
          <p:cNvGrpSpPr/>
          <p:nvPr/>
        </p:nvGrpSpPr>
        <p:grpSpPr>
          <a:xfrm>
            <a:off x="7916400" y="221400"/>
            <a:ext cx="893994" cy="358950"/>
            <a:chOff x="1899" y="899"/>
            <a:chExt cx="4163" cy="1671"/>
          </a:xfrm>
        </p:grpSpPr>
        <p:sp>
          <p:nvSpPr>
            <p:cNvPr id="2322" name="Google Shape;2322;p3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3" name="Google Shape;2323;p3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4" name="Google Shape;2324;p3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5" name="Google Shape;2325;p3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6" name="Google Shape;2326;p3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7" name="Google Shape;2327;p3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8" name="Google Shape;2328;p3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9" name="Google Shape;2329;p3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0" name="Google Shape;2330;p3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1" name="Google Shape;2331;p3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2" name="Google Shape;2332;p3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3" name="Google Shape;2333;p34"/>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4" name="Google Shape;2334;p3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5" name="Google Shape;2335;p3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6" name="Google Shape;2336;p3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7" name="Google Shape;2337;p3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8" name="Google Shape;2338;p34"/>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9" name="Google Shape;2339;p3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0" name="Google Shape;2340;p3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1" name="Google Shape;2341;p3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2" name="Google Shape;2342;p3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3" name="Google Shape;2343;p3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4" name="Google Shape;2344;p3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5" name="Google Shape;2345;p3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6" name="Google Shape;2346;p3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7" name="Google Shape;2347;p3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8" name="Google Shape;2348;p3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9" name="Google Shape;2349;p3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0" name="Google Shape;2350;p3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1" name="Google Shape;2351;p3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2" name="Google Shape;2352;p3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3" name="Google Shape;2353;p3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4" name="Google Shape;2354;p3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5" name="Google Shape;2355;p3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6" name="Google Shape;2356;p3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7" name="Google Shape;2357;p3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8" name="Google Shape;2358;p3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9" name="Google Shape;2359;p3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0" name="Google Shape;2360;p3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1" name="Google Shape;2361;p3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2" name="Google Shape;2362;p3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3" name="Google Shape;2363;p3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4" name="Google Shape;2364;p3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5" name="Google Shape;2365;p3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6" name="Google Shape;2366;p3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7" name="Google Shape;2367;p3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8" name="Google Shape;2368;p3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9" name="Google Shape;2369;p3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0" name="Google Shape;2370;p3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1" name="Google Shape;2371;p3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2" name="Google Shape;2372;p3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3" name="Google Shape;2373;p3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4" name="Google Shape;2374;p3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5" name="Google Shape;2375;p3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6" name="Google Shape;2376;p3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7" name="Google Shape;2377;p3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8" name="Google Shape;2378;p3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9" name="Google Shape;2379;p3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0" name="Google Shape;2380;p3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1" name="Google Shape;2381;p3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2" name="Google Shape;2382;p3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3" name="Google Shape;2383;p3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4" name="Google Shape;2384;p3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5" name="Google Shape;2385;p3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6" name="Google Shape;2386;p3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7" name="Google Shape;2387;p3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8" name="Google Shape;2388;p3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9" name="Google Shape;2389;p3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0" name="Google Shape;2390;p3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1" name="Google Shape;2391;p3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2" name="Google Shape;2392;p3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3" name="Google Shape;2393;p3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4" name="Google Shape;2394;p3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5" name="Google Shape;2395;p3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6" name="Google Shape;2396;p3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7" name="Google Shape;2397;p3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8" name="Google Shape;2398;p3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9" name="Google Shape;2399;p3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0" name="Google Shape;2400;p3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1" name="Google Shape;2401;p34"/>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2" name="Google Shape;2402;p3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3" name="Google Shape;2403;p3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4" name="Google Shape;2404;p3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5" name="Google Shape;2405;p3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6" name="Google Shape;2406;p3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7" name="Google Shape;2407;p3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8" name="Google Shape;2408;p3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9" name="Google Shape;2409;p3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0" name="Google Shape;2410;p3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1" name="Google Shape;2411;p3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2" name="Google Shape;2412;p3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3" name="Google Shape;2413;p3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4" name="Google Shape;2414;p3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415" name="Google Shape;2415;p34"/>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
        <p:nvSpPr>
          <p:cNvPr id="2416" name="Google Shape;2416;p34"/>
          <p:cNvSpPr txBox="1">
            <a:spLocks noGrp="1"/>
          </p:cNvSpPr>
          <p:nvPr>
            <p:ph type="body" idx="2"/>
          </p:nvPr>
        </p:nvSpPr>
        <p:spPr>
          <a:xfrm>
            <a:off x="4290608" y="1697954"/>
            <a:ext cx="35916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677180307"/>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14.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2417"/>
        <p:cNvGrpSpPr/>
        <p:nvPr/>
      </p:nvGrpSpPr>
      <p:grpSpPr>
        <a:xfrm>
          <a:off x="0" y="0"/>
          <a:ext cx="0" cy="0"/>
          <a:chOff x="0" y="0"/>
          <a:chExt cx="0" cy="0"/>
        </a:xfrm>
      </p:grpSpPr>
      <p:sp>
        <p:nvSpPr>
          <p:cNvPr id="2418" name="Google Shape;2418;p35"/>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19" name="Google Shape;2419;p35"/>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420" name="Google Shape;2420;p3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421" name="Google Shape;2421;p3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422" name="Google Shape;2422;p3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423" name="Google Shape;2423;p35"/>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1"/>
              </a:buClr>
              <a:buSzPts val="900"/>
              <a:buFont typeface="Arial"/>
              <a:buNone/>
              <a:defRPr sz="900" b="0" i="0" u="none" strike="noStrike" cap="none">
                <a:solidFill>
                  <a:schemeClr val="dk1"/>
                </a:solidFill>
                <a:latin typeface="Calibri"/>
                <a:ea typeface="Calibri"/>
                <a:cs typeface="Calibri"/>
                <a:sym typeface="Calibri"/>
              </a:defRPr>
            </a:lvl2pPr>
            <a:lvl3pPr marL="1371566" marR="0" lvl="2" indent="-285743" algn="l" rtl="0">
              <a:lnSpc>
                <a:spcPct val="90000"/>
              </a:lnSpc>
              <a:spcBef>
                <a:spcPts val="300"/>
              </a:spcBef>
              <a:spcAft>
                <a:spcPts val="0"/>
              </a:spcAft>
              <a:buClr>
                <a:schemeClr val="accent2"/>
              </a:buClr>
              <a:buSzPts val="900"/>
              <a:buFont typeface="Arial"/>
              <a:buChar char="•"/>
              <a:defRPr sz="900" b="0" i="0" u="none" strike="noStrike" cap="none">
                <a:solidFill>
                  <a:schemeClr val="dk1"/>
                </a:solidFill>
                <a:latin typeface="Calibri"/>
                <a:ea typeface="Calibri"/>
                <a:cs typeface="Calibri"/>
                <a:sym typeface="Calibri"/>
              </a:defRPr>
            </a:lvl3pPr>
            <a:lvl4pPr marL="1828754" marR="0" lvl="3" indent="-279393" algn="l" rtl="0">
              <a:lnSpc>
                <a:spcPct val="90000"/>
              </a:lnSpc>
              <a:spcBef>
                <a:spcPts val="300"/>
              </a:spcBef>
              <a:spcAft>
                <a:spcPts val="0"/>
              </a:spcAft>
              <a:buClr>
                <a:schemeClr val="accent2"/>
              </a:buClr>
              <a:buSzPts val="800"/>
              <a:buFont typeface="Arial"/>
              <a:buChar char="•"/>
              <a:defRPr sz="800" b="0" i="0" u="none" strike="noStrike" cap="none">
                <a:solidFill>
                  <a:schemeClr val="dk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1"/>
              </a:buClr>
              <a:buSzPts val="1100"/>
              <a:buFont typeface="Arial"/>
              <a:buNone/>
              <a:defRPr sz="1100" b="1" i="0" u="none" strike="noStrike" cap="none">
                <a:solidFill>
                  <a:schemeClr val="dk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424" name="Google Shape;2424;p35"/>
          <p:cNvGrpSpPr/>
          <p:nvPr/>
        </p:nvGrpSpPr>
        <p:grpSpPr>
          <a:xfrm>
            <a:off x="-1530677" y="2991542"/>
            <a:ext cx="1404225" cy="2177094"/>
            <a:chOff x="6195941" y="562596"/>
            <a:chExt cx="1872300" cy="2902792"/>
          </a:xfrm>
        </p:grpSpPr>
        <p:grpSp>
          <p:nvGrpSpPr>
            <p:cNvPr id="2425" name="Google Shape;2425;p35"/>
            <p:cNvGrpSpPr/>
            <p:nvPr/>
          </p:nvGrpSpPr>
          <p:grpSpPr>
            <a:xfrm>
              <a:off x="6195941" y="832605"/>
              <a:ext cx="1872300" cy="2632784"/>
              <a:chOff x="-1872716" y="660661"/>
              <a:chExt cx="1872300" cy="1974637"/>
            </a:xfrm>
          </p:grpSpPr>
          <p:sp>
            <p:nvSpPr>
              <p:cNvPr id="2426" name="Google Shape;2426;p3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27" name="Google Shape;2427;p3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428" name="Google Shape;2428;p35"/>
            <p:cNvGrpSpPr/>
            <p:nvPr/>
          </p:nvGrpSpPr>
          <p:grpSpPr>
            <a:xfrm>
              <a:off x="6303954" y="562596"/>
              <a:ext cx="540000" cy="540000"/>
              <a:chOff x="6303954" y="562596"/>
              <a:chExt cx="540000" cy="540000"/>
            </a:xfrm>
          </p:grpSpPr>
          <p:sp>
            <p:nvSpPr>
              <p:cNvPr id="2429" name="Google Shape;2429;p3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430" name="Google Shape;2430;p3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431" name="Google Shape;2431;p35"/>
          <p:cNvSpPr/>
          <p:nvPr/>
        </p:nvSpPr>
        <p:spPr>
          <a:xfrm>
            <a:off x="2035920" y="1040790"/>
            <a:ext cx="9530902" cy="667441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432" name="Google Shape;2432;p35"/>
          <p:cNvGrpSpPr/>
          <p:nvPr/>
        </p:nvGrpSpPr>
        <p:grpSpPr>
          <a:xfrm>
            <a:off x="7916400" y="221400"/>
            <a:ext cx="893994" cy="358950"/>
            <a:chOff x="1899" y="899"/>
            <a:chExt cx="4163" cy="1671"/>
          </a:xfrm>
        </p:grpSpPr>
        <p:sp>
          <p:nvSpPr>
            <p:cNvPr id="2433" name="Google Shape;2433;p3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4" name="Google Shape;2434;p3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5" name="Google Shape;2435;p3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6" name="Google Shape;2436;p3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7" name="Google Shape;2437;p3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8" name="Google Shape;2438;p3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9" name="Google Shape;2439;p3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0" name="Google Shape;2440;p3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1" name="Google Shape;2441;p3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2" name="Google Shape;2442;p3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3" name="Google Shape;2443;p3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4" name="Google Shape;2444;p35"/>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5" name="Google Shape;2445;p3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6" name="Google Shape;2446;p3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7" name="Google Shape;2447;p3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8" name="Google Shape;2448;p3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9" name="Google Shape;2449;p35"/>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0" name="Google Shape;2450;p3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1" name="Google Shape;2451;p3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2" name="Google Shape;2452;p3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3" name="Google Shape;2453;p3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4" name="Google Shape;2454;p3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5" name="Google Shape;2455;p3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6" name="Google Shape;2456;p3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7" name="Google Shape;2457;p3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8" name="Google Shape;2458;p3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9" name="Google Shape;2459;p3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0" name="Google Shape;2460;p3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1" name="Google Shape;2461;p3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2" name="Google Shape;2462;p3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3" name="Google Shape;2463;p3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4" name="Google Shape;2464;p3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5" name="Google Shape;2465;p3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6" name="Google Shape;2466;p3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7" name="Google Shape;2467;p3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8" name="Google Shape;2468;p3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9" name="Google Shape;2469;p3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0" name="Google Shape;2470;p3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1" name="Google Shape;2471;p3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2" name="Google Shape;2472;p3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3" name="Google Shape;2473;p3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4" name="Google Shape;2474;p3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5" name="Google Shape;2475;p3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6" name="Google Shape;2476;p3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7" name="Google Shape;2477;p3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8" name="Google Shape;2478;p3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9" name="Google Shape;2479;p3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0" name="Google Shape;2480;p3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1" name="Google Shape;2481;p3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2" name="Google Shape;2482;p3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3" name="Google Shape;2483;p3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4" name="Google Shape;2484;p3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5" name="Google Shape;2485;p3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6" name="Google Shape;2486;p3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7" name="Google Shape;2487;p3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8" name="Google Shape;2488;p3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9" name="Google Shape;2489;p3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0" name="Google Shape;2490;p3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1" name="Google Shape;2491;p3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2" name="Google Shape;2492;p3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3" name="Google Shape;2493;p3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4" name="Google Shape;2494;p3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5" name="Google Shape;2495;p3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6" name="Google Shape;2496;p3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7" name="Google Shape;2497;p3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8" name="Google Shape;2498;p3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9" name="Google Shape;2499;p3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0" name="Google Shape;2500;p3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1" name="Google Shape;2501;p3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2" name="Google Shape;2502;p3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3" name="Google Shape;2503;p3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4" name="Google Shape;2504;p3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5" name="Google Shape;2505;p3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6" name="Google Shape;2506;p3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7" name="Google Shape;2507;p3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8" name="Google Shape;2508;p3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9" name="Google Shape;2509;p3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0" name="Google Shape;2510;p3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1" name="Google Shape;2511;p3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2" name="Google Shape;2512;p35"/>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3" name="Google Shape;2513;p3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4" name="Google Shape;2514;p3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5" name="Google Shape;2515;p3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6" name="Google Shape;2516;p3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7" name="Google Shape;2517;p3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8" name="Google Shape;2518;p3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9" name="Google Shape;2519;p3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0" name="Google Shape;2520;p3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1" name="Google Shape;2521;p3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2" name="Google Shape;2522;p3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3" name="Google Shape;2523;p3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4" name="Google Shape;2524;p3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5" name="Google Shape;2525;p3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526" name="Google Shape;2526;p35"/>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pic>
        <p:nvPicPr>
          <p:cNvPr id="2527" name="Google Shape;2527;p35"/>
          <p:cNvPicPr preferRelativeResize="0"/>
          <p:nvPr/>
        </p:nvPicPr>
        <p:blipFill>
          <a:blip r:embed="rId4">
            <a:alphaModFix/>
          </a:blip>
          <a:stretch>
            <a:fillRect/>
          </a:stretch>
        </p:blipFill>
        <p:spPr>
          <a:xfrm>
            <a:off x="8737875" y="4712981"/>
            <a:ext cx="415650" cy="415650"/>
          </a:xfrm>
          <a:prstGeom prst="rect">
            <a:avLst/>
          </a:prstGeom>
          <a:noFill/>
          <a:ln>
            <a:noFill/>
          </a:ln>
        </p:spPr>
      </p:pic>
    </p:spTree>
    <p:extLst>
      <p:ext uri="{BB962C8B-B14F-4D97-AF65-F5344CB8AC3E}">
        <p14:creationId xmlns:p14="http://schemas.microsoft.com/office/powerpoint/2010/main" val="1832426339"/>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15.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528"/>
        <p:cNvGrpSpPr/>
        <p:nvPr/>
      </p:nvGrpSpPr>
      <p:grpSpPr>
        <a:xfrm>
          <a:off x="0" y="0"/>
          <a:ext cx="0" cy="0"/>
          <a:chOff x="0" y="0"/>
          <a:chExt cx="0" cy="0"/>
        </a:xfrm>
      </p:grpSpPr>
      <p:sp>
        <p:nvSpPr>
          <p:cNvPr id="2529" name="Google Shape;2529;p3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530" name="Google Shape;2530;p3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531" name="Google Shape;2531;p3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Tree>
    <p:extLst>
      <p:ext uri="{BB962C8B-B14F-4D97-AF65-F5344CB8AC3E}">
        <p14:creationId xmlns:p14="http://schemas.microsoft.com/office/powerpoint/2010/main" val="3436178563"/>
      </p:ext>
    </p:extLst>
  </p:cSld>
  <p:clrMapOvr>
    <a:masterClrMapping/>
  </p:clrMapOvr>
</p:sldLayout>
</file>

<file path=ppt/slideLayouts/slideLayout216.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56"/>
        <p:cNvGrpSpPr/>
        <p:nvPr/>
      </p:nvGrpSpPr>
      <p:grpSpPr>
        <a:xfrm>
          <a:off x="0" y="0"/>
          <a:ext cx="0" cy="0"/>
          <a:chOff x="0" y="0"/>
          <a:chExt cx="0" cy="0"/>
        </a:xfrm>
      </p:grpSpPr>
      <p:sp>
        <p:nvSpPr>
          <p:cNvPr id="57" name="Google Shape;57;p14"/>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58" name="Google Shape;58;p14"/>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59" name="Google Shape;59;p1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60" name="Google Shape;60;p1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61" name="Google Shape;61;p1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i="0" u="none" strike="noStrike" cap="none">
                <a:solidFill>
                  <a:schemeClr val="accent2"/>
                </a:solidFill>
                <a:latin typeface="Calibri"/>
                <a:ea typeface="Calibri"/>
                <a:cs typeface="Calibri"/>
                <a:sym typeface="Calibri"/>
              </a:defRPr>
            </a:lvl1pPr>
            <a:lvl2pPr marL="0" marR="0" lvl="1" indent="0" algn="r" rtl="0">
              <a:spcBef>
                <a:spcPts val="0"/>
              </a:spcBef>
              <a:buNone/>
              <a:defRPr sz="1200" b="1" i="0" u="none" strike="noStrike" cap="none">
                <a:solidFill>
                  <a:schemeClr val="accent2"/>
                </a:solidFill>
                <a:latin typeface="Calibri"/>
                <a:ea typeface="Calibri"/>
                <a:cs typeface="Calibri"/>
                <a:sym typeface="Calibri"/>
              </a:defRPr>
            </a:lvl2pPr>
            <a:lvl3pPr marL="0" marR="0" lvl="2" indent="0" algn="r" rtl="0">
              <a:spcBef>
                <a:spcPts val="0"/>
              </a:spcBef>
              <a:buNone/>
              <a:defRPr sz="1200" b="1" i="0" u="none" strike="noStrike" cap="none">
                <a:solidFill>
                  <a:schemeClr val="accent2"/>
                </a:solidFill>
                <a:latin typeface="Calibri"/>
                <a:ea typeface="Calibri"/>
                <a:cs typeface="Calibri"/>
                <a:sym typeface="Calibri"/>
              </a:defRPr>
            </a:lvl3pPr>
            <a:lvl4pPr marL="0" marR="0" lvl="3" indent="0" algn="r" rtl="0">
              <a:spcBef>
                <a:spcPts val="0"/>
              </a:spcBef>
              <a:buNone/>
              <a:defRPr sz="1200" b="1" i="0" u="none" strike="noStrike" cap="none">
                <a:solidFill>
                  <a:schemeClr val="accent2"/>
                </a:solidFill>
                <a:latin typeface="Calibri"/>
                <a:ea typeface="Calibri"/>
                <a:cs typeface="Calibri"/>
                <a:sym typeface="Calibri"/>
              </a:defRPr>
            </a:lvl4pPr>
            <a:lvl5pPr marL="0" marR="0" lvl="4" indent="0" algn="r" rtl="0">
              <a:spcBef>
                <a:spcPts val="0"/>
              </a:spcBef>
              <a:buNone/>
              <a:defRPr sz="1200" b="1" i="0" u="none" strike="noStrike" cap="none">
                <a:solidFill>
                  <a:schemeClr val="accent2"/>
                </a:solidFill>
                <a:latin typeface="Calibri"/>
                <a:ea typeface="Calibri"/>
                <a:cs typeface="Calibri"/>
                <a:sym typeface="Calibri"/>
              </a:defRPr>
            </a:lvl5pPr>
            <a:lvl6pPr marL="0" marR="0" lvl="5" indent="0" algn="r" rtl="0">
              <a:spcBef>
                <a:spcPts val="0"/>
              </a:spcBef>
              <a:buNone/>
              <a:defRPr sz="1200" b="1" i="0" u="none" strike="noStrike" cap="none">
                <a:solidFill>
                  <a:schemeClr val="accent2"/>
                </a:solidFill>
                <a:latin typeface="Calibri"/>
                <a:ea typeface="Calibri"/>
                <a:cs typeface="Calibri"/>
                <a:sym typeface="Calibri"/>
              </a:defRPr>
            </a:lvl6pPr>
            <a:lvl7pPr marL="0" marR="0" lvl="6" indent="0" algn="r" rtl="0">
              <a:spcBef>
                <a:spcPts val="0"/>
              </a:spcBef>
              <a:buNone/>
              <a:defRPr sz="1200" b="1" i="0" u="none" strike="noStrike" cap="none">
                <a:solidFill>
                  <a:schemeClr val="accent2"/>
                </a:solidFill>
                <a:latin typeface="Calibri"/>
                <a:ea typeface="Calibri"/>
                <a:cs typeface="Calibri"/>
                <a:sym typeface="Calibri"/>
              </a:defRPr>
            </a:lvl7pPr>
            <a:lvl8pPr marL="0" marR="0" lvl="7" indent="0" algn="r" rtl="0">
              <a:spcBef>
                <a:spcPts val="0"/>
              </a:spcBef>
              <a:buNone/>
              <a:defRPr sz="1200" b="1" i="0" u="none" strike="noStrike" cap="none">
                <a:solidFill>
                  <a:schemeClr val="accent2"/>
                </a:solidFill>
                <a:latin typeface="Calibri"/>
                <a:ea typeface="Calibri"/>
                <a:cs typeface="Calibri"/>
                <a:sym typeface="Calibri"/>
              </a:defRPr>
            </a:lvl8pPr>
            <a:lvl9pPr marL="0" marR="0" lvl="8" indent="0" algn="r" rtl="0">
              <a:spcBef>
                <a:spcPts val="0"/>
              </a:spcBef>
              <a:buNone/>
              <a:defRPr sz="1200" b="1" i="0" u="none" strike="noStrike" cap="none">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62" name="Google Shape;62;p14"/>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3" name="Google Shape;63;p14"/>
          <p:cNvGrpSpPr/>
          <p:nvPr/>
        </p:nvGrpSpPr>
        <p:grpSpPr>
          <a:xfrm>
            <a:off x="-1530677" y="2991542"/>
            <a:ext cx="1404225" cy="2177094"/>
            <a:chOff x="6195941" y="562596"/>
            <a:chExt cx="1872300" cy="2902792"/>
          </a:xfrm>
        </p:grpSpPr>
        <p:grpSp>
          <p:nvGrpSpPr>
            <p:cNvPr id="64" name="Google Shape;64;p14"/>
            <p:cNvGrpSpPr/>
            <p:nvPr/>
          </p:nvGrpSpPr>
          <p:grpSpPr>
            <a:xfrm>
              <a:off x="6195941" y="832605"/>
              <a:ext cx="1872300" cy="2632784"/>
              <a:chOff x="-1872716" y="660661"/>
              <a:chExt cx="1872300" cy="1974637"/>
            </a:xfrm>
          </p:grpSpPr>
          <p:sp>
            <p:nvSpPr>
              <p:cNvPr id="65" name="Google Shape;65;p1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6" name="Google Shape;66;p1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67" name="Google Shape;67;p14"/>
            <p:cNvGrpSpPr/>
            <p:nvPr/>
          </p:nvGrpSpPr>
          <p:grpSpPr>
            <a:xfrm>
              <a:off x="6303954" y="562596"/>
              <a:ext cx="540000" cy="540000"/>
              <a:chOff x="6303954" y="562596"/>
              <a:chExt cx="540000" cy="540000"/>
            </a:xfrm>
          </p:grpSpPr>
          <p:sp>
            <p:nvSpPr>
              <p:cNvPr id="68" name="Google Shape;68;p1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69" name="Google Shape;69;p1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70" name="Google Shape;70;p14"/>
          <p:cNvSpPr/>
          <p:nvPr/>
        </p:nvSpPr>
        <p:spPr>
          <a:xfrm>
            <a:off x="2264305" y="1329715"/>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71" name="Google Shape;71;p14"/>
          <p:cNvGrpSpPr/>
          <p:nvPr/>
        </p:nvGrpSpPr>
        <p:grpSpPr>
          <a:xfrm>
            <a:off x="7916400" y="221400"/>
            <a:ext cx="893994" cy="358950"/>
            <a:chOff x="1899" y="899"/>
            <a:chExt cx="4163" cy="1671"/>
          </a:xfrm>
        </p:grpSpPr>
        <p:sp>
          <p:nvSpPr>
            <p:cNvPr id="72" name="Google Shape;72;p1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 name="Google Shape;73;p1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 name="Google Shape;74;p1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 name="Google Shape;75;p1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 name="Google Shape;76;p1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 name="Google Shape;77;p1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 name="Google Shape;78;p1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 name="Google Shape;79;p1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 name="Google Shape;80;p1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 name="Google Shape;81;p1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 name="Google Shape;82;p1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 name="Google Shape;83;p14"/>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 name="Google Shape;84;p1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 name="Google Shape;85;p1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 name="Google Shape;86;p1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 name="Google Shape;87;p1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 name="Google Shape;88;p14"/>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 name="Google Shape;89;p1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 name="Google Shape;90;p1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 name="Google Shape;91;p1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 name="Google Shape;92;p1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 name="Google Shape;93;p1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 name="Google Shape;94;p1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 name="Google Shape;95;p1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 name="Google Shape;96;p1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 name="Google Shape;97;p1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 name="Google Shape;98;p1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 name="Google Shape;99;p1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 name="Google Shape;100;p1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 name="Google Shape;101;p1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 name="Google Shape;102;p1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 name="Google Shape;103;p1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 name="Google Shape;104;p1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 name="Google Shape;105;p1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 name="Google Shape;106;p1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 name="Google Shape;107;p1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 name="Google Shape;108;p1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 name="Google Shape;109;p1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 name="Google Shape;110;p1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 name="Google Shape;111;p1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 name="Google Shape;112;p1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 name="Google Shape;113;p1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 name="Google Shape;114;p1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 name="Google Shape;115;p1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 name="Google Shape;116;p1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 name="Google Shape;117;p1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 name="Google Shape;118;p1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9" name="Google Shape;119;p1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 name="Google Shape;120;p1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 name="Google Shape;121;p1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 name="Google Shape;122;p1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 name="Google Shape;123;p1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 name="Google Shape;124;p1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 name="Google Shape;125;p1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 name="Google Shape;126;p1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 name="Google Shape;127;p1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 name="Google Shape;128;p1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 name="Google Shape;129;p1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 name="Google Shape;130;p1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 name="Google Shape;131;p1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 name="Google Shape;132;p1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 name="Google Shape;133;p1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 name="Google Shape;134;p1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 name="Google Shape;135;p1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 name="Google Shape;136;p1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 name="Google Shape;137;p1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 name="Google Shape;138;p1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 name="Google Shape;139;p1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 name="Google Shape;140;p1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 name="Google Shape;141;p1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 name="Google Shape;142;p1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 name="Google Shape;143;p1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 name="Google Shape;144;p1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 name="Google Shape;145;p1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 name="Google Shape;146;p1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 name="Google Shape;147;p1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 name="Google Shape;148;p1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 name="Google Shape;149;p1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 name="Google Shape;150;p1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 name="Google Shape;151;p14"/>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 name="Google Shape;152;p1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 name="Google Shape;153;p1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 name="Google Shape;154;p1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 name="Google Shape;155;p1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 name="Google Shape;156;p1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 name="Google Shape;157;p1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 name="Google Shape;158;p1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 name="Google Shape;159;p1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 name="Google Shape;160;p1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 name="Google Shape;161;p1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 name="Google Shape;162;p1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 name="Google Shape;163;p1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 name="Google Shape;164;p1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65" name="Google Shape;165;p14"/>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3340810156"/>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17.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166"/>
        <p:cNvGrpSpPr/>
        <p:nvPr/>
      </p:nvGrpSpPr>
      <p:grpSpPr>
        <a:xfrm>
          <a:off x="0" y="0"/>
          <a:ext cx="0" cy="0"/>
          <a:chOff x="0" y="0"/>
          <a:chExt cx="0" cy="0"/>
        </a:xfrm>
      </p:grpSpPr>
      <p:sp>
        <p:nvSpPr>
          <p:cNvPr id="167" name="Google Shape;167;p15"/>
          <p:cNvSpPr/>
          <p:nvPr/>
        </p:nvSpPr>
        <p:spPr>
          <a:xfrm rot="-5400000">
            <a:off x="2802271" y="-1200601"/>
            <a:ext cx="5143500" cy="7544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68" name="Google Shape;168;p1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69" name="Google Shape;169;p1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70" name="Google Shape;170;p1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71" name="Google Shape;171;p15"/>
          <p:cNvGrpSpPr/>
          <p:nvPr/>
        </p:nvGrpSpPr>
        <p:grpSpPr>
          <a:xfrm>
            <a:off x="5221341" y="819610"/>
            <a:ext cx="1862198" cy="747695"/>
            <a:chOff x="1899" y="899"/>
            <a:chExt cx="4163" cy="1671"/>
          </a:xfrm>
        </p:grpSpPr>
        <p:sp>
          <p:nvSpPr>
            <p:cNvPr id="172" name="Google Shape;172;p1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 name="Google Shape;173;p1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 name="Google Shape;174;p1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 name="Google Shape;175;p1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 name="Google Shape;176;p1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 name="Google Shape;177;p1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 name="Google Shape;178;p1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 name="Google Shape;179;p1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 name="Google Shape;180;p1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 name="Google Shape;181;p1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 name="Google Shape;182;p1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 name="Google Shape;183;p1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 name="Google Shape;184;p1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 name="Google Shape;185;p1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 name="Google Shape;186;p1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 name="Google Shape;187;p1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 name="Google Shape;188;p1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 name="Google Shape;189;p1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 name="Google Shape;190;p1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 name="Google Shape;191;p1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 name="Google Shape;192;p1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 name="Google Shape;193;p1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 name="Google Shape;194;p1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 name="Google Shape;195;p1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 name="Google Shape;196;p1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 name="Google Shape;197;p1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 name="Google Shape;198;p1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 name="Google Shape;199;p1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 name="Google Shape;200;p1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 name="Google Shape;201;p1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 name="Google Shape;202;p1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 name="Google Shape;203;p1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 name="Google Shape;204;p1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 name="Google Shape;205;p1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 name="Google Shape;206;p1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 name="Google Shape;207;p1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 name="Google Shape;208;p1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 name="Google Shape;209;p1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 name="Google Shape;210;p1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 name="Google Shape;211;p1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 name="Google Shape;212;p1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 name="Google Shape;213;p1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 name="Google Shape;214;p1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 name="Google Shape;215;p1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 name="Google Shape;216;p1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 name="Google Shape;217;p1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 name="Google Shape;218;p1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 name="Google Shape;219;p1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 name="Google Shape;220;p1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 name="Google Shape;221;p1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 name="Google Shape;222;p1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 name="Google Shape;223;p1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 name="Google Shape;224;p1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 name="Google Shape;225;p1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 name="Google Shape;226;p1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 name="Google Shape;227;p1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 name="Google Shape;228;p1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 name="Google Shape;229;p1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 name="Google Shape;230;p1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1" name="Google Shape;231;p1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 name="Google Shape;232;p1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 name="Google Shape;233;p1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 name="Google Shape;234;p1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 name="Google Shape;235;p1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 name="Google Shape;236;p1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 name="Google Shape;237;p1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 name="Google Shape;238;p1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 name="Google Shape;239;p1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 name="Google Shape;240;p1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 name="Google Shape;241;p1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2" name="Google Shape;242;p1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 name="Google Shape;243;p1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 name="Google Shape;244;p1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 name="Google Shape;245;p1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 name="Google Shape;246;p1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 name="Google Shape;247;p1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 name="Google Shape;248;p1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 name="Google Shape;249;p1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 name="Google Shape;250;p1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 name="Google Shape;251;p1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 name="Google Shape;252;p1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3" name="Google Shape;253;p1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4" name="Google Shape;254;p1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5" name="Google Shape;255;p1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6" name="Google Shape;256;p1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7" name="Google Shape;257;p1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8" name="Google Shape;258;p1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9" name="Google Shape;259;p1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0" name="Google Shape;260;p1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1" name="Google Shape;261;p1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2" name="Google Shape;262;p1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3" name="Google Shape;263;p1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4" name="Google Shape;264;p1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65" name="Google Shape;265;p1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266" name="Google Shape;266;p15"/>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67" name="Google Shape;267;p15"/>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268" name="Google Shape;268;p15"/>
          <p:cNvSpPr/>
          <p:nvPr/>
        </p:nvSpPr>
        <p:spPr>
          <a:xfrm>
            <a:off x="-1747975" y="135408"/>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69" name="Google Shape;269;p15"/>
          <p:cNvPicPr preferRelativeResize="0"/>
          <p:nvPr/>
        </p:nvPicPr>
        <p:blipFill rotWithShape="1">
          <a:blip r:embed="rId3">
            <a:alphaModFix/>
          </a:blip>
          <a:srcRect/>
          <a:stretch/>
        </p:blipFill>
        <p:spPr>
          <a:xfrm>
            <a:off x="7630943" y="927427"/>
            <a:ext cx="1215133" cy="615925"/>
          </a:xfrm>
          <a:prstGeom prst="rect">
            <a:avLst/>
          </a:prstGeom>
          <a:noFill/>
          <a:ln>
            <a:noFill/>
          </a:ln>
        </p:spPr>
      </p:pic>
      <p:grpSp>
        <p:nvGrpSpPr>
          <p:cNvPr id="270" name="Google Shape;270;p15"/>
          <p:cNvGrpSpPr/>
          <p:nvPr/>
        </p:nvGrpSpPr>
        <p:grpSpPr>
          <a:xfrm>
            <a:off x="-1530677" y="653650"/>
            <a:ext cx="1026225" cy="1698128"/>
            <a:chOff x="-1836712" y="2937191"/>
            <a:chExt cx="1368300" cy="2264171"/>
          </a:xfrm>
        </p:grpSpPr>
        <p:pic>
          <p:nvPicPr>
            <p:cNvPr id="271" name="Google Shape;271;p15"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272" name="Google Shape;272;p15"/>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73" name="Google Shape;273;p15"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8284534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68"/>
                                        </p:tgtEl>
                                        <p:attrNameLst>
                                          <p:attrName>style.visibility</p:attrName>
                                        </p:attrNameLst>
                                      </p:cBhvr>
                                      <p:to>
                                        <p:strVal val="visible"/>
                                      </p:to>
                                    </p:set>
                                    <p:animEffect transition="in" filter="fade">
                                      <p:cBhvr>
                                        <p:cTn id="7" dur="500"/>
                                        <p:tgtEl>
                                          <p:spTgt spid="268"/>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71"/>
                                        </p:tgtEl>
                                        <p:attrNameLst>
                                          <p:attrName>style.visibility</p:attrName>
                                        </p:attrNameLst>
                                      </p:cBhvr>
                                      <p:to>
                                        <p:strVal val="visible"/>
                                      </p:to>
                                    </p:set>
                                    <p:animEffect transition="in" filter="fade">
                                      <p:cBhvr>
                                        <p:cTn id="11" dur="500"/>
                                        <p:tgtEl>
                                          <p:spTgt spid="171"/>
                                        </p:tgtEl>
                                      </p:cBhvr>
                                    </p:animEffect>
                                  </p:childTnLst>
                                </p:cTn>
                              </p:par>
                              <p:par>
                                <p:cTn id="12" presetID="10" presetClass="entr" presetSubtype="0" fill="hold" nodeType="withEffect">
                                  <p:stCondLst>
                                    <p:cond delay="0"/>
                                  </p:stCondLst>
                                  <p:childTnLst>
                                    <p:set>
                                      <p:cBhvr>
                                        <p:cTn id="13" dur="1" fill="hold">
                                          <p:stCondLst>
                                            <p:cond delay="0"/>
                                          </p:stCondLst>
                                        </p:cTn>
                                        <p:tgtEl>
                                          <p:spTgt spid="266"/>
                                        </p:tgtEl>
                                        <p:attrNameLst>
                                          <p:attrName>style.visibility</p:attrName>
                                        </p:attrNameLst>
                                      </p:cBhvr>
                                      <p:to>
                                        <p:strVal val="visible"/>
                                      </p:to>
                                    </p:set>
                                    <p:animEffect transition="in" filter="fade">
                                      <p:cBhvr>
                                        <p:cTn id="14" dur="500"/>
                                        <p:tgtEl>
                                          <p:spTgt spid="266"/>
                                        </p:tgtEl>
                                      </p:cBhvr>
                                    </p:animEffect>
                                  </p:childTnLst>
                                </p:cTn>
                              </p:par>
                              <p:par>
                                <p:cTn id="15" presetID="10" presetClass="entr" presetSubtype="0" fill="hold" nodeType="withEffect">
                                  <p:stCondLst>
                                    <p:cond delay="0"/>
                                  </p:stCondLst>
                                  <p:childTnLst>
                                    <p:set>
                                      <p:cBhvr>
                                        <p:cTn id="16" dur="1" fill="hold">
                                          <p:stCondLst>
                                            <p:cond delay="0"/>
                                          </p:stCondLst>
                                        </p:cTn>
                                        <p:tgtEl>
                                          <p:spTgt spid="267">
                                            <p:txEl>
                                              <p:pRg st="0" end="0"/>
                                            </p:txEl>
                                          </p:spTgt>
                                        </p:tgtEl>
                                        <p:attrNameLst>
                                          <p:attrName>style.visibility</p:attrName>
                                        </p:attrNameLst>
                                      </p:cBhvr>
                                      <p:to>
                                        <p:strVal val="visible"/>
                                      </p:to>
                                    </p:set>
                                    <p:animEffect transition="in" filter="fade">
                                      <p:cBhvr>
                                        <p:cTn id="17" dur="500"/>
                                        <p:tgtEl>
                                          <p:spTgt spid="26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267">
                                            <p:txEl>
                                              <p:charRg st="1" end="1"/>
                                            </p:txEl>
                                          </p:spTgt>
                                        </p:tgtEl>
                                        <p:attrNameLst>
                                          <p:attrName>style.visibility</p:attrName>
                                        </p:attrNameLst>
                                      </p:cBhvr>
                                      <p:to>
                                        <p:strVal val="visible"/>
                                      </p:to>
                                    </p:set>
                                    <p:animEffect transition="in" filter="fade">
                                      <p:cBhvr>
                                        <p:cTn id="20" dur="500"/>
                                        <p:tgtEl>
                                          <p:spTgt spid="267">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267">
                                            <p:txEl>
                                              <p:charRg st="1" end="1"/>
                                            </p:txEl>
                                          </p:spTgt>
                                        </p:tgtEl>
                                        <p:attrNameLst>
                                          <p:attrName>style.visibility</p:attrName>
                                        </p:attrNameLst>
                                      </p:cBhvr>
                                      <p:to>
                                        <p:strVal val="visible"/>
                                      </p:to>
                                    </p:set>
                                    <p:animEffect transition="in" filter="fade">
                                      <p:cBhvr>
                                        <p:cTn id="23" dur="500"/>
                                        <p:tgtEl>
                                          <p:spTgt spid="267">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267">
                                            <p:txEl>
                                              <p:charRg st="1" end="1"/>
                                            </p:txEl>
                                          </p:spTgt>
                                        </p:tgtEl>
                                        <p:attrNameLst>
                                          <p:attrName>style.visibility</p:attrName>
                                        </p:attrNameLst>
                                      </p:cBhvr>
                                      <p:to>
                                        <p:strVal val="visible"/>
                                      </p:to>
                                    </p:set>
                                    <p:animEffect transition="in" filter="fade">
                                      <p:cBhvr>
                                        <p:cTn id="26" dur="500"/>
                                        <p:tgtEl>
                                          <p:spTgt spid="267">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267">
                                            <p:txEl>
                                              <p:charRg st="1" end="1"/>
                                            </p:txEl>
                                          </p:spTgt>
                                        </p:tgtEl>
                                        <p:attrNameLst>
                                          <p:attrName>style.visibility</p:attrName>
                                        </p:attrNameLst>
                                      </p:cBhvr>
                                      <p:to>
                                        <p:strVal val="visible"/>
                                      </p:to>
                                    </p:set>
                                    <p:animEffect transition="in" filter="fade">
                                      <p:cBhvr>
                                        <p:cTn id="29" dur="500"/>
                                        <p:tgtEl>
                                          <p:spTgt spid="267">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267">
                                            <p:txEl>
                                              <p:charRg st="1" end="1"/>
                                            </p:txEl>
                                          </p:spTgt>
                                        </p:tgtEl>
                                        <p:attrNameLst>
                                          <p:attrName>style.visibility</p:attrName>
                                        </p:attrNameLst>
                                      </p:cBhvr>
                                      <p:to>
                                        <p:strVal val="visible"/>
                                      </p:to>
                                    </p:set>
                                    <p:animEffect transition="in" filter="fade">
                                      <p:cBhvr>
                                        <p:cTn id="32" dur="500"/>
                                        <p:tgtEl>
                                          <p:spTgt spid="267">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267">
                                            <p:txEl>
                                              <p:charRg st="1" end="1"/>
                                            </p:txEl>
                                          </p:spTgt>
                                        </p:tgtEl>
                                        <p:attrNameLst>
                                          <p:attrName>style.visibility</p:attrName>
                                        </p:attrNameLst>
                                      </p:cBhvr>
                                      <p:to>
                                        <p:strVal val="visible"/>
                                      </p:to>
                                    </p:set>
                                    <p:animEffect transition="in" filter="fade">
                                      <p:cBhvr>
                                        <p:cTn id="35" dur="500"/>
                                        <p:tgtEl>
                                          <p:spTgt spid="267">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267">
                                            <p:txEl>
                                              <p:charRg st="1" end="1"/>
                                            </p:txEl>
                                          </p:spTgt>
                                        </p:tgtEl>
                                        <p:attrNameLst>
                                          <p:attrName>style.visibility</p:attrName>
                                        </p:attrNameLst>
                                      </p:cBhvr>
                                      <p:to>
                                        <p:strVal val="visible"/>
                                      </p:to>
                                    </p:set>
                                    <p:animEffect transition="in" filter="fade">
                                      <p:cBhvr>
                                        <p:cTn id="38" dur="500"/>
                                        <p:tgtEl>
                                          <p:spTgt spid="267">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267">
                                            <p:txEl>
                                              <p:charRg st="1" end="1"/>
                                            </p:txEl>
                                          </p:spTgt>
                                        </p:tgtEl>
                                        <p:attrNameLst>
                                          <p:attrName>style.visibility</p:attrName>
                                        </p:attrNameLst>
                                      </p:cBhvr>
                                      <p:to>
                                        <p:strVal val="visible"/>
                                      </p:to>
                                    </p:set>
                                    <p:animEffect transition="in" filter="fade">
                                      <p:cBhvr>
                                        <p:cTn id="41" dur="500"/>
                                        <p:tgtEl>
                                          <p:spTgt spid="267">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269"/>
                                        </p:tgtEl>
                                        <p:attrNameLst>
                                          <p:attrName>style.visibility</p:attrName>
                                        </p:attrNameLst>
                                      </p:cBhvr>
                                      <p:to>
                                        <p:strVal val="visible"/>
                                      </p:to>
                                    </p:set>
                                    <p:animEffect transition="in" filter="fade">
                                      <p:cBhvr>
                                        <p:cTn id="45" dur="1000"/>
                                        <p:tgtEl>
                                          <p:spTgt spid="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18.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274"/>
        <p:cNvGrpSpPr/>
        <p:nvPr/>
      </p:nvGrpSpPr>
      <p:grpSpPr>
        <a:xfrm>
          <a:off x="0" y="0"/>
          <a:ext cx="0" cy="0"/>
          <a:chOff x="0" y="0"/>
          <a:chExt cx="0" cy="0"/>
        </a:xfrm>
      </p:grpSpPr>
      <p:sp>
        <p:nvSpPr>
          <p:cNvPr id="275" name="Google Shape;275;p1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76" name="Google Shape;276;p1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77" name="Google Shape;277;p1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278" name="Google Shape;278;p16"/>
          <p:cNvGrpSpPr/>
          <p:nvPr/>
        </p:nvGrpSpPr>
        <p:grpSpPr>
          <a:xfrm>
            <a:off x="5221341" y="819610"/>
            <a:ext cx="1862198" cy="747695"/>
            <a:chOff x="1899" y="899"/>
            <a:chExt cx="4163" cy="1671"/>
          </a:xfrm>
        </p:grpSpPr>
        <p:sp>
          <p:nvSpPr>
            <p:cNvPr id="279" name="Google Shape;279;p1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0" name="Google Shape;280;p1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1" name="Google Shape;281;p1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2" name="Google Shape;282;p1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3" name="Google Shape;283;p1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4" name="Google Shape;284;p1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5" name="Google Shape;285;p1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6" name="Google Shape;286;p1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7" name="Google Shape;287;p1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8" name="Google Shape;288;p1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9" name="Google Shape;289;p1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0" name="Google Shape;290;p1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1" name="Google Shape;291;p1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2" name="Google Shape;292;p1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3" name="Google Shape;293;p1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4" name="Google Shape;294;p1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5" name="Google Shape;295;p1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6" name="Google Shape;296;p1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7" name="Google Shape;297;p1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8" name="Google Shape;298;p1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9" name="Google Shape;299;p1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0" name="Google Shape;300;p1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1" name="Google Shape;301;p1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2" name="Google Shape;302;p1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3" name="Google Shape;303;p1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4" name="Google Shape;304;p1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5" name="Google Shape;305;p1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6" name="Google Shape;306;p1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7" name="Google Shape;307;p1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8" name="Google Shape;308;p1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9" name="Google Shape;309;p1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0" name="Google Shape;310;p1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1" name="Google Shape;311;p1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2" name="Google Shape;312;p1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3" name="Google Shape;313;p1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4" name="Google Shape;314;p1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5" name="Google Shape;315;p1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6" name="Google Shape;316;p1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7" name="Google Shape;317;p1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8" name="Google Shape;318;p1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9" name="Google Shape;319;p1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0" name="Google Shape;320;p1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1" name="Google Shape;321;p1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2" name="Google Shape;322;p1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3" name="Google Shape;323;p1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4" name="Google Shape;324;p1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5" name="Google Shape;325;p1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6" name="Google Shape;326;p1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7" name="Google Shape;327;p1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8" name="Google Shape;328;p1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9" name="Google Shape;329;p1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0" name="Google Shape;330;p1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1" name="Google Shape;331;p1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2" name="Google Shape;332;p1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3" name="Google Shape;333;p1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4" name="Google Shape;334;p1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5" name="Google Shape;335;p1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6" name="Google Shape;336;p1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7" name="Google Shape;337;p1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8" name="Google Shape;338;p1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9" name="Google Shape;339;p1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0" name="Google Shape;340;p1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1" name="Google Shape;341;p1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2" name="Google Shape;342;p1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3" name="Google Shape;343;p1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4" name="Google Shape;344;p1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5" name="Google Shape;345;p1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6" name="Google Shape;346;p1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7" name="Google Shape;347;p1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8" name="Google Shape;348;p1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9" name="Google Shape;349;p1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0" name="Google Shape;350;p1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1" name="Google Shape;351;p1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2" name="Google Shape;352;p1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3" name="Google Shape;353;p1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4" name="Google Shape;354;p1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5" name="Google Shape;355;p1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6" name="Google Shape;356;p1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7" name="Google Shape;357;p1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8" name="Google Shape;358;p1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9" name="Google Shape;359;p1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0" name="Google Shape;360;p1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1" name="Google Shape;361;p1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2" name="Google Shape;362;p1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3" name="Google Shape;363;p1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4" name="Google Shape;364;p1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5" name="Google Shape;365;p1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6" name="Google Shape;366;p1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7" name="Google Shape;367;p1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8" name="Google Shape;368;p1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9" name="Google Shape;369;p1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0" name="Google Shape;370;p1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1" name="Google Shape;371;p1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372" name="Google Shape;372;p1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373" name="Google Shape;373;p16"/>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374" name="Google Shape;374;p16"/>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375" name="Google Shape;375;p16"/>
          <p:cNvSpPr/>
          <p:nvPr/>
        </p:nvSpPr>
        <p:spPr>
          <a:xfrm>
            <a:off x="-1747975" y="135408"/>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376" name="Google Shape;376;p16"/>
          <p:cNvPicPr preferRelativeResize="0"/>
          <p:nvPr/>
        </p:nvPicPr>
        <p:blipFill rotWithShape="1">
          <a:blip r:embed="rId2">
            <a:alphaModFix/>
          </a:blip>
          <a:srcRect/>
          <a:stretch/>
        </p:blipFill>
        <p:spPr>
          <a:xfrm>
            <a:off x="7630943" y="927427"/>
            <a:ext cx="1215133" cy="615925"/>
          </a:xfrm>
          <a:prstGeom prst="rect">
            <a:avLst/>
          </a:prstGeom>
          <a:noFill/>
          <a:ln>
            <a:noFill/>
          </a:ln>
        </p:spPr>
      </p:pic>
      <p:grpSp>
        <p:nvGrpSpPr>
          <p:cNvPr id="377" name="Google Shape;377;p16"/>
          <p:cNvGrpSpPr/>
          <p:nvPr/>
        </p:nvGrpSpPr>
        <p:grpSpPr>
          <a:xfrm>
            <a:off x="-1449668" y="146875"/>
            <a:ext cx="1026225" cy="2044304"/>
            <a:chOff x="-1555624" y="1196393"/>
            <a:chExt cx="1368300" cy="2725739"/>
          </a:xfrm>
        </p:grpSpPr>
        <p:grpSp>
          <p:nvGrpSpPr>
            <p:cNvPr id="378" name="Google Shape;378;p16"/>
            <p:cNvGrpSpPr/>
            <p:nvPr/>
          </p:nvGrpSpPr>
          <p:grpSpPr>
            <a:xfrm>
              <a:off x="-1555624" y="1488707"/>
              <a:ext cx="1368300" cy="2433425"/>
              <a:chOff x="-1836712" y="3275837"/>
              <a:chExt cx="1368300" cy="2433425"/>
            </a:xfrm>
          </p:grpSpPr>
          <p:sp>
            <p:nvSpPr>
              <p:cNvPr id="379" name="Google Shape;379;p16"/>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380" name="Google Shape;380;p16"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381" name="Google Shape;381;p16"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382" name="Google Shape;382;p16"/>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1966755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75"/>
                                        </p:tgtEl>
                                        <p:attrNameLst>
                                          <p:attrName>style.visibility</p:attrName>
                                        </p:attrNameLst>
                                      </p:cBhvr>
                                      <p:to>
                                        <p:strVal val="visible"/>
                                      </p:to>
                                    </p:set>
                                    <p:animEffect transition="in" filter="fade">
                                      <p:cBhvr>
                                        <p:cTn id="7" dur="500"/>
                                        <p:tgtEl>
                                          <p:spTgt spid="37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78"/>
                                        </p:tgtEl>
                                        <p:attrNameLst>
                                          <p:attrName>style.visibility</p:attrName>
                                        </p:attrNameLst>
                                      </p:cBhvr>
                                      <p:to>
                                        <p:strVal val="visible"/>
                                      </p:to>
                                    </p:set>
                                    <p:animEffect transition="in" filter="fade">
                                      <p:cBhvr>
                                        <p:cTn id="11" dur="500"/>
                                        <p:tgtEl>
                                          <p:spTgt spid="278"/>
                                        </p:tgtEl>
                                      </p:cBhvr>
                                    </p:animEffect>
                                  </p:childTnLst>
                                </p:cTn>
                              </p:par>
                              <p:par>
                                <p:cTn id="12" presetID="10" presetClass="entr" presetSubtype="0" fill="hold" nodeType="withEffect">
                                  <p:stCondLst>
                                    <p:cond delay="0"/>
                                  </p:stCondLst>
                                  <p:childTnLst>
                                    <p:set>
                                      <p:cBhvr>
                                        <p:cTn id="13" dur="1" fill="hold">
                                          <p:stCondLst>
                                            <p:cond delay="0"/>
                                          </p:stCondLst>
                                        </p:cTn>
                                        <p:tgtEl>
                                          <p:spTgt spid="373"/>
                                        </p:tgtEl>
                                        <p:attrNameLst>
                                          <p:attrName>style.visibility</p:attrName>
                                        </p:attrNameLst>
                                      </p:cBhvr>
                                      <p:to>
                                        <p:strVal val="visible"/>
                                      </p:to>
                                    </p:set>
                                    <p:animEffect transition="in" filter="fade">
                                      <p:cBhvr>
                                        <p:cTn id="14" dur="500"/>
                                        <p:tgtEl>
                                          <p:spTgt spid="373"/>
                                        </p:tgtEl>
                                      </p:cBhvr>
                                    </p:animEffect>
                                  </p:childTnLst>
                                </p:cTn>
                              </p:par>
                              <p:par>
                                <p:cTn id="15" presetID="10" presetClass="entr" presetSubtype="0" fill="hold" nodeType="withEffect">
                                  <p:stCondLst>
                                    <p:cond delay="0"/>
                                  </p:stCondLst>
                                  <p:childTnLst>
                                    <p:set>
                                      <p:cBhvr>
                                        <p:cTn id="16" dur="1" fill="hold">
                                          <p:stCondLst>
                                            <p:cond delay="0"/>
                                          </p:stCondLst>
                                        </p:cTn>
                                        <p:tgtEl>
                                          <p:spTgt spid="374">
                                            <p:txEl>
                                              <p:pRg st="0" end="0"/>
                                            </p:txEl>
                                          </p:spTgt>
                                        </p:tgtEl>
                                        <p:attrNameLst>
                                          <p:attrName>style.visibility</p:attrName>
                                        </p:attrNameLst>
                                      </p:cBhvr>
                                      <p:to>
                                        <p:strVal val="visible"/>
                                      </p:to>
                                    </p:set>
                                    <p:animEffect transition="in" filter="fade">
                                      <p:cBhvr>
                                        <p:cTn id="17" dur="500"/>
                                        <p:tgtEl>
                                          <p:spTgt spid="374">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374">
                                            <p:txEl>
                                              <p:charRg st="1" end="1"/>
                                            </p:txEl>
                                          </p:spTgt>
                                        </p:tgtEl>
                                        <p:attrNameLst>
                                          <p:attrName>style.visibility</p:attrName>
                                        </p:attrNameLst>
                                      </p:cBhvr>
                                      <p:to>
                                        <p:strVal val="visible"/>
                                      </p:to>
                                    </p:set>
                                    <p:animEffect transition="in" filter="fade">
                                      <p:cBhvr>
                                        <p:cTn id="20" dur="500"/>
                                        <p:tgtEl>
                                          <p:spTgt spid="374">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374">
                                            <p:txEl>
                                              <p:charRg st="1" end="1"/>
                                            </p:txEl>
                                          </p:spTgt>
                                        </p:tgtEl>
                                        <p:attrNameLst>
                                          <p:attrName>style.visibility</p:attrName>
                                        </p:attrNameLst>
                                      </p:cBhvr>
                                      <p:to>
                                        <p:strVal val="visible"/>
                                      </p:to>
                                    </p:set>
                                    <p:animEffect transition="in" filter="fade">
                                      <p:cBhvr>
                                        <p:cTn id="23" dur="500"/>
                                        <p:tgtEl>
                                          <p:spTgt spid="374">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74">
                                            <p:txEl>
                                              <p:charRg st="1" end="1"/>
                                            </p:txEl>
                                          </p:spTgt>
                                        </p:tgtEl>
                                        <p:attrNameLst>
                                          <p:attrName>style.visibility</p:attrName>
                                        </p:attrNameLst>
                                      </p:cBhvr>
                                      <p:to>
                                        <p:strVal val="visible"/>
                                      </p:to>
                                    </p:set>
                                    <p:animEffect transition="in" filter="fade">
                                      <p:cBhvr>
                                        <p:cTn id="26" dur="500"/>
                                        <p:tgtEl>
                                          <p:spTgt spid="374">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374">
                                            <p:txEl>
                                              <p:charRg st="1" end="1"/>
                                            </p:txEl>
                                          </p:spTgt>
                                        </p:tgtEl>
                                        <p:attrNameLst>
                                          <p:attrName>style.visibility</p:attrName>
                                        </p:attrNameLst>
                                      </p:cBhvr>
                                      <p:to>
                                        <p:strVal val="visible"/>
                                      </p:to>
                                    </p:set>
                                    <p:animEffect transition="in" filter="fade">
                                      <p:cBhvr>
                                        <p:cTn id="29" dur="500"/>
                                        <p:tgtEl>
                                          <p:spTgt spid="374">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374">
                                            <p:txEl>
                                              <p:charRg st="1" end="1"/>
                                            </p:txEl>
                                          </p:spTgt>
                                        </p:tgtEl>
                                        <p:attrNameLst>
                                          <p:attrName>style.visibility</p:attrName>
                                        </p:attrNameLst>
                                      </p:cBhvr>
                                      <p:to>
                                        <p:strVal val="visible"/>
                                      </p:to>
                                    </p:set>
                                    <p:animEffect transition="in" filter="fade">
                                      <p:cBhvr>
                                        <p:cTn id="32" dur="500"/>
                                        <p:tgtEl>
                                          <p:spTgt spid="374">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374">
                                            <p:txEl>
                                              <p:charRg st="1" end="1"/>
                                            </p:txEl>
                                          </p:spTgt>
                                        </p:tgtEl>
                                        <p:attrNameLst>
                                          <p:attrName>style.visibility</p:attrName>
                                        </p:attrNameLst>
                                      </p:cBhvr>
                                      <p:to>
                                        <p:strVal val="visible"/>
                                      </p:to>
                                    </p:set>
                                    <p:animEffect transition="in" filter="fade">
                                      <p:cBhvr>
                                        <p:cTn id="35" dur="500"/>
                                        <p:tgtEl>
                                          <p:spTgt spid="374">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374">
                                            <p:txEl>
                                              <p:charRg st="1" end="1"/>
                                            </p:txEl>
                                          </p:spTgt>
                                        </p:tgtEl>
                                        <p:attrNameLst>
                                          <p:attrName>style.visibility</p:attrName>
                                        </p:attrNameLst>
                                      </p:cBhvr>
                                      <p:to>
                                        <p:strVal val="visible"/>
                                      </p:to>
                                    </p:set>
                                    <p:animEffect transition="in" filter="fade">
                                      <p:cBhvr>
                                        <p:cTn id="38" dur="500"/>
                                        <p:tgtEl>
                                          <p:spTgt spid="374">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374">
                                            <p:txEl>
                                              <p:charRg st="1" end="1"/>
                                            </p:txEl>
                                          </p:spTgt>
                                        </p:tgtEl>
                                        <p:attrNameLst>
                                          <p:attrName>style.visibility</p:attrName>
                                        </p:attrNameLst>
                                      </p:cBhvr>
                                      <p:to>
                                        <p:strVal val="visible"/>
                                      </p:to>
                                    </p:set>
                                    <p:animEffect transition="in" filter="fade">
                                      <p:cBhvr>
                                        <p:cTn id="41" dur="500"/>
                                        <p:tgtEl>
                                          <p:spTgt spid="374">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376"/>
                                        </p:tgtEl>
                                        <p:attrNameLst>
                                          <p:attrName>style.visibility</p:attrName>
                                        </p:attrNameLst>
                                      </p:cBhvr>
                                      <p:to>
                                        <p:strVal val="visible"/>
                                      </p:to>
                                    </p:set>
                                    <p:animEffect transition="in" filter="fade">
                                      <p:cBhvr>
                                        <p:cTn id="45" dur="1000"/>
                                        <p:tgtEl>
                                          <p:spTgt spid="3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383"/>
        <p:cNvGrpSpPr/>
        <p:nvPr/>
      </p:nvGrpSpPr>
      <p:grpSpPr>
        <a:xfrm>
          <a:off x="0" y="0"/>
          <a:ext cx="0" cy="0"/>
          <a:chOff x="0" y="0"/>
          <a:chExt cx="0" cy="0"/>
        </a:xfrm>
      </p:grpSpPr>
      <p:sp>
        <p:nvSpPr>
          <p:cNvPr id="384" name="Google Shape;384;p17"/>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385" name="Google Shape;385;p1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386" name="Google Shape;386;p1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387" name="Google Shape;387;p1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388" name="Google Shape;388;p17"/>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100"/>
              <a:buFont typeface="Arial"/>
              <a:buNone/>
              <a:defRPr sz="110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389" name="Google Shape;389;p17"/>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90" name="Google Shape;390;p17"/>
          <p:cNvGrpSpPr/>
          <p:nvPr/>
        </p:nvGrpSpPr>
        <p:grpSpPr>
          <a:xfrm>
            <a:off x="-1530677" y="2991542"/>
            <a:ext cx="1404225" cy="2177094"/>
            <a:chOff x="6195941" y="562596"/>
            <a:chExt cx="1872300" cy="2902792"/>
          </a:xfrm>
        </p:grpSpPr>
        <p:grpSp>
          <p:nvGrpSpPr>
            <p:cNvPr id="391" name="Google Shape;391;p17"/>
            <p:cNvGrpSpPr/>
            <p:nvPr/>
          </p:nvGrpSpPr>
          <p:grpSpPr>
            <a:xfrm>
              <a:off x="6195941" y="832605"/>
              <a:ext cx="1872300" cy="2632784"/>
              <a:chOff x="-1872716" y="660661"/>
              <a:chExt cx="1872300" cy="1974637"/>
            </a:xfrm>
          </p:grpSpPr>
          <p:sp>
            <p:nvSpPr>
              <p:cNvPr id="392" name="Google Shape;392;p1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393" name="Google Shape;393;p1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394" name="Google Shape;394;p17"/>
            <p:cNvGrpSpPr/>
            <p:nvPr/>
          </p:nvGrpSpPr>
          <p:grpSpPr>
            <a:xfrm>
              <a:off x="6303954" y="562596"/>
              <a:ext cx="540000" cy="540000"/>
              <a:chOff x="6303954" y="562596"/>
              <a:chExt cx="540000" cy="540000"/>
            </a:xfrm>
          </p:grpSpPr>
          <p:sp>
            <p:nvSpPr>
              <p:cNvPr id="395" name="Google Shape;395;p1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396" name="Google Shape;396;p1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397" name="Google Shape;397;p17"/>
          <p:cNvGrpSpPr/>
          <p:nvPr/>
        </p:nvGrpSpPr>
        <p:grpSpPr>
          <a:xfrm>
            <a:off x="-1449668" y="146875"/>
            <a:ext cx="1026225" cy="2044304"/>
            <a:chOff x="-1555624" y="1196393"/>
            <a:chExt cx="1368300" cy="2725739"/>
          </a:xfrm>
        </p:grpSpPr>
        <p:grpSp>
          <p:nvGrpSpPr>
            <p:cNvPr id="398" name="Google Shape;398;p17"/>
            <p:cNvGrpSpPr/>
            <p:nvPr/>
          </p:nvGrpSpPr>
          <p:grpSpPr>
            <a:xfrm>
              <a:off x="-1555624" y="1488707"/>
              <a:ext cx="1368300" cy="2433425"/>
              <a:chOff x="-1836712" y="3275837"/>
              <a:chExt cx="1368300" cy="2433425"/>
            </a:xfrm>
          </p:grpSpPr>
          <p:sp>
            <p:nvSpPr>
              <p:cNvPr id="399" name="Google Shape;399;p17"/>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400" name="Google Shape;400;p17"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401" name="Google Shape;401;p17"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402" name="Google Shape;402;p17"/>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403" name="Google Shape;403;p17"/>
          <p:cNvSpPr/>
          <p:nvPr/>
        </p:nvSpPr>
        <p:spPr>
          <a:xfrm>
            <a:off x="4628042" y="1767480"/>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404" name="Google Shape;404;p17"/>
          <p:cNvGrpSpPr/>
          <p:nvPr/>
        </p:nvGrpSpPr>
        <p:grpSpPr>
          <a:xfrm>
            <a:off x="7915032" y="222490"/>
            <a:ext cx="895960" cy="359739"/>
            <a:chOff x="1899" y="899"/>
            <a:chExt cx="4163" cy="1671"/>
          </a:xfrm>
        </p:grpSpPr>
        <p:sp>
          <p:nvSpPr>
            <p:cNvPr id="405" name="Google Shape;405;p1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6" name="Google Shape;406;p1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7" name="Google Shape;407;p1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8" name="Google Shape;408;p1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9" name="Google Shape;409;p1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0" name="Google Shape;410;p1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1" name="Google Shape;411;p1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2" name="Google Shape;412;p1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3" name="Google Shape;413;p1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4" name="Google Shape;414;p1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5" name="Google Shape;415;p1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6" name="Google Shape;416;p17"/>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7" name="Google Shape;417;p1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8" name="Google Shape;418;p1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9" name="Google Shape;419;p1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0" name="Google Shape;420;p1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1" name="Google Shape;421;p17"/>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2" name="Google Shape;422;p1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3" name="Google Shape;423;p1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4" name="Google Shape;424;p1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5" name="Google Shape;425;p1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6" name="Google Shape;426;p1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7" name="Google Shape;427;p1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8" name="Google Shape;428;p1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9" name="Google Shape;429;p1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0" name="Google Shape;430;p1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1" name="Google Shape;431;p1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2" name="Google Shape;432;p1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3" name="Google Shape;433;p1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4" name="Google Shape;434;p1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5" name="Google Shape;435;p1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6" name="Google Shape;436;p1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7" name="Google Shape;437;p1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8" name="Google Shape;438;p1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9" name="Google Shape;439;p1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0" name="Google Shape;440;p1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1" name="Google Shape;441;p1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2" name="Google Shape;442;p1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3" name="Google Shape;443;p1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4" name="Google Shape;444;p1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5" name="Google Shape;445;p1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6" name="Google Shape;446;p1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7" name="Google Shape;447;p1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8" name="Google Shape;448;p1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9" name="Google Shape;449;p1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0" name="Google Shape;450;p1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1" name="Google Shape;451;p1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2" name="Google Shape;452;p1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3" name="Google Shape;453;p1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4" name="Google Shape;454;p1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5" name="Google Shape;455;p1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6" name="Google Shape;456;p1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7" name="Google Shape;457;p1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8" name="Google Shape;458;p1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9" name="Google Shape;459;p1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0" name="Google Shape;460;p1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1" name="Google Shape;461;p1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2" name="Google Shape;462;p1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3" name="Google Shape;463;p1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4" name="Google Shape;464;p1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5" name="Google Shape;465;p1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6" name="Google Shape;466;p1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7" name="Google Shape;467;p1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8" name="Google Shape;468;p1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9" name="Google Shape;469;p1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0" name="Google Shape;470;p1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1" name="Google Shape;471;p1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2" name="Google Shape;472;p1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3" name="Google Shape;473;p1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4" name="Google Shape;474;p1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5" name="Google Shape;475;p1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6" name="Google Shape;476;p1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7" name="Google Shape;477;p1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8" name="Google Shape;478;p1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9" name="Google Shape;479;p1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0" name="Google Shape;480;p1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1" name="Google Shape;481;p1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2" name="Google Shape;482;p1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3" name="Google Shape;483;p1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4" name="Google Shape;484;p17"/>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5" name="Google Shape;485;p1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6" name="Google Shape;486;p1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7" name="Google Shape;487;p1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8" name="Google Shape;488;p1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9" name="Google Shape;489;p1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0" name="Google Shape;490;p1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1" name="Google Shape;491;p1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2" name="Google Shape;492;p1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3" name="Google Shape;493;p1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4" name="Google Shape;494;p1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5" name="Google Shape;495;p1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6" name="Google Shape;496;p1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7" name="Google Shape;497;p1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498" name="Google Shape;498;p17"/>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Tree>
    <p:extLst>
      <p:ext uri="{BB962C8B-B14F-4D97-AF65-F5344CB8AC3E}">
        <p14:creationId xmlns:p14="http://schemas.microsoft.com/office/powerpoint/2010/main" val="2024012645"/>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2370"/>
        <p:cNvGrpSpPr/>
        <p:nvPr/>
      </p:nvGrpSpPr>
      <p:grpSpPr>
        <a:xfrm>
          <a:off x="0" y="0"/>
          <a:ext cx="0" cy="0"/>
          <a:chOff x="0" y="0"/>
          <a:chExt cx="0" cy="0"/>
        </a:xfrm>
      </p:grpSpPr>
      <p:sp>
        <p:nvSpPr>
          <p:cNvPr id="2371" name="Google Shape;2371;p24"/>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372" name="Google Shape;2372;p24"/>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373" name="Google Shape;2373;p2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374" name="Google Shape;2374;p2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2375" name="Google Shape;2375;p24"/>
          <p:cNvGrpSpPr/>
          <p:nvPr/>
        </p:nvGrpSpPr>
        <p:grpSpPr>
          <a:xfrm>
            <a:off x="7915032" y="222489"/>
            <a:ext cx="895960" cy="359739"/>
            <a:chOff x="1899" y="899"/>
            <a:chExt cx="4163" cy="1671"/>
          </a:xfrm>
        </p:grpSpPr>
        <p:sp>
          <p:nvSpPr>
            <p:cNvPr id="2376" name="Google Shape;2376;p2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77" name="Google Shape;2377;p2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78" name="Google Shape;2378;p2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79" name="Google Shape;2379;p2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0" name="Google Shape;2380;p2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1" name="Google Shape;2381;p2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2" name="Google Shape;2382;p2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3" name="Google Shape;2383;p2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4" name="Google Shape;2384;p2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5" name="Google Shape;2385;p2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6" name="Google Shape;2386;p2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7" name="Google Shape;2387;p2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8" name="Google Shape;2388;p2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9" name="Google Shape;2389;p2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0" name="Google Shape;2390;p2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1" name="Google Shape;2391;p2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2" name="Google Shape;2392;p2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3" name="Google Shape;2393;p2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4" name="Google Shape;2394;p2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5" name="Google Shape;2395;p2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6" name="Google Shape;2396;p2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7" name="Google Shape;2397;p2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8" name="Google Shape;2398;p2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9" name="Google Shape;2399;p2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0" name="Google Shape;2400;p2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1" name="Google Shape;2401;p2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2" name="Google Shape;2402;p2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3" name="Google Shape;2403;p2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4" name="Google Shape;2404;p2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5" name="Google Shape;2405;p2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6" name="Google Shape;2406;p2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7" name="Google Shape;2407;p2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8" name="Google Shape;2408;p2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9" name="Google Shape;2409;p2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0" name="Google Shape;2410;p2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1" name="Google Shape;2411;p2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2" name="Google Shape;2412;p2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3" name="Google Shape;2413;p2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4" name="Google Shape;2414;p2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5" name="Google Shape;2415;p2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6" name="Google Shape;2416;p2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7" name="Google Shape;2417;p2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8" name="Google Shape;2418;p2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9" name="Google Shape;2419;p2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0" name="Google Shape;2420;p2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1" name="Google Shape;2421;p2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2" name="Google Shape;2422;p2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3" name="Google Shape;2423;p2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4" name="Google Shape;2424;p2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5" name="Google Shape;2425;p2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6" name="Google Shape;2426;p2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7" name="Google Shape;2427;p2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8" name="Google Shape;2428;p2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9" name="Google Shape;2429;p2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0" name="Google Shape;2430;p2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1" name="Google Shape;2431;p2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2" name="Google Shape;2432;p2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3" name="Google Shape;2433;p2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4" name="Google Shape;2434;p2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5" name="Google Shape;2435;p2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6" name="Google Shape;2436;p2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7" name="Google Shape;2437;p2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8" name="Google Shape;2438;p2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9" name="Google Shape;2439;p2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0" name="Google Shape;2440;p2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1" name="Google Shape;2441;p2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2" name="Google Shape;2442;p2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3" name="Google Shape;2443;p2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4" name="Google Shape;2444;p2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5" name="Google Shape;2445;p2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6" name="Google Shape;2446;p2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7" name="Google Shape;2447;p2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8" name="Google Shape;2448;p2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9" name="Google Shape;2449;p2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0" name="Google Shape;2450;p2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1" name="Google Shape;2451;p2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2" name="Google Shape;2452;p2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3" name="Google Shape;2453;p2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4" name="Google Shape;2454;p2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5" name="Google Shape;2455;p2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6" name="Google Shape;2456;p2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7" name="Google Shape;2457;p2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8" name="Google Shape;2458;p2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9" name="Google Shape;2459;p2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0" name="Google Shape;2460;p2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1" name="Google Shape;2461;p2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2" name="Google Shape;2462;p2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3" name="Google Shape;2463;p2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4" name="Google Shape;2464;p2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5" name="Google Shape;2465;p2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6" name="Google Shape;2466;p2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7" name="Google Shape;2467;p2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8" name="Google Shape;2468;p2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2469" name="Google Shape;2469;p2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2470" name="Google Shape;2470;p24"/>
          <p:cNvGrpSpPr/>
          <p:nvPr/>
        </p:nvGrpSpPr>
        <p:grpSpPr>
          <a:xfrm>
            <a:off x="-1530678" y="2991542"/>
            <a:ext cx="1404225" cy="2177094"/>
            <a:chOff x="6195941" y="562596"/>
            <a:chExt cx="1872300" cy="2902792"/>
          </a:xfrm>
        </p:grpSpPr>
        <p:grpSp>
          <p:nvGrpSpPr>
            <p:cNvPr id="2471" name="Google Shape;2471;p24"/>
            <p:cNvGrpSpPr/>
            <p:nvPr/>
          </p:nvGrpSpPr>
          <p:grpSpPr>
            <a:xfrm>
              <a:off x="6195941" y="832605"/>
              <a:ext cx="1872300" cy="2632784"/>
              <a:chOff x="-1872716" y="660661"/>
              <a:chExt cx="1872300" cy="1974637"/>
            </a:xfrm>
          </p:grpSpPr>
          <p:sp>
            <p:nvSpPr>
              <p:cNvPr id="2472" name="Google Shape;2472;p2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2473" name="Google Shape;2473;p2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2474" name="Google Shape;2474;p24"/>
            <p:cNvGrpSpPr/>
            <p:nvPr/>
          </p:nvGrpSpPr>
          <p:grpSpPr>
            <a:xfrm>
              <a:off x="6303954" y="562596"/>
              <a:ext cx="540000" cy="540000"/>
              <a:chOff x="6303954" y="562596"/>
              <a:chExt cx="540000" cy="540000"/>
            </a:xfrm>
          </p:grpSpPr>
          <p:sp>
            <p:nvSpPr>
              <p:cNvPr id="2475" name="Google Shape;2475;p2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2476" name="Google Shape;2476;p2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2477" name="Google Shape;2477;p24"/>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78" name="Google Shape;2478;p24"/>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79" name="Google Shape;2479;p24"/>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2480" name="Google Shape;2480;p2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481" name="Google Shape;2481;p24"/>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2482" name="Google Shape;2482;p24"/>
          <p:cNvGrpSpPr/>
          <p:nvPr/>
        </p:nvGrpSpPr>
        <p:grpSpPr>
          <a:xfrm>
            <a:off x="-1530678" y="653649"/>
            <a:ext cx="1026225" cy="1698128"/>
            <a:chOff x="-1836712" y="2937191"/>
            <a:chExt cx="1368300" cy="2264171"/>
          </a:xfrm>
        </p:grpSpPr>
        <p:pic>
          <p:nvPicPr>
            <p:cNvPr id="2483" name="Google Shape;2483;p2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2484" name="Google Shape;2484;p24"/>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2485" name="Google Shape;2485;p2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220.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499"/>
        <p:cNvGrpSpPr/>
        <p:nvPr/>
      </p:nvGrpSpPr>
      <p:grpSpPr>
        <a:xfrm>
          <a:off x="0" y="0"/>
          <a:ext cx="0" cy="0"/>
          <a:chOff x="0" y="0"/>
          <a:chExt cx="0" cy="0"/>
        </a:xfrm>
      </p:grpSpPr>
      <p:sp>
        <p:nvSpPr>
          <p:cNvPr id="500" name="Google Shape;500;p18"/>
          <p:cNvSpPr/>
          <p:nvPr/>
        </p:nvSpPr>
        <p:spPr>
          <a:xfrm>
            <a:off x="0" y="0"/>
            <a:ext cx="9144000" cy="5143500"/>
          </a:xfrm>
          <a:prstGeom prst="rect">
            <a:avLst/>
          </a:prstGeom>
          <a:solidFill>
            <a:srgbClr val="000000">
              <a:alpha val="69800"/>
            </a:srgbClr>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501" name="Google Shape;501;p1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502" name="Google Shape;502;p1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03" name="Google Shape;503;p1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04" name="Google Shape;504;p1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505" name="Google Shape;505;p18"/>
          <p:cNvSpPr txBox="1">
            <a:spLocks noGrp="1"/>
          </p:cNvSpPr>
          <p:nvPr>
            <p:ph type="body" idx="1"/>
          </p:nvPr>
        </p:nvSpPr>
        <p:spPr>
          <a:xfrm>
            <a:off x="386100" y="1697954"/>
            <a:ext cx="33537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06" name="Google Shape;506;p18"/>
          <p:cNvGrpSpPr/>
          <p:nvPr/>
        </p:nvGrpSpPr>
        <p:grpSpPr>
          <a:xfrm>
            <a:off x="-1530677" y="2991542"/>
            <a:ext cx="1404225" cy="2177094"/>
            <a:chOff x="6195941" y="562596"/>
            <a:chExt cx="1872300" cy="2902792"/>
          </a:xfrm>
        </p:grpSpPr>
        <p:grpSp>
          <p:nvGrpSpPr>
            <p:cNvPr id="507" name="Google Shape;507;p18"/>
            <p:cNvGrpSpPr/>
            <p:nvPr/>
          </p:nvGrpSpPr>
          <p:grpSpPr>
            <a:xfrm>
              <a:off x="6195941" y="832605"/>
              <a:ext cx="1872300" cy="2632784"/>
              <a:chOff x="-1872716" y="660661"/>
              <a:chExt cx="1872300" cy="1974637"/>
            </a:xfrm>
          </p:grpSpPr>
          <p:sp>
            <p:nvSpPr>
              <p:cNvPr id="508" name="Google Shape;508;p1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509" name="Google Shape;509;p1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510" name="Google Shape;510;p18"/>
            <p:cNvGrpSpPr/>
            <p:nvPr/>
          </p:nvGrpSpPr>
          <p:grpSpPr>
            <a:xfrm>
              <a:off x="6303954" y="562596"/>
              <a:ext cx="540000" cy="540000"/>
              <a:chOff x="6303954" y="562596"/>
              <a:chExt cx="540000" cy="540000"/>
            </a:xfrm>
          </p:grpSpPr>
          <p:sp>
            <p:nvSpPr>
              <p:cNvPr id="511" name="Google Shape;511;p1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512" name="Google Shape;512;p1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513" name="Google Shape;513;p18"/>
          <p:cNvSpPr/>
          <p:nvPr/>
        </p:nvSpPr>
        <p:spPr>
          <a:xfrm>
            <a:off x="-2760034" y="234347"/>
            <a:ext cx="6559688" cy="45936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514" name="Google Shape;514;p18"/>
          <p:cNvGrpSpPr/>
          <p:nvPr/>
        </p:nvGrpSpPr>
        <p:grpSpPr>
          <a:xfrm>
            <a:off x="7915032" y="222490"/>
            <a:ext cx="895960" cy="359739"/>
            <a:chOff x="1899" y="899"/>
            <a:chExt cx="4163" cy="1671"/>
          </a:xfrm>
        </p:grpSpPr>
        <p:sp>
          <p:nvSpPr>
            <p:cNvPr id="515" name="Google Shape;515;p1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6" name="Google Shape;516;p1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7" name="Google Shape;517;p1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8" name="Google Shape;518;p1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9" name="Google Shape;519;p1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0" name="Google Shape;520;p1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1" name="Google Shape;521;p1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2" name="Google Shape;522;p1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3" name="Google Shape;523;p1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4" name="Google Shape;524;p1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5" name="Google Shape;525;p1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6" name="Google Shape;526;p18"/>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7" name="Google Shape;527;p1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8" name="Google Shape;528;p1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9" name="Google Shape;529;p1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0" name="Google Shape;530;p1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1" name="Google Shape;531;p18"/>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2" name="Google Shape;532;p1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3" name="Google Shape;533;p1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4" name="Google Shape;534;p1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5" name="Google Shape;535;p1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6" name="Google Shape;536;p1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7" name="Google Shape;537;p1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8" name="Google Shape;538;p1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9" name="Google Shape;539;p1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0" name="Google Shape;540;p1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1" name="Google Shape;541;p1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2" name="Google Shape;542;p1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3" name="Google Shape;543;p1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4" name="Google Shape;544;p1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5" name="Google Shape;545;p1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6" name="Google Shape;546;p1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7" name="Google Shape;547;p1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8" name="Google Shape;548;p1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9" name="Google Shape;549;p1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0" name="Google Shape;550;p1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1" name="Google Shape;551;p1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2" name="Google Shape;552;p1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3" name="Google Shape;553;p1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4" name="Google Shape;554;p1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5" name="Google Shape;555;p1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6" name="Google Shape;556;p1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7" name="Google Shape;557;p1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8" name="Google Shape;558;p1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9" name="Google Shape;559;p1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0" name="Google Shape;560;p1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1" name="Google Shape;561;p1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2" name="Google Shape;562;p1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3" name="Google Shape;563;p1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4" name="Google Shape;564;p1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5" name="Google Shape;565;p1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6" name="Google Shape;566;p1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7" name="Google Shape;567;p1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8" name="Google Shape;568;p1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9" name="Google Shape;569;p1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0" name="Google Shape;570;p1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1" name="Google Shape;571;p1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2" name="Google Shape;572;p1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3" name="Google Shape;573;p1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4" name="Google Shape;574;p1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5" name="Google Shape;575;p1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6" name="Google Shape;576;p1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7" name="Google Shape;577;p1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8" name="Google Shape;578;p1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9" name="Google Shape;579;p1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0" name="Google Shape;580;p1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1" name="Google Shape;581;p1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2" name="Google Shape;582;p1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3" name="Google Shape;583;p1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4" name="Google Shape;584;p1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5" name="Google Shape;585;p1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6" name="Google Shape;586;p1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7" name="Google Shape;587;p1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8" name="Google Shape;588;p1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9" name="Google Shape;589;p1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0" name="Google Shape;590;p1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1" name="Google Shape;591;p1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2" name="Google Shape;592;p1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3" name="Google Shape;593;p1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4" name="Google Shape;594;p18"/>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5" name="Google Shape;595;p1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6" name="Google Shape;596;p1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7" name="Google Shape;597;p1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8" name="Google Shape;598;p1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9" name="Google Shape;599;p1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0" name="Google Shape;600;p1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1" name="Google Shape;601;p1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2" name="Google Shape;602;p1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3" name="Google Shape;603;p1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4" name="Google Shape;604;p1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5" name="Google Shape;605;p1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6" name="Google Shape;606;p1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7" name="Google Shape;607;p1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608" name="Google Shape;608;p18"/>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609" name="Google Shape;609;p18"/>
          <p:cNvSpPr txBox="1">
            <a:spLocks noGrp="1"/>
          </p:cNvSpPr>
          <p:nvPr>
            <p:ph type="body" idx="2"/>
          </p:nvPr>
        </p:nvSpPr>
        <p:spPr>
          <a:xfrm>
            <a:off x="4141651" y="1697954"/>
            <a:ext cx="33537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10" name="Google Shape;610;p18"/>
          <p:cNvGrpSpPr/>
          <p:nvPr/>
        </p:nvGrpSpPr>
        <p:grpSpPr>
          <a:xfrm>
            <a:off x="-1530677" y="653650"/>
            <a:ext cx="1026225" cy="1698128"/>
            <a:chOff x="-1836712" y="2937191"/>
            <a:chExt cx="1368300" cy="2264171"/>
          </a:xfrm>
        </p:grpSpPr>
        <p:pic>
          <p:nvPicPr>
            <p:cNvPr id="611" name="Google Shape;611;p1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612" name="Google Shape;612;p18"/>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613" name="Google Shape;613;p1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632803844"/>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614"/>
        <p:cNvGrpSpPr/>
        <p:nvPr/>
      </p:nvGrpSpPr>
      <p:grpSpPr>
        <a:xfrm>
          <a:off x="0" y="0"/>
          <a:ext cx="0" cy="0"/>
          <a:chOff x="0" y="0"/>
          <a:chExt cx="0" cy="0"/>
        </a:xfrm>
      </p:grpSpPr>
      <p:sp>
        <p:nvSpPr>
          <p:cNvPr id="615" name="Google Shape;615;p19"/>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16" name="Google Shape;616;p19"/>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617" name="Google Shape;617;p1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618" name="Google Shape;618;p1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619" name="Google Shape;619;p19"/>
          <p:cNvGrpSpPr/>
          <p:nvPr/>
        </p:nvGrpSpPr>
        <p:grpSpPr>
          <a:xfrm>
            <a:off x="7915032" y="222490"/>
            <a:ext cx="895960" cy="359739"/>
            <a:chOff x="1899" y="899"/>
            <a:chExt cx="4163" cy="1671"/>
          </a:xfrm>
        </p:grpSpPr>
        <p:sp>
          <p:nvSpPr>
            <p:cNvPr id="620" name="Google Shape;620;p1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1" name="Google Shape;621;p1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2" name="Google Shape;622;p1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3" name="Google Shape;623;p1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4" name="Google Shape;624;p1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5" name="Google Shape;625;p1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6" name="Google Shape;626;p1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7" name="Google Shape;627;p1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8" name="Google Shape;628;p1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9" name="Google Shape;629;p1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0" name="Google Shape;630;p1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1" name="Google Shape;631;p1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2" name="Google Shape;632;p1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3" name="Google Shape;633;p1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4" name="Google Shape;634;p1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5" name="Google Shape;635;p1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6" name="Google Shape;636;p1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7" name="Google Shape;637;p1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8" name="Google Shape;638;p1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9" name="Google Shape;639;p1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0" name="Google Shape;640;p1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1" name="Google Shape;641;p1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2" name="Google Shape;642;p1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3" name="Google Shape;643;p1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4" name="Google Shape;644;p1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5" name="Google Shape;645;p1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6" name="Google Shape;646;p1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7" name="Google Shape;647;p1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8" name="Google Shape;648;p1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9" name="Google Shape;649;p1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0" name="Google Shape;650;p1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1" name="Google Shape;651;p1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2" name="Google Shape;652;p1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3" name="Google Shape;653;p1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4" name="Google Shape;654;p1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5" name="Google Shape;655;p1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6" name="Google Shape;656;p1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7" name="Google Shape;657;p1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8" name="Google Shape;658;p1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9" name="Google Shape;659;p1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0" name="Google Shape;660;p1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1" name="Google Shape;661;p1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2" name="Google Shape;662;p1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3" name="Google Shape;663;p1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4" name="Google Shape;664;p1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5" name="Google Shape;665;p1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6" name="Google Shape;666;p1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7" name="Google Shape;667;p1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8" name="Google Shape;668;p1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9" name="Google Shape;669;p1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0" name="Google Shape;670;p1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1" name="Google Shape;671;p1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2" name="Google Shape;672;p1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3" name="Google Shape;673;p1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4" name="Google Shape;674;p1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5" name="Google Shape;675;p1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6" name="Google Shape;676;p1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7" name="Google Shape;677;p1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8" name="Google Shape;678;p1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9" name="Google Shape;679;p1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0" name="Google Shape;680;p1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1" name="Google Shape;681;p1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2" name="Google Shape;682;p1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3" name="Google Shape;683;p1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4" name="Google Shape;684;p1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5" name="Google Shape;685;p1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6" name="Google Shape;686;p1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7" name="Google Shape;687;p1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8" name="Google Shape;688;p1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9" name="Google Shape;689;p1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0" name="Google Shape;690;p1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1" name="Google Shape;691;p1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2" name="Google Shape;692;p1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3" name="Google Shape;693;p1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4" name="Google Shape;694;p1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5" name="Google Shape;695;p1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6" name="Google Shape;696;p1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7" name="Google Shape;697;p1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8" name="Google Shape;698;p1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9" name="Google Shape;699;p1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0" name="Google Shape;700;p1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1" name="Google Shape;701;p1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2" name="Google Shape;702;p1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3" name="Google Shape;703;p1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4" name="Google Shape;704;p1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5" name="Google Shape;705;p1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6" name="Google Shape;706;p1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7" name="Google Shape;707;p1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8" name="Google Shape;708;p1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9" name="Google Shape;709;p1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0" name="Google Shape;710;p1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1" name="Google Shape;711;p1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2" name="Google Shape;712;p1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713" name="Google Shape;713;p1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714" name="Google Shape;714;p19"/>
          <p:cNvGrpSpPr/>
          <p:nvPr/>
        </p:nvGrpSpPr>
        <p:grpSpPr>
          <a:xfrm>
            <a:off x="-1530677" y="2991542"/>
            <a:ext cx="1404225" cy="2177094"/>
            <a:chOff x="6195941" y="562596"/>
            <a:chExt cx="1872300" cy="2902792"/>
          </a:xfrm>
        </p:grpSpPr>
        <p:grpSp>
          <p:nvGrpSpPr>
            <p:cNvPr id="715" name="Google Shape;715;p19"/>
            <p:cNvGrpSpPr/>
            <p:nvPr/>
          </p:nvGrpSpPr>
          <p:grpSpPr>
            <a:xfrm>
              <a:off x="6195941" y="832605"/>
              <a:ext cx="1872300" cy="2632784"/>
              <a:chOff x="-1872716" y="660661"/>
              <a:chExt cx="1872300" cy="1974637"/>
            </a:xfrm>
          </p:grpSpPr>
          <p:sp>
            <p:nvSpPr>
              <p:cNvPr id="716" name="Google Shape;716;p1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17" name="Google Shape;717;p1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718" name="Google Shape;718;p19"/>
            <p:cNvGrpSpPr/>
            <p:nvPr/>
          </p:nvGrpSpPr>
          <p:grpSpPr>
            <a:xfrm>
              <a:off x="6303954" y="562596"/>
              <a:ext cx="540000" cy="540000"/>
              <a:chOff x="6303954" y="562596"/>
              <a:chExt cx="540000" cy="540000"/>
            </a:xfrm>
          </p:grpSpPr>
          <p:sp>
            <p:nvSpPr>
              <p:cNvPr id="719" name="Google Shape;719;p1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720" name="Google Shape;720;p1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721" name="Google Shape;721;p19"/>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2" name="Google Shape;722;p19"/>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3" name="Google Shape;723;p1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724" name="Google Shape;724;p1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725" name="Google Shape;725;p1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726" name="Google Shape;726;p19"/>
          <p:cNvGrpSpPr/>
          <p:nvPr/>
        </p:nvGrpSpPr>
        <p:grpSpPr>
          <a:xfrm>
            <a:off x="-1530677" y="653650"/>
            <a:ext cx="1026225" cy="1698128"/>
            <a:chOff x="-1836712" y="2937191"/>
            <a:chExt cx="1368300" cy="2264171"/>
          </a:xfrm>
        </p:grpSpPr>
        <p:pic>
          <p:nvPicPr>
            <p:cNvPr id="727" name="Google Shape;727;p1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728" name="Google Shape;728;p1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729" name="Google Shape;729;p1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52864737"/>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730"/>
        <p:cNvGrpSpPr/>
        <p:nvPr/>
      </p:nvGrpSpPr>
      <p:grpSpPr>
        <a:xfrm>
          <a:off x="0" y="0"/>
          <a:ext cx="0" cy="0"/>
          <a:chOff x="0" y="0"/>
          <a:chExt cx="0" cy="0"/>
        </a:xfrm>
      </p:grpSpPr>
      <p:sp>
        <p:nvSpPr>
          <p:cNvPr id="731" name="Google Shape;731;p20"/>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32" name="Google Shape;732;p20"/>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733" name="Google Shape;733;p2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734" name="Google Shape;734;p2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735" name="Google Shape;735;p20"/>
          <p:cNvGrpSpPr/>
          <p:nvPr/>
        </p:nvGrpSpPr>
        <p:grpSpPr>
          <a:xfrm>
            <a:off x="7915032" y="222490"/>
            <a:ext cx="895960" cy="359739"/>
            <a:chOff x="1899" y="899"/>
            <a:chExt cx="4163" cy="1671"/>
          </a:xfrm>
        </p:grpSpPr>
        <p:sp>
          <p:nvSpPr>
            <p:cNvPr id="736" name="Google Shape;736;p2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7" name="Google Shape;737;p2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8" name="Google Shape;738;p2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9" name="Google Shape;739;p2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0" name="Google Shape;740;p2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1" name="Google Shape;741;p2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2" name="Google Shape;742;p2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3" name="Google Shape;743;p2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4" name="Google Shape;744;p2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5" name="Google Shape;745;p2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6" name="Google Shape;746;p2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7" name="Google Shape;747;p20"/>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8" name="Google Shape;748;p2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9" name="Google Shape;749;p2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0" name="Google Shape;750;p2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1" name="Google Shape;751;p2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2" name="Google Shape;752;p20"/>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3" name="Google Shape;753;p2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4" name="Google Shape;754;p2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5" name="Google Shape;755;p2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6" name="Google Shape;756;p2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7" name="Google Shape;757;p2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8" name="Google Shape;758;p2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9" name="Google Shape;759;p2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0" name="Google Shape;760;p2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1" name="Google Shape;761;p2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2" name="Google Shape;762;p2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3" name="Google Shape;763;p2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4" name="Google Shape;764;p2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5" name="Google Shape;765;p2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6" name="Google Shape;766;p2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7" name="Google Shape;767;p2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8" name="Google Shape;768;p2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9" name="Google Shape;769;p2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0" name="Google Shape;770;p2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1" name="Google Shape;771;p2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2" name="Google Shape;772;p2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3" name="Google Shape;773;p2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4" name="Google Shape;774;p2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5" name="Google Shape;775;p2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6" name="Google Shape;776;p2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7" name="Google Shape;777;p2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8" name="Google Shape;778;p2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9" name="Google Shape;779;p2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0" name="Google Shape;780;p2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1" name="Google Shape;781;p2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2" name="Google Shape;782;p2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3" name="Google Shape;783;p2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4" name="Google Shape;784;p2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5" name="Google Shape;785;p2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6" name="Google Shape;786;p2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7" name="Google Shape;787;p2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8" name="Google Shape;788;p2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9" name="Google Shape;789;p2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0" name="Google Shape;790;p2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1" name="Google Shape;791;p2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2" name="Google Shape;792;p2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3" name="Google Shape;793;p2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4" name="Google Shape;794;p2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5" name="Google Shape;795;p2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6" name="Google Shape;796;p2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7" name="Google Shape;797;p2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8" name="Google Shape;798;p2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9" name="Google Shape;799;p2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0" name="Google Shape;800;p2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1" name="Google Shape;801;p2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2" name="Google Shape;802;p2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3" name="Google Shape;803;p2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4" name="Google Shape;804;p2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5" name="Google Shape;805;p2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6" name="Google Shape;806;p2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7" name="Google Shape;807;p2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8" name="Google Shape;808;p2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9" name="Google Shape;809;p2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0" name="Google Shape;810;p2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1" name="Google Shape;811;p2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2" name="Google Shape;812;p2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3" name="Google Shape;813;p2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4" name="Google Shape;814;p2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5" name="Google Shape;815;p20"/>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6" name="Google Shape;816;p2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7" name="Google Shape;817;p2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8" name="Google Shape;818;p2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9" name="Google Shape;819;p2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0" name="Google Shape;820;p2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1" name="Google Shape;821;p2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2" name="Google Shape;822;p2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3" name="Google Shape;823;p2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4" name="Google Shape;824;p2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5" name="Google Shape;825;p2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6" name="Google Shape;826;p2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7" name="Google Shape;827;p2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8" name="Google Shape;828;p2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829" name="Google Shape;829;p20"/>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830" name="Google Shape;830;p20"/>
          <p:cNvGrpSpPr/>
          <p:nvPr/>
        </p:nvGrpSpPr>
        <p:grpSpPr>
          <a:xfrm>
            <a:off x="-1530677" y="2991542"/>
            <a:ext cx="1404225" cy="2177094"/>
            <a:chOff x="6195941" y="562596"/>
            <a:chExt cx="1872300" cy="2902792"/>
          </a:xfrm>
        </p:grpSpPr>
        <p:grpSp>
          <p:nvGrpSpPr>
            <p:cNvPr id="831" name="Google Shape;831;p20"/>
            <p:cNvGrpSpPr/>
            <p:nvPr/>
          </p:nvGrpSpPr>
          <p:grpSpPr>
            <a:xfrm>
              <a:off x="6195941" y="832605"/>
              <a:ext cx="1872300" cy="2632784"/>
              <a:chOff x="-1872716" y="660661"/>
              <a:chExt cx="1872300" cy="1974637"/>
            </a:xfrm>
          </p:grpSpPr>
          <p:sp>
            <p:nvSpPr>
              <p:cNvPr id="832" name="Google Shape;832;p2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33" name="Google Shape;833;p20"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834" name="Google Shape;834;p20"/>
            <p:cNvGrpSpPr/>
            <p:nvPr/>
          </p:nvGrpSpPr>
          <p:grpSpPr>
            <a:xfrm>
              <a:off x="6303954" y="562596"/>
              <a:ext cx="540000" cy="540000"/>
              <a:chOff x="6303954" y="562596"/>
              <a:chExt cx="540000" cy="540000"/>
            </a:xfrm>
          </p:grpSpPr>
          <p:sp>
            <p:nvSpPr>
              <p:cNvPr id="835" name="Google Shape;835;p2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836" name="Google Shape;836;p20"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837" name="Google Shape;837;p20"/>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8" name="Google Shape;838;p20"/>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9" name="Google Shape;839;p20"/>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840" name="Google Shape;840;p2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841" name="Google Shape;841;p20"/>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842" name="Google Shape;842;p20"/>
          <p:cNvGrpSpPr/>
          <p:nvPr/>
        </p:nvGrpSpPr>
        <p:grpSpPr>
          <a:xfrm>
            <a:off x="-1530677" y="653650"/>
            <a:ext cx="1026225" cy="1698128"/>
            <a:chOff x="-1836712" y="2937191"/>
            <a:chExt cx="1368300" cy="2264171"/>
          </a:xfrm>
        </p:grpSpPr>
        <p:pic>
          <p:nvPicPr>
            <p:cNvPr id="843" name="Google Shape;843;p20"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844" name="Google Shape;844;p20"/>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845" name="Google Shape;845;p20"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351621127"/>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846"/>
        <p:cNvGrpSpPr/>
        <p:nvPr/>
      </p:nvGrpSpPr>
      <p:grpSpPr>
        <a:xfrm>
          <a:off x="0" y="0"/>
          <a:ext cx="0" cy="0"/>
          <a:chOff x="0" y="0"/>
          <a:chExt cx="0" cy="0"/>
        </a:xfrm>
      </p:grpSpPr>
      <p:sp>
        <p:nvSpPr>
          <p:cNvPr id="847" name="Google Shape;847;p21"/>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848" name="Google Shape;848;p21"/>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849" name="Google Shape;849;p2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850" name="Google Shape;850;p2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851" name="Google Shape;851;p21"/>
          <p:cNvGrpSpPr/>
          <p:nvPr/>
        </p:nvGrpSpPr>
        <p:grpSpPr>
          <a:xfrm>
            <a:off x="7915032" y="222490"/>
            <a:ext cx="895960" cy="359739"/>
            <a:chOff x="1899" y="899"/>
            <a:chExt cx="4163" cy="1671"/>
          </a:xfrm>
        </p:grpSpPr>
        <p:sp>
          <p:nvSpPr>
            <p:cNvPr id="852" name="Google Shape;852;p2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3" name="Google Shape;853;p2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4" name="Google Shape;854;p2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5" name="Google Shape;855;p2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6" name="Google Shape;856;p2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7" name="Google Shape;857;p2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8" name="Google Shape;858;p2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9" name="Google Shape;859;p2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0" name="Google Shape;860;p2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1" name="Google Shape;861;p2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2" name="Google Shape;862;p2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3" name="Google Shape;863;p2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4" name="Google Shape;864;p2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5" name="Google Shape;865;p2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6" name="Google Shape;866;p2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7" name="Google Shape;867;p2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8" name="Google Shape;868;p2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9" name="Google Shape;869;p2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0" name="Google Shape;870;p2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1" name="Google Shape;871;p2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2" name="Google Shape;872;p2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3" name="Google Shape;873;p2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4" name="Google Shape;874;p2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5" name="Google Shape;875;p2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6" name="Google Shape;876;p2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7" name="Google Shape;877;p2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8" name="Google Shape;878;p2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9" name="Google Shape;879;p2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0" name="Google Shape;880;p2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1" name="Google Shape;881;p2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2" name="Google Shape;882;p2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3" name="Google Shape;883;p2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4" name="Google Shape;884;p2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5" name="Google Shape;885;p2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6" name="Google Shape;886;p2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7" name="Google Shape;887;p2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8" name="Google Shape;888;p2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9" name="Google Shape;889;p2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0" name="Google Shape;890;p2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1" name="Google Shape;891;p2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2" name="Google Shape;892;p2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3" name="Google Shape;893;p2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4" name="Google Shape;894;p2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5" name="Google Shape;895;p2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6" name="Google Shape;896;p2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7" name="Google Shape;897;p2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8" name="Google Shape;898;p2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9" name="Google Shape;899;p2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0" name="Google Shape;900;p2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1" name="Google Shape;901;p2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2" name="Google Shape;902;p2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3" name="Google Shape;903;p2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4" name="Google Shape;904;p2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5" name="Google Shape;905;p2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6" name="Google Shape;906;p2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7" name="Google Shape;907;p2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8" name="Google Shape;908;p2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9" name="Google Shape;909;p2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0" name="Google Shape;910;p2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1" name="Google Shape;911;p2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2" name="Google Shape;912;p2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3" name="Google Shape;913;p2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4" name="Google Shape;914;p2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5" name="Google Shape;915;p2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6" name="Google Shape;916;p2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7" name="Google Shape;917;p2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8" name="Google Shape;918;p2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9" name="Google Shape;919;p2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0" name="Google Shape;920;p2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1" name="Google Shape;921;p2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2" name="Google Shape;922;p2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3" name="Google Shape;923;p2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4" name="Google Shape;924;p2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5" name="Google Shape;925;p2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6" name="Google Shape;926;p2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7" name="Google Shape;927;p2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8" name="Google Shape;928;p2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9" name="Google Shape;929;p2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0" name="Google Shape;930;p2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1" name="Google Shape;931;p2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2" name="Google Shape;932;p2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3" name="Google Shape;933;p2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4" name="Google Shape;934;p2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5" name="Google Shape;935;p2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6" name="Google Shape;936;p2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7" name="Google Shape;937;p2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8" name="Google Shape;938;p2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9" name="Google Shape;939;p2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0" name="Google Shape;940;p2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1" name="Google Shape;941;p2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2" name="Google Shape;942;p2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3" name="Google Shape;943;p2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4" name="Google Shape;944;p2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945" name="Google Shape;945;p2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946" name="Google Shape;946;p21"/>
          <p:cNvGrpSpPr/>
          <p:nvPr/>
        </p:nvGrpSpPr>
        <p:grpSpPr>
          <a:xfrm>
            <a:off x="-1530677" y="2991542"/>
            <a:ext cx="1404225" cy="2177094"/>
            <a:chOff x="6195941" y="562596"/>
            <a:chExt cx="1872300" cy="2902792"/>
          </a:xfrm>
        </p:grpSpPr>
        <p:grpSp>
          <p:nvGrpSpPr>
            <p:cNvPr id="947" name="Google Shape;947;p21"/>
            <p:cNvGrpSpPr/>
            <p:nvPr/>
          </p:nvGrpSpPr>
          <p:grpSpPr>
            <a:xfrm>
              <a:off x="6195941" y="832605"/>
              <a:ext cx="1872300" cy="2632784"/>
              <a:chOff x="-1872716" y="660661"/>
              <a:chExt cx="1872300" cy="1974637"/>
            </a:xfrm>
          </p:grpSpPr>
          <p:sp>
            <p:nvSpPr>
              <p:cNvPr id="948" name="Google Shape;948;p2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49" name="Google Shape;949;p2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950" name="Google Shape;950;p21"/>
            <p:cNvGrpSpPr/>
            <p:nvPr/>
          </p:nvGrpSpPr>
          <p:grpSpPr>
            <a:xfrm>
              <a:off x="6303954" y="562596"/>
              <a:ext cx="540000" cy="540000"/>
              <a:chOff x="6303954" y="562596"/>
              <a:chExt cx="540000" cy="540000"/>
            </a:xfrm>
          </p:grpSpPr>
          <p:sp>
            <p:nvSpPr>
              <p:cNvPr id="951" name="Google Shape;951;p2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952" name="Google Shape;952;p2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953" name="Google Shape;953;p21"/>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4" name="Google Shape;954;p21"/>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5" name="Google Shape;955;p21"/>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956" name="Google Shape;956;p2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957" name="Google Shape;957;p21"/>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958" name="Google Shape;958;p21"/>
          <p:cNvGrpSpPr/>
          <p:nvPr/>
        </p:nvGrpSpPr>
        <p:grpSpPr>
          <a:xfrm>
            <a:off x="-1530677" y="653650"/>
            <a:ext cx="1026225" cy="1698128"/>
            <a:chOff x="-1836712" y="2937191"/>
            <a:chExt cx="1368300" cy="2264171"/>
          </a:xfrm>
        </p:grpSpPr>
        <p:pic>
          <p:nvPicPr>
            <p:cNvPr id="959" name="Google Shape;959;p2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960" name="Google Shape;960;p21"/>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961" name="Google Shape;961;p2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3212114974"/>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962"/>
        <p:cNvGrpSpPr/>
        <p:nvPr/>
      </p:nvGrpSpPr>
      <p:grpSpPr>
        <a:xfrm>
          <a:off x="0" y="0"/>
          <a:ext cx="0" cy="0"/>
          <a:chOff x="0" y="0"/>
          <a:chExt cx="0" cy="0"/>
        </a:xfrm>
      </p:grpSpPr>
      <p:sp>
        <p:nvSpPr>
          <p:cNvPr id="963" name="Google Shape;963;p22"/>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64" name="Google Shape;964;p22"/>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965" name="Google Shape;965;p2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966" name="Google Shape;966;p2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967" name="Google Shape;967;p22"/>
          <p:cNvGrpSpPr/>
          <p:nvPr/>
        </p:nvGrpSpPr>
        <p:grpSpPr>
          <a:xfrm>
            <a:off x="7915032" y="222490"/>
            <a:ext cx="895960" cy="359739"/>
            <a:chOff x="1899" y="899"/>
            <a:chExt cx="4163" cy="1671"/>
          </a:xfrm>
        </p:grpSpPr>
        <p:sp>
          <p:nvSpPr>
            <p:cNvPr id="968" name="Google Shape;968;p2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9" name="Google Shape;969;p2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0" name="Google Shape;970;p2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1" name="Google Shape;971;p2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2" name="Google Shape;972;p2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3" name="Google Shape;973;p2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4" name="Google Shape;974;p2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5" name="Google Shape;975;p2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6" name="Google Shape;976;p2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7" name="Google Shape;977;p2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8" name="Google Shape;978;p2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9" name="Google Shape;979;p22"/>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0" name="Google Shape;980;p2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1" name="Google Shape;981;p2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2" name="Google Shape;982;p2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3" name="Google Shape;983;p2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4" name="Google Shape;984;p22"/>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5" name="Google Shape;985;p2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6" name="Google Shape;986;p2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7" name="Google Shape;987;p2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8" name="Google Shape;988;p2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9" name="Google Shape;989;p2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0" name="Google Shape;990;p2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1" name="Google Shape;991;p2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2" name="Google Shape;992;p2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3" name="Google Shape;993;p2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4" name="Google Shape;994;p2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5" name="Google Shape;995;p2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6" name="Google Shape;996;p2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7" name="Google Shape;997;p2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8" name="Google Shape;998;p2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9" name="Google Shape;999;p2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0" name="Google Shape;1000;p2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1" name="Google Shape;1001;p2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2" name="Google Shape;1002;p2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3" name="Google Shape;1003;p2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4" name="Google Shape;1004;p2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5" name="Google Shape;1005;p2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6" name="Google Shape;1006;p2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7" name="Google Shape;1007;p2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8" name="Google Shape;1008;p2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9" name="Google Shape;1009;p2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0" name="Google Shape;1010;p2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1" name="Google Shape;1011;p2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2" name="Google Shape;1012;p2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3" name="Google Shape;1013;p2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4" name="Google Shape;1014;p2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5" name="Google Shape;1015;p2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6" name="Google Shape;1016;p2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7" name="Google Shape;1017;p2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8" name="Google Shape;1018;p2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9" name="Google Shape;1019;p2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0" name="Google Shape;1020;p2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1" name="Google Shape;1021;p2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2" name="Google Shape;1022;p2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3" name="Google Shape;1023;p2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4" name="Google Shape;1024;p2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5" name="Google Shape;1025;p2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6" name="Google Shape;1026;p2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7" name="Google Shape;1027;p2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8" name="Google Shape;1028;p2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9" name="Google Shape;1029;p2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0" name="Google Shape;1030;p2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1" name="Google Shape;1031;p2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2" name="Google Shape;1032;p2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3" name="Google Shape;1033;p2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4" name="Google Shape;1034;p2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5" name="Google Shape;1035;p2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6" name="Google Shape;1036;p2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7" name="Google Shape;1037;p2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8" name="Google Shape;1038;p2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9" name="Google Shape;1039;p2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0" name="Google Shape;1040;p2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1" name="Google Shape;1041;p2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2" name="Google Shape;1042;p2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3" name="Google Shape;1043;p2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4" name="Google Shape;1044;p2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5" name="Google Shape;1045;p2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6" name="Google Shape;1046;p2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7" name="Google Shape;1047;p22"/>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8" name="Google Shape;1048;p2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9" name="Google Shape;1049;p2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0" name="Google Shape;1050;p2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1" name="Google Shape;1051;p2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2" name="Google Shape;1052;p2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3" name="Google Shape;1053;p2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4" name="Google Shape;1054;p2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5" name="Google Shape;1055;p2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6" name="Google Shape;1056;p2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7" name="Google Shape;1057;p2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8" name="Google Shape;1058;p2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9" name="Google Shape;1059;p2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0" name="Google Shape;1060;p2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061" name="Google Shape;1061;p22"/>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062" name="Google Shape;1062;p22"/>
          <p:cNvGrpSpPr/>
          <p:nvPr/>
        </p:nvGrpSpPr>
        <p:grpSpPr>
          <a:xfrm>
            <a:off x="-1530677" y="2991542"/>
            <a:ext cx="1404225" cy="2177094"/>
            <a:chOff x="6195941" y="562596"/>
            <a:chExt cx="1872300" cy="2902792"/>
          </a:xfrm>
        </p:grpSpPr>
        <p:grpSp>
          <p:nvGrpSpPr>
            <p:cNvPr id="1063" name="Google Shape;1063;p22"/>
            <p:cNvGrpSpPr/>
            <p:nvPr/>
          </p:nvGrpSpPr>
          <p:grpSpPr>
            <a:xfrm>
              <a:off x="6195941" y="832605"/>
              <a:ext cx="1872300" cy="2632784"/>
              <a:chOff x="-1872716" y="660661"/>
              <a:chExt cx="1872300" cy="1974637"/>
            </a:xfrm>
          </p:grpSpPr>
          <p:sp>
            <p:nvSpPr>
              <p:cNvPr id="1064" name="Google Shape;1064;p2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65" name="Google Shape;1065;p2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066" name="Google Shape;1066;p22"/>
            <p:cNvGrpSpPr/>
            <p:nvPr/>
          </p:nvGrpSpPr>
          <p:grpSpPr>
            <a:xfrm>
              <a:off x="6303954" y="562596"/>
              <a:ext cx="540000" cy="540000"/>
              <a:chOff x="6303954" y="562596"/>
              <a:chExt cx="540000" cy="540000"/>
            </a:xfrm>
          </p:grpSpPr>
          <p:sp>
            <p:nvSpPr>
              <p:cNvPr id="1067" name="Google Shape;1067;p2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068" name="Google Shape;1068;p2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069" name="Google Shape;1069;p22"/>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0" name="Google Shape;1070;p22"/>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1" name="Google Shape;1071;p22"/>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072" name="Google Shape;1072;p2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073" name="Google Shape;1073;p22"/>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074" name="Google Shape;1074;p22"/>
          <p:cNvGrpSpPr/>
          <p:nvPr/>
        </p:nvGrpSpPr>
        <p:grpSpPr>
          <a:xfrm>
            <a:off x="-1530677" y="653650"/>
            <a:ext cx="1026225" cy="1698128"/>
            <a:chOff x="-1836712" y="2937191"/>
            <a:chExt cx="1368300" cy="2264171"/>
          </a:xfrm>
        </p:grpSpPr>
        <p:pic>
          <p:nvPicPr>
            <p:cNvPr id="1075" name="Google Shape;1075;p2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076" name="Google Shape;1076;p22"/>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077" name="Google Shape;1077;p2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75598253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1078"/>
        <p:cNvGrpSpPr/>
        <p:nvPr/>
      </p:nvGrpSpPr>
      <p:grpSpPr>
        <a:xfrm>
          <a:off x="0" y="0"/>
          <a:ext cx="0" cy="0"/>
          <a:chOff x="0" y="0"/>
          <a:chExt cx="0" cy="0"/>
        </a:xfrm>
      </p:grpSpPr>
      <p:sp>
        <p:nvSpPr>
          <p:cNvPr id="1079" name="Google Shape;1079;p23"/>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80" name="Google Shape;1080;p23"/>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081" name="Google Shape;1081;p2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082" name="Google Shape;1082;p2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083" name="Google Shape;1083;p23"/>
          <p:cNvGrpSpPr/>
          <p:nvPr/>
        </p:nvGrpSpPr>
        <p:grpSpPr>
          <a:xfrm>
            <a:off x="7915032" y="222490"/>
            <a:ext cx="895960" cy="359739"/>
            <a:chOff x="1899" y="899"/>
            <a:chExt cx="4163" cy="1671"/>
          </a:xfrm>
        </p:grpSpPr>
        <p:sp>
          <p:nvSpPr>
            <p:cNvPr id="1084" name="Google Shape;1084;p2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5" name="Google Shape;1085;p2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6" name="Google Shape;1086;p2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7" name="Google Shape;1087;p2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8" name="Google Shape;1088;p2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9" name="Google Shape;1089;p2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0" name="Google Shape;1090;p2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1" name="Google Shape;1091;p2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2" name="Google Shape;1092;p2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3" name="Google Shape;1093;p2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4" name="Google Shape;1094;p2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5" name="Google Shape;1095;p2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6" name="Google Shape;1096;p2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7" name="Google Shape;1097;p2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8" name="Google Shape;1098;p2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9" name="Google Shape;1099;p2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0" name="Google Shape;1100;p2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1" name="Google Shape;1101;p2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2" name="Google Shape;1102;p2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3" name="Google Shape;1103;p2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4" name="Google Shape;1104;p2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5" name="Google Shape;1105;p2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6" name="Google Shape;1106;p2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7" name="Google Shape;1107;p2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8" name="Google Shape;1108;p2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9" name="Google Shape;1109;p2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0" name="Google Shape;1110;p2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1" name="Google Shape;1111;p2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2" name="Google Shape;1112;p2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3" name="Google Shape;1113;p2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4" name="Google Shape;1114;p2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5" name="Google Shape;1115;p2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6" name="Google Shape;1116;p2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7" name="Google Shape;1117;p2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8" name="Google Shape;1118;p2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9" name="Google Shape;1119;p2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0" name="Google Shape;1120;p2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1" name="Google Shape;1121;p2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2" name="Google Shape;1122;p2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3" name="Google Shape;1123;p2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4" name="Google Shape;1124;p2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5" name="Google Shape;1125;p2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6" name="Google Shape;1126;p2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7" name="Google Shape;1127;p2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8" name="Google Shape;1128;p2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9" name="Google Shape;1129;p2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0" name="Google Shape;1130;p2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1" name="Google Shape;1131;p2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2" name="Google Shape;1132;p2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3" name="Google Shape;1133;p2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4" name="Google Shape;1134;p2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5" name="Google Shape;1135;p2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6" name="Google Shape;1136;p2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7" name="Google Shape;1137;p2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8" name="Google Shape;1138;p2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9" name="Google Shape;1139;p2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0" name="Google Shape;1140;p2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1" name="Google Shape;1141;p2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2" name="Google Shape;1142;p2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3" name="Google Shape;1143;p2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4" name="Google Shape;1144;p2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5" name="Google Shape;1145;p2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6" name="Google Shape;1146;p2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7" name="Google Shape;1147;p2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8" name="Google Shape;1148;p2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9" name="Google Shape;1149;p2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0" name="Google Shape;1150;p2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1" name="Google Shape;1151;p2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2" name="Google Shape;1152;p2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3" name="Google Shape;1153;p2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4" name="Google Shape;1154;p2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5" name="Google Shape;1155;p2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6" name="Google Shape;1156;p2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7" name="Google Shape;1157;p2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8" name="Google Shape;1158;p2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9" name="Google Shape;1159;p2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0" name="Google Shape;1160;p2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1" name="Google Shape;1161;p2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2" name="Google Shape;1162;p2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3" name="Google Shape;1163;p2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4" name="Google Shape;1164;p2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5" name="Google Shape;1165;p2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6" name="Google Shape;1166;p2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7" name="Google Shape;1167;p2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8" name="Google Shape;1168;p2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9" name="Google Shape;1169;p2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0" name="Google Shape;1170;p2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1" name="Google Shape;1171;p2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2" name="Google Shape;1172;p2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3" name="Google Shape;1173;p2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4" name="Google Shape;1174;p2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5" name="Google Shape;1175;p2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76" name="Google Shape;1176;p2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77" name="Google Shape;1177;p2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178" name="Google Shape;1178;p23"/>
          <p:cNvGrpSpPr/>
          <p:nvPr/>
        </p:nvGrpSpPr>
        <p:grpSpPr>
          <a:xfrm>
            <a:off x="-1530677" y="2991542"/>
            <a:ext cx="1404225" cy="2177094"/>
            <a:chOff x="6195941" y="562596"/>
            <a:chExt cx="1872300" cy="2902792"/>
          </a:xfrm>
        </p:grpSpPr>
        <p:grpSp>
          <p:nvGrpSpPr>
            <p:cNvPr id="1179" name="Google Shape;1179;p23"/>
            <p:cNvGrpSpPr/>
            <p:nvPr/>
          </p:nvGrpSpPr>
          <p:grpSpPr>
            <a:xfrm>
              <a:off x="6195941" y="832605"/>
              <a:ext cx="1872300" cy="2632784"/>
              <a:chOff x="-1872716" y="660661"/>
              <a:chExt cx="1872300" cy="1974637"/>
            </a:xfrm>
          </p:grpSpPr>
          <p:sp>
            <p:nvSpPr>
              <p:cNvPr id="1180" name="Google Shape;1180;p2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81" name="Google Shape;1181;p2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182" name="Google Shape;1182;p23"/>
            <p:cNvGrpSpPr/>
            <p:nvPr/>
          </p:nvGrpSpPr>
          <p:grpSpPr>
            <a:xfrm>
              <a:off x="6303954" y="562596"/>
              <a:ext cx="540000" cy="540000"/>
              <a:chOff x="6303954" y="562596"/>
              <a:chExt cx="540000" cy="540000"/>
            </a:xfrm>
          </p:grpSpPr>
          <p:sp>
            <p:nvSpPr>
              <p:cNvPr id="1183" name="Google Shape;1183;p2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184" name="Google Shape;1184;p2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185" name="Google Shape;1185;p23"/>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6" name="Google Shape;1186;p23"/>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87" name="Google Shape;1187;p23"/>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188" name="Google Shape;1188;p2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189" name="Google Shape;1189;p23"/>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190" name="Google Shape;1190;p23"/>
          <p:cNvGrpSpPr/>
          <p:nvPr/>
        </p:nvGrpSpPr>
        <p:grpSpPr>
          <a:xfrm>
            <a:off x="-1530677" y="653650"/>
            <a:ext cx="1026225" cy="1698128"/>
            <a:chOff x="-1836712" y="2937191"/>
            <a:chExt cx="1368300" cy="2264171"/>
          </a:xfrm>
        </p:grpSpPr>
        <p:pic>
          <p:nvPicPr>
            <p:cNvPr id="1191" name="Google Shape;1191;p2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192" name="Google Shape;1192;p23"/>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193" name="Google Shape;1193;p2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917906073"/>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1194"/>
        <p:cNvGrpSpPr/>
        <p:nvPr/>
      </p:nvGrpSpPr>
      <p:grpSpPr>
        <a:xfrm>
          <a:off x="0" y="0"/>
          <a:ext cx="0" cy="0"/>
          <a:chOff x="0" y="0"/>
          <a:chExt cx="0" cy="0"/>
        </a:xfrm>
      </p:grpSpPr>
      <p:sp>
        <p:nvSpPr>
          <p:cNvPr id="1195" name="Google Shape;1195;p24"/>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96" name="Google Shape;1196;p24"/>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197" name="Google Shape;1197;p2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198" name="Google Shape;1198;p2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199" name="Google Shape;1199;p24"/>
          <p:cNvGrpSpPr/>
          <p:nvPr/>
        </p:nvGrpSpPr>
        <p:grpSpPr>
          <a:xfrm>
            <a:off x="7915032" y="222490"/>
            <a:ext cx="895960" cy="359739"/>
            <a:chOff x="1899" y="899"/>
            <a:chExt cx="4163" cy="1671"/>
          </a:xfrm>
        </p:grpSpPr>
        <p:sp>
          <p:nvSpPr>
            <p:cNvPr id="1200" name="Google Shape;1200;p2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1" name="Google Shape;1201;p2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2" name="Google Shape;1202;p2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3" name="Google Shape;1203;p2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4" name="Google Shape;1204;p2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5" name="Google Shape;1205;p2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6" name="Google Shape;1206;p2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7" name="Google Shape;1207;p2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8" name="Google Shape;1208;p2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09" name="Google Shape;1209;p2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0" name="Google Shape;1210;p2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1" name="Google Shape;1211;p2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2" name="Google Shape;1212;p2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3" name="Google Shape;1213;p2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4" name="Google Shape;1214;p2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5" name="Google Shape;1215;p2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6" name="Google Shape;1216;p2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7" name="Google Shape;1217;p2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8" name="Google Shape;1218;p2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19" name="Google Shape;1219;p2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0" name="Google Shape;1220;p2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1" name="Google Shape;1221;p2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2" name="Google Shape;1222;p2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3" name="Google Shape;1223;p2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4" name="Google Shape;1224;p2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5" name="Google Shape;1225;p2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6" name="Google Shape;1226;p2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7" name="Google Shape;1227;p2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8" name="Google Shape;1228;p2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29" name="Google Shape;1229;p2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0" name="Google Shape;1230;p2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1" name="Google Shape;1231;p2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2" name="Google Shape;1232;p2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3" name="Google Shape;1233;p2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4" name="Google Shape;1234;p2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5" name="Google Shape;1235;p2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6" name="Google Shape;1236;p2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7" name="Google Shape;1237;p2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8" name="Google Shape;1238;p2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39" name="Google Shape;1239;p2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0" name="Google Shape;1240;p2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1" name="Google Shape;1241;p2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2" name="Google Shape;1242;p2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3" name="Google Shape;1243;p2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4" name="Google Shape;1244;p2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5" name="Google Shape;1245;p2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6" name="Google Shape;1246;p2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7" name="Google Shape;1247;p2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8" name="Google Shape;1248;p2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49" name="Google Shape;1249;p2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0" name="Google Shape;1250;p2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1" name="Google Shape;1251;p2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2" name="Google Shape;1252;p2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3" name="Google Shape;1253;p2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4" name="Google Shape;1254;p2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5" name="Google Shape;1255;p2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6" name="Google Shape;1256;p2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7" name="Google Shape;1257;p2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8" name="Google Shape;1258;p2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59" name="Google Shape;1259;p2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0" name="Google Shape;1260;p2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1" name="Google Shape;1261;p2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2" name="Google Shape;1262;p2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3" name="Google Shape;1263;p2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4" name="Google Shape;1264;p2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5" name="Google Shape;1265;p2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6" name="Google Shape;1266;p2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7" name="Google Shape;1267;p2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8" name="Google Shape;1268;p2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69" name="Google Shape;1269;p2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0" name="Google Shape;1270;p2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1" name="Google Shape;1271;p2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2" name="Google Shape;1272;p2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3" name="Google Shape;1273;p2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4" name="Google Shape;1274;p2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5" name="Google Shape;1275;p2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6" name="Google Shape;1276;p2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7" name="Google Shape;1277;p2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8" name="Google Shape;1278;p2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79" name="Google Shape;1279;p2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0" name="Google Shape;1280;p2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1" name="Google Shape;1281;p2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2" name="Google Shape;1282;p2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3" name="Google Shape;1283;p2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4" name="Google Shape;1284;p2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5" name="Google Shape;1285;p2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6" name="Google Shape;1286;p2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7" name="Google Shape;1287;p2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8" name="Google Shape;1288;p2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89" name="Google Shape;1289;p2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0" name="Google Shape;1290;p2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1" name="Google Shape;1291;p2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292" name="Google Shape;1292;p2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293" name="Google Shape;1293;p2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294" name="Google Shape;1294;p24"/>
          <p:cNvGrpSpPr/>
          <p:nvPr/>
        </p:nvGrpSpPr>
        <p:grpSpPr>
          <a:xfrm>
            <a:off x="-1530677" y="2991542"/>
            <a:ext cx="1404225" cy="2177094"/>
            <a:chOff x="6195941" y="562596"/>
            <a:chExt cx="1872300" cy="2902792"/>
          </a:xfrm>
        </p:grpSpPr>
        <p:grpSp>
          <p:nvGrpSpPr>
            <p:cNvPr id="1295" name="Google Shape;1295;p24"/>
            <p:cNvGrpSpPr/>
            <p:nvPr/>
          </p:nvGrpSpPr>
          <p:grpSpPr>
            <a:xfrm>
              <a:off x="6195941" y="832605"/>
              <a:ext cx="1872300" cy="2632784"/>
              <a:chOff x="-1872716" y="660661"/>
              <a:chExt cx="1872300" cy="1974637"/>
            </a:xfrm>
          </p:grpSpPr>
          <p:sp>
            <p:nvSpPr>
              <p:cNvPr id="1296" name="Google Shape;1296;p2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97" name="Google Shape;1297;p2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298" name="Google Shape;1298;p24"/>
            <p:cNvGrpSpPr/>
            <p:nvPr/>
          </p:nvGrpSpPr>
          <p:grpSpPr>
            <a:xfrm>
              <a:off x="6303954" y="562596"/>
              <a:ext cx="540000" cy="540000"/>
              <a:chOff x="6303954" y="562596"/>
              <a:chExt cx="540000" cy="540000"/>
            </a:xfrm>
          </p:grpSpPr>
          <p:sp>
            <p:nvSpPr>
              <p:cNvPr id="1299" name="Google Shape;1299;p2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00" name="Google Shape;1300;p2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301" name="Google Shape;1301;p24"/>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2" name="Google Shape;1302;p24"/>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03" name="Google Shape;1303;p24"/>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304" name="Google Shape;1304;p2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305" name="Google Shape;1305;p24"/>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306" name="Google Shape;1306;p24"/>
          <p:cNvGrpSpPr/>
          <p:nvPr/>
        </p:nvGrpSpPr>
        <p:grpSpPr>
          <a:xfrm>
            <a:off x="-1530677" y="653650"/>
            <a:ext cx="1026225" cy="1698128"/>
            <a:chOff x="-1836712" y="2937191"/>
            <a:chExt cx="1368300" cy="2264171"/>
          </a:xfrm>
        </p:grpSpPr>
        <p:pic>
          <p:nvPicPr>
            <p:cNvPr id="1307" name="Google Shape;1307;p2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308" name="Google Shape;1308;p24"/>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309" name="Google Shape;1309;p2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2772831231"/>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1310"/>
        <p:cNvGrpSpPr/>
        <p:nvPr/>
      </p:nvGrpSpPr>
      <p:grpSpPr>
        <a:xfrm>
          <a:off x="0" y="0"/>
          <a:ext cx="0" cy="0"/>
          <a:chOff x="0" y="0"/>
          <a:chExt cx="0" cy="0"/>
        </a:xfrm>
      </p:grpSpPr>
      <p:sp>
        <p:nvSpPr>
          <p:cNvPr id="1311" name="Google Shape;1311;p25"/>
          <p:cNvSpPr/>
          <p:nvPr/>
        </p:nvSpPr>
        <p:spPr>
          <a:xfrm>
            <a:off x="-1113163" y="313266"/>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8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2" name="Google Shape;1312;p2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313" name="Google Shape;1313;p2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314" name="Google Shape;1314;p2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315" name="Google Shape;1315;p25"/>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316" name="Google Shape;1316;p25"/>
          <p:cNvGrpSpPr/>
          <p:nvPr/>
        </p:nvGrpSpPr>
        <p:grpSpPr>
          <a:xfrm>
            <a:off x="7915032" y="222490"/>
            <a:ext cx="895960" cy="359739"/>
            <a:chOff x="1899" y="899"/>
            <a:chExt cx="4163" cy="1671"/>
          </a:xfrm>
        </p:grpSpPr>
        <p:sp>
          <p:nvSpPr>
            <p:cNvPr id="1317" name="Google Shape;1317;p2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8" name="Google Shape;1318;p2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19" name="Google Shape;1319;p2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0" name="Google Shape;1320;p2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1" name="Google Shape;1321;p2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2" name="Google Shape;1322;p2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3" name="Google Shape;1323;p2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4" name="Google Shape;1324;p2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5" name="Google Shape;1325;p2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6" name="Google Shape;1326;p2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7" name="Google Shape;1327;p2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8" name="Google Shape;1328;p2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29" name="Google Shape;1329;p2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0" name="Google Shape;1330;p2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1" name="Google Shape;1331;p2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2" name="Google Shape;1332;p2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3" name="Google Shape;1333;p2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4" name="Google Shape;1334;p2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5" name="Google Shape;1335;p2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6" name="Google Shape;1336;p2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7" name="Google Shape;1337;p2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8" name="Google Shape;1338;p2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39" name="Google Shape;1339;p2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0" name="Google Shape;1340;p2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1" name="Google Shape;1341;p2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2" name="Google Shape;1342;p2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3" name="Google Shape;1343;p2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4" name="Google Shape;1344;p2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5" name="Google Shape;1345;p2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6" name="Google Shape;1346;p2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7" name="Google Shape;1347;p2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8" name="Google Shape;1348;p2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49" name="Google Shape;1349;p2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0" name="Google Shape;1350;p2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1" name="Google Shape;1351;p2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2" name="Google Shape;1352;p2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3" name="Google Shape;1353;p2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4" name="Google Shape;1354;p2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5" name="Google Shape;1355;p2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6" name="Google Shape;1356;p2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7" name="Google Shape;1357;p2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8" name="Google Shape;1358;p2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59" name="Google Shape;1359;p2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0" name="Google Shape;1360;p2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1" name="Google Shape;1361;p2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2" name="Google Shape;1362;p2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3" name="Google Shape;1363;p2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4" name="Google Shape;1364;p2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5" name="Google Shape;1365;p2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6" name="Google Shape;1366;p2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7" name="Google Shape;1367;p2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8" name="Google Shape;1368;p2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9" name="Google Shape;1369;p2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0" name="Google Shape;1370;p2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1" name="Google Shape;1371;p2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2" name="Google Shape;1372;p2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3" name="Google Shape;1373;p2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4" name="Google Shape;1374;p2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5" name="Google Shape;1375;p2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6" name="Google Shape;1376;p2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7" name="Google Shape;1377;p2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8" name="Google Shape;1378;p2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9" name="Google Shape;1379;p2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0" name="Google Shape;1380;p2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1" name="Google Shape;1381;p2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2" name="Google Shape;1382;p2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3" name="Google Shape;1383;p2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4" name="Google Shape;1384;p2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5" name="Google Shape;1385;p2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6" name="Google Shape;1386;p2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7" name="Google Shape;1387;p2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8" name="Google Shape;1388;p2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9" name="Google Shape;1389;p2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0" name="Google Shape;1390;p2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1" name="Google Shape;1391;p2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2" name="Google Shape;1392;p2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3" name="Google Shape;1393;p2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4" name="Google Shape;1394;p2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5" name="Google Shape;1395;p2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6" name="Google Shape;1396;p2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7" name="Google Shape;1397;p2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8" name="Google Shape;1398;p2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9" name="Google Shape;1399;p2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0" name="Google Shape;1400;p2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1" name="Google Shape;1401;p2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2" name="Google Shape;1402;p2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3" name="Google Shape;1403;p2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4" name="Google Shape;1404;p2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5" name="Google Shape;1405;p2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6" name="Google Shape;1406;p2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7" name="Google Shape;1407;p2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8" name="Google Shape;1408;p2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9" name="Google Shape;1409;p2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410" name="Google Shape;1410;p2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1411" name="Google Shape;1411;p25"/>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grpSp>
        <p:nvGrpSpPr>
          <p:cNvPr id="1412" name="Google Shape;1412;p25"/>
          <p:cNvGrpSpPr/>
          <p:nvPr/>
        </p:nvGrpSpPr>
        <p:grpSpPr>
          <a:xfrm>
            <a:off x="-1530677" y="2991542"/>
            <a:ext cx="1404225" cy="2177094"/>
            <a:chOff x="6195941" y="562596"/>
            <a:chExt cx="1872300" cy="2902792"/>
          </a:xfrm>
        </p:grpSpPr>
        <p:grpSp>
          <p:nvGrpSpPr>
            <p:cNvPr id="1413" name="Google Shape;1413;p25"/>
            <p:cNvGrpSpPr/>
            <p:nvPr/>
          </p:nvGrpSpPr>
          <p:grpSpPr>
            <a:xfrm>
              <a:off x="6195941" y="832605"/>
              <a:ext cx="1872300" cy="2632784"/>
              <a:chOff x="-1872716" y="660661"/>
              <a:chExt cx="1872300" cy="1974637"/>
            </a:xfrm>
          </p:grpSpPr>
          <p:sp>
            <p:nvSpPr>
              <p:cNvPr id="1414" name="Google Shape;1414;p2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415" name="Google Shape;1415;p2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416" name="Google Shape;1416;p25"/>
            <p:cNvGrpSpPr/>
            <p:nvPr/>
          </p:nvGrpSpPr>
          <p:grpSpPr>
            <a:xfrm>
              <a:off x="6303954" y="562596"/>
              <a:ext cx="540000" cy="540000"/>
              <a:chOff x="6303954" y="562596"/>
              <a:chExt cx="540000" cy="540000"/>
            </a:xfrm>
          </p:grpSpPr>
          <p:sp>
            <p:nvSpPr>
              <p:cNvPr id="1417" name="Google Shape;1417;p2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418" name="Google Shape;1418;p2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419" name="Google Shape;1419;p25"/>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420" name="Google Shape;1420;p25"/>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421" name="Google Shape;1421;p25"/>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422" name="Google Shape;1422;p25"/>
          <p:cNvGrpSpPr/>
          <p:nvPr/>
        </p:nvGrpSpPr>
        <p:grpSpPr>
          <a:xfrm>
            <a:off x="-1449668" y="146875"/>
            <a:ext cx="1026225" cy="2044304"/>
            <a:chOff x="-1555624" y="1196393"/>
            <a:chExt cx="1368300" cy="2725739"/>
          </a:xfrm>
        </p:grpSpPr>
        <p:grpSp>
          <p:nvGrpSpPr>
            <p:cNvPr id="1423" name="Google Shape;1423;p25"/>
            <p:cNvGrpSpPr/>
            <p:nvPr/>
          </p:nvGrpSpPr>
          <p:grpSpPr>
            <a:xfrm>
              <a:off x="-1555624" y="1488707"/>
              <a:ext cx="1368300" cy="2433425"/>
              <a:chOff x="-1836712" y="3275837"/>
              <a:chExt cx="1368300" cy="2433425"/>
            </a:xfrm>
          </p:grpSpPr>
          <p:sp>
            <p:nvSpPr>
              <p:cNvPr id="1424" name="Google Shape;1424;p25"/>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1425" name="Google Shape;1425;p2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426" name="Google Shape;1426;p25"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1427" name="Google Shape;1427;p25"/>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145172005"/>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1428"/>
        <p:cNvGrpSpPr/>
        <p:nvPr/>
      </p:nvGrpSpPr>
      <p:grpSpPr>
        <a:xfrm>
          <a:off x="0" y="0"/>
          <a:ext cx="0" cy="0"/>
          <a:chOff x="0" y="0"/>
          <a:chExt cx="0" cy="0"/>
        </a:xfrm>
      </p:grpSpPr>
      <p:sp>
        <p:nvSpPr>
          <p:cNvPr id="1429" name="Google Shape;1429;p2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430" name="Google Shape;1430;p2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431" name="Google Shape;1431;p2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432" name="Google Shape;1432;p26"/>
          <p:cNvGrpSpPr/>
          <p:nvPr/>
        </p:nvGrpSpPr>
        <p:grpSpPr>
          <a:xfrm>
            <a:off x="4673501" y="957436"/>
            <a:ext cx="1519071" cy="609926"/>
            <a:chOff x="1899" y="899"/>
            <a:chExt cx="4163" cy="1671"/>
          </a:xfrm>
        </p:grpSpPr>
        <p:sp>
          <p:nvSpPr>
            <p:cNvPr id="1433" name="Google Shape;1433;p2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4" name="Google Shape;1434;p2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5" name="Google Shape;1435;p2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6" name="Google Shape;1436;p2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7" name="Google Shape;1437;p2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8" name="Google Shape;1438;p2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9" name="Google Shape;1439;p2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0" name="Google Shape;1440;p2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1" name="Google Shape;1441;p2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2" name="Google Shape;1442;p2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3" name="Google Shape;1443;p2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4" name="Google Shape;1444;p2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5" name="Google Shape;1445;p2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6" name="Google Shape;1446;p2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7" name="Google Shape;1447;p2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8" name="Google Shape;1448;p2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9" name="Google Shape;1449;p2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0" name="Google Shape;1450;p2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1" name="Google Shape;1451;p2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2" name="Google Shape;1452;p2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3" name="Google Shape;1453;p2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4" name="Google Shape;1454;p2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5" name="Google Shape;1455;p2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6" name="Google Shape;1456;p2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7" name="Google Shape;1457;p2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8" name="Google Shape;1458;p2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9" name="Google Shape;1459;p2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0" name="Google Shape;1460;p2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1" name="Google Shape;1461;p2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2" name="Google Shape;1462;p2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3" name="Google Shape;1463;p2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4" name="Google Shape;1464;p2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5" name="Google Shape;1465;p2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6" name="Google Shape;1466;p2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7" name="Google Shape;1467;p2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8" name="Google Shape;1468;p2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9" name="Google Shape;1469;p2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0" name="Google Shape;1470;p2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1" name="Google Shape;1471;p2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2" name="Google Shape;1472;p2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3" name="Google Shape;1473;p2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4" name="Google Shape;1474;p2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5" name="Google Shape;1475;p2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6" name="Google Shape;1476;p2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7" name="Google Shape;1477;p2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8" name="Google Shape;1478;p2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9" name="Google Shape;1479;p2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0" name="Google Shape;1480;p2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1" name="Google Shape;1481;p2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2" name="Google Shape;1482;p2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3" name="Google Shape;1483;p2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4" name="Google Shape;1484;p2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5" name="Google Shape;1485;p2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6" name="Google Shape;1486;p2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7" name="Google Shape;1487;p2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8" name="Google Shape;1488;p2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9" name="Google Shape;1489;p2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0" name="Google Shape;1490;p2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1" name="Google Shape;1491;p2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2" name="Google Shape;1492;p2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3" name="Google Shape;1493;p2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4" name="Google Shape;1494;p2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5" name="Google Shape;1495;p2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6" name="Google Shape;1496;p2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7" name="Google Shape;1497;p2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8" name="Google Shape;1498;p2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9" name="Google Shape;1499;p2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0" name="Google Shape;1500;p2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1" name="Google Shape;1501;p2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2" name="Google Shape;1502;p2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3" name="Google Shape;1503;p2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4" name="Google Shape;1504;p2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5" name="Google Shape;1505;p2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6" name="Google Shape;1506;p2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7" name="Google Shape;1507;p2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8" name="Google Shape;1508;p2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9" name="Google Shape;1509;p2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0" name="Google Shape;1510;p2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1" name="Google Shape;1511;p2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2" name="Google Shape;1512;p2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3" name="Google Shape;1513;p2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4" name="Google Shape;1514;p2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5" name="Google Shape;1515;p2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6" name="Google Shape;1516;p2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7" name="Google Shape;1517;p2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8" name="Google Shape;1518;p2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9" name="Google Shape;1519;p2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0" name="Google Shape;1520;p2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1" name="Google Shape;1521;p2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2" name="Google Shape;1522;p2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3" name="Google Shape;1523;p2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4" name="Google Shape;1524;p2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5" name="Google Shape;1525;p2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526" name="Google Shape;1526;p2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1527" name="Google Shape;1527;p26"/>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528" name="Google Shape;1528;p26"/>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529" name="Google Shape;1529;p26"/>
          <p:cNvGrpSpPr/>
          <p:nvPr/>
        </p:nvGrpSpPr>
        <p:grpSpPr>
          <a:xfrm>
            <a:off x="-1449668" y="146875"/>
            <a:ext cx="1026225" cy="2044304"/>
            <a:chOff x="-1555624" y="1196393"/>
            <a:chExt cx="1368300" cy="2725739"/>
          </a:xfrm>
        </p:grpSpPr>
        <p:grpSp>
          <p:nvGrpSpPr>
            <p:cNvPr id="1530" name="Google Shape;1530;p26"/>
            <p:cNvGrpSpPr/>
            <p:nvPr/>
          </p:nvGrpSpPr>
          <p:grpSpPr>
            <a:xfrm>
              <a:off x="-1555624" y="1488707"/>
              <a:ext cx="1368300" cy="2433425"/>
              <a:chOff x="-1836712" y="3275837"/>
              <a:chExt cx="1368300" cy="2433425"/>
            </a:xfrm>
          </p:grpSpPr>
          <p:sp>
            <p:nvSpPr>
              <p:cNvPr id="1531" name="Google Shape;1531;p26"/>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background 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&gt;Solid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&gt;Colour</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&gt;choose a colour from the top line of the colour palette. Avoid setting the background colour the same as your font colour.</a:t>
                </a:r>
                <a:endParaRPr kumimoji="0" sz="1100" b="0" i="0" u="none" strike="noStrike" kern="0" cap="none" spc="0" normalizeH="0" baseline="0" noProof="0">
                  <a:ln>
                    <a:noFill/>
                  </a:ln>
                  <a:solidFill>
                    <a:srgbClr val="000000"/>
                  </a:solidFill>
                  <a:effectLst/>
                  <a:uLnTx/>
                  <a:uFillTx/>
                  <a:latin typeface="Arial"/>
                  <a:cs typeface="Arial"/>
                  <a:sym typeface="Arial"/>
                </a:endParaRPr>
              </a:p>
            </p:txBody>
          </p:sp>
          <p:pic>
            <p:nvPicPr>
              <p:cNvPr id="1532" name="Google Shape;1532;p26"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1533" name="Google Shape;1533;p26"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1534" name="Google Shape;1534;p26"/>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
        <p:nvSpPr>
          <p:cNvPr id="1535" name="Google Shape;1535;p26"/>
          <p:cNvSpPr/>
          <p:nvPr/>
        </p:nvSpPr>
        <p:spPr>
          <a:xfrm>
            <a:off x="14740" y="903364"/>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Tree>
    <p:extLst>
      <p:ext uri="{BB962C8B-B14F-4D97-AF65-F5344CB8AC3E}">
        <p14:creationId xmlns:p14="http://schemas.microsoft.com/office/powerpoint/2010/main" val="3991699210"/>
      </p:ext>
    </p:extLst>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229.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1536"/>
        <p:cNvGrpSpPr/>
        <p:nvPr/>
      </p:nvGrpSpPr>
      <p:grpSpPr>
        <a:xfrm>
          <a:off x="0" y="0"/>
          <a:ext cx="0" cy="0"/>
          <a:chOff x="0" y="0"/>
          <a:chExt cx="0" cy="0"/>
        </a:xfrm>
      </p:grpSpPr>
      <p:sp>
        <p:nvSpPr>
          <p:cNvPr id="1537" name="Google Shape;1537;p27"/>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538" name="Google Shape;1538;p2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539" name="Google Shape;1539;p2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540" name="Google Shape;1540;p2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541" name="Google Shape;1541;p27"/>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3000"/>
              <a:buFont typeface="Calibri"/>
              <a:buNone/>
              <a:defRPr sz="30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542" name="Google Shape;1542;p27"/>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pic>
        <p:nvPicPr>
          <p:cNvPr id="1543" name="Google Shape;1543;p27"/>
          <p:cNvPicPr preferRelativeResize="0"/>
          <p:nvPr/>
        </p:nvPicPr>
        <p:blipFill rotWithShape="1">
          <a:blip r:embed="rId2">
            <a:alphaModFix/>
          </a:blip>
          <a:srcRect/>
          <a:stretch/>
        </p:blipFill>
        <p:spPr>
          <a:xfrm>
            <a:off x="7630943" y="927427"/>
            <a:ext cx="1215133" cy="615925"/>
          </a:xfrm>
          <a:prstGeom prst="rect">
            <a:avLst/>
          </a:prstGeom>
          <a:noFill/>
          <a:ln>
            <a:noFill/>
          </a:ln>
        </p:spPr>
      </p:pic>
      <p:grpSp>
        <p:nvGrpSpPr>
          <p:cNvPr id="1544" name="Google Shape;1544;p27"/>
          <p:cNvGrpSpPr/>
          <p:nvPr/>
        </p:nvGrpSpPr>
        <p:grpSpPr>
          <a:xfrm>
            <a:off x="5221341" y="819719"/>
            <a:ext cx="1861928" cy="747587"/>
            <a:chOff x="1899" y="899"/>
            <a:chExt cx="4163" cy="1671"/>
          </a:xfrm>
        </p:grpSpPr>
        <p:sp>
          <p:nvSpPr>
            <p:cNvPr id="1545" name="Google Shape;1545;p2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6" name="Google Shape;1546;p2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7" name="Google Shape;1547;p2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8" name="Google Shape;1548;p2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9" name="Google Shape;1549;p2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0" name="Google Shape;1550;p2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1" name="Google Shape;1551;p2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2" name="Google Shape;1552;p2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3" name="Google Shape;1553;p2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4" name="Google Shape;1554;p2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5" name="Google Shape;1555;p2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6" name="Google Shape;1556;p27"/>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7" name="Google Shape;1557;p2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8" name="Google Shape;1558;p2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9" name="Google Shape;1559;p2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0" name="Google Shape;1560;p2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1" name="Google Shape;1561;p27"/>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2" name="Google Shape;1562;p2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3" name="Google Shape;1563;p2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4" name="Google Shape;1564;p2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5" name="Google Shape;1565;p2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6" name="Google Shape;1566;p2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7" name="Google Shape;1567;p2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8" name="Google Shape;1568;p2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9" name="Google Shape;1569;p2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0" name="Google Shape;1570;p2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1" name="Google Shape;1571;p2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2" name="Google Shape;1572;p2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3" name="Google Shape;1573;p2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4" name="Google Shape;1574;p2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5" name="Google Shape;1575;p2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6" name="Google Shape;1576;p2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7" name="Google Shape;1577;p2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8" name="Google Shape;1578;p2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9" name="Google Shape;1579;p2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0" name="Google Shape;1580;p2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1" name="Google Shape;1581;p2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2" name="Google Shape;1582;p2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3" name="Google Shape;1583;p2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4" name="Google Shape;1584;p2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5" name="Google Shape;1585;p2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6" name="Google Shape;1586;p2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7" name="Google Shape;1587;p2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8" name="Google Shape;1588;p2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9" name="Google Shape;1589;p2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0" name="Google Shape;1590;p2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1" name="Google Shape;1591;p2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2" name="Google Shape;1592;p2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3" name="Google Shape;1593;p2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4" name="Google Shape;1594;p2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5" name="Google Shape;1595;p2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6" name="Google Shape;1596;p2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7" name="Google Shape;1597;p2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8" name="Google Shape;1598;p2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9" name="Google Shape;1599;p2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0" name="Google Shape;1600;p2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1" name="Google Shape;1601;p2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2" name="Google Shape;1602;p2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3" name="Google Shape;1603;p2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4" name="Google Shape;1604;p2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5" name="Google Shape;1605;p2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6" name="Google Shape;1606;p2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7" name="Google Shape;1607;p2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8" name="Google Shape;1608;p2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9" name="Google Shape;1609;p2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0" name="Google Shape;1610;p2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1" name="Google Shape;1611;p2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2" name="Google Shape;1612;p2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3" name="Google Shape;1613;p2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4" name="Google Shape;1614;p2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5" name="Google Shape;1615;p2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6" name="Google Shape;1616;p2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7" name="Google Shape;1617;p2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8" name="Google Shape;1618;p2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9" name="Google Shape;1619;p2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0" name="Google Shape;1620;p2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1" name="Google Shape;1621;p2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2" name="Google Shape;1622;p2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3" name="Google Shape;1623;p2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4" name="Google Shape;1624;p27"/>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5" name="Google Shape;1625;p2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6" name="Google Shape;1626;p2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7" name="Google Shape;1627;p2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8" name="Google Shape;1628;p2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9" name="Google Shape;1629;p2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0" name="Google Shape;1630;p2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1" name="Google Shape;1631;p2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2" name="Google Shape;1632;p2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3" name="Google Shape;1633;p2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4" name="Google Shape;1634;p2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5" name="Google Shape;1635;p2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6" name="Google Shape;1636;p2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7" name="Google Shape;1637;p2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638" name="Google Shape;1638;p27"/>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grpSp>
        <p:nvGrpSpPr>
          <p:cNvPr id="1639" name="Google Shape;1639;p27"/>
          <p:cNvGrpSpPr/>
          <p:nvPr/>
        </p:nvGrpSpPr>
        <p:grpSpPr>
          <a:xfrm>
            <a:off x="-1748091" y="135390"/>
            <a:ext cx="6661786" cy="4665596"/>
            <a:chOff x="8589113" y="1245357"/>
            <a:chExt cx="1009132" cy="706748"/>
          </a:xfrm>
        </p:grpSpPr>
        <p:sp>
          <p:nvSpPr>
            <p:cNvPr id="1640" name="Google Shape;1640;p27"/>
            <p:cNvSpPr/>
            <p:nvPr/>
          </p:nvSpPr>
          <p:spPr>
            <a:xfrm>
              <a:off x="8589113" y="1491079"/>
              <a:ext cx="1009132" cy="425839"/>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1" name="Google Shape;1641;p27"/>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2" name="Google Shape;1642;p27"/>
            <p:cNvSpPr/>
            <p:nvPr/>
          </p:nvSpPr>
          <p:spPr>
            <a:xfrm>
              <a:off x="8881355" y="1764831"/>
              <a:ext cx="688855" cy="18727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spTree>
    <p:extLst>
      <p:ext uri="{BB962C8B-B14F-4D97-AF65-F5344CB8AC3E}">
        <p14:creationId xmlns:p14="http://schemas.microsoft.com/office/powerpoint/2010/main" val="182021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639"/>
                                        </p:tgtEl>
                                        <p:attrNameLst>
                                          <p:attrName>style.visibility</p:attrName>
                                        </p:attrNameLst>
                                      </p:cBhvr>
                                      <p:to>
                                        <p:strVal val="visible"/>
                                      </p:to>
                                    </p:set>
                                    <p:animEffect transition="in" filter="fade">
                                      <p:cBhvr>
                                        <p:cTn id="7" dur="500"/>
                                        <p:tgtEl>
                                          <p:spTgt spid="1639"/>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1544"/>
                                        </p:tgtEl>
                                        <p:attrNameLst>
                                          <p:attrName>style.visibility</p:attrName>
                                        </p:attrNameLst>
                                      </p:cBhvr>
                                      <p:to>
                                        <p:strVal val="visible"/>
                                      </p:to>
                                    </p:set>
                                    <p:animEffect transition="in" filter="fade">
                                      <p:cBhvr>
                                        <p:cTn id="11" dur="500"/>
                                        <p:tgtEl>
                                          <p:spTgt spid="1544"/>
                                        </p:tgtEl>
                                      </p:cBhvr>
                                    </p:animEffect>
                                  </p:childTnLst>
                                </p:cTn>
                              </p:par>
                              <p:par>
                                <p:cTn id="12" presetID="10" presetClass="entr" presetSubtype="0" fill="hold" nodeType="withEffect">
                                  <p:stCondLst>
                                    <p:cond delay="0"/>
                                  </p:stCondLst>
                                  <p:childTnLst>
                                    <p:set>
                                      <p:cBhvr>
                                        <p:cTn id="13" dur="1" fill="hold">
                                          <p:stCondLst>
                                            <p:cond delay="0"/>
                                          </p:stCondLst>
                                        </p:cTn>
                                        <p:tgtEl>
                                          <p:spTgt spid="1541"/>
                                        </p:tgtEl>
                                        <p:attrNameLst>
                                          <p:attrName>style.visibility</p:attrName>
                                        </p:attrNameLst>
                                      </p:cBhvr>
                                      <p:to>
                                        <p:strVal val="visible"/>
                                      </p:to>
                                    </p:set>
                                    <p:animEffect transition="in" filter="fade">
                                      <p:cBhvr>
                                        <p:cTn id="14" dur="500"/>
                                        <p:tgtEl>
                                          <p:spTgt spid="1541"/>
                                        </p:tgtEl>
                                      </p:cBhvr>
                                    </p:animEffect>
                                  </p:childTnLst>
                                </p:cTn>
                              </p:par>
                              <p:par>
                                <p:cTn id="15" presetID="10" presetClass="entr" presetSubtype="0" fill="hold" nodeType="withEffect">
                                  <p:stCondLst>
                                    <p:cond delay="0"/>
                                  </p:stCondLst>
                                  <p:childTnLst>
                                    <p:set>
                                      <p:cBhvr>
                                        <p:cTn id="16" dur="1" fill="hold">
                                          <p:stCondLst>
                                            <p:cond delay="0"/>
                                          </p:stCondLst>
                                        </p:cTn>
                                        <p:tgtEl>
                                          <p:spTgt spid="1542">
                                            <p:txEl>
                                              <p:pRg st="0" end="0"/>
                                            </p:txEl>
                                          </p:spTgt>
                                        </p:tgtEl>
                                        <p:attrNameLst>
                                          <p:attrName>style.visibility</p:attrName>
                                        </p:attrNameLst>
                                      </p:cBhvr>
                                      <p:to>
                                        <p:strVal val="visible"/>
                                      </p:to>
                                    </p:set>
                                    <p:animEffect transition="in" filter="fade">
                                      <p:cBhvr>
                                        <p:cTn id="17" dur="500"/>
                                        <p:tgtEl>
                                          <p:spTgt spid="1542">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1542">
                                            <p:txEl>
                                              <p:charRg st="1" end="1"/>
                                            </p:txEl>
                                          </p:spTgt>
                                        </p:tgtEl>
                                        <p:attrNameLst>
                                          <p:attrName>style.visibility</p:attrName>
                                        </p:attrNameLst>
                                      </p:cBhvr>
                                      <p:to>
                                        <p:strVal val="visible"/>
                                      </p:to>
                                    </p:set>
                                    <p:animEffect transition="in" filter="fade">
                                      <p:cBhvr>
                                        <p:cTn id="20" dur="500"/>
                                        <p:tgtEl>
                                          <p:spTgt spid="1542">
                                            <p:txEl>
                                              <p:char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1542">
                                            <p:txEl>
                                              <p:charRg st="1" end="1"/>
                                            </p:txEl>
                                          </p:spTgt>
                                        </p:tgtEl>
                                        <p:attrNameLst>
                                          <p:attrName>style.visibility</p:attrName>
                                        </p:attrNameLst>
                                      </p:cBhvr>
                                      <p:to>
                                        <p:strVal val="visible"/>
                                      </p:to>
                                    </p:set>
                                    <p:animEffect transition="in" filter="fade">
                                      <p:cBhvr>
                                        <p:cTn id="23" dur="500"/>
                                        <p:tgtEl>
                                          <p:spTgt spid="1542">
                                            <p:txEl>
                                              <p:charRg st="1" end="1"/>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1542">
                                            <p:txEl>
                                              <p:charRg st="1" end="1"/>
                                            </p:txEl>
                                          </p:spTgt>
                                        </p:tgtEl>
                                        <p:attrNameLst>
                                          <p:attrName>style.visibility</p:attrName>
                                        </p:attrNameLst>
                                      </p:cBhvr>
                                      <p:to>
                                        <p:strVal val="visible"/>
                                      </p:to>
                                    </p:set>
                                    <p:animEffect transition="in" filter="fade">
                                      <p:cBhvr>
                                        <p:cTn id="26" dur="500"/>
                                        <p:tgtEl>
                                          <p:spTgt spid="1542">
                                            <p:txEl>
                                              <p:charRg st="1" end="1"/>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1542">
                                            <p:txEl>
                                              <p:charRg st="1" end="1"/>
                                            </p:txEl>
                                          </p:spTgt>
                                        </p:tgtEl>
                                        <p:attrNameLst>
                                          <p:attrName>style.visibility</p:attrName>
                                        </p:attrNameLst>
                                      </p:cBhvr>
                                      <p:to>
                                        <p:strVal val="visible"/>
                                      </p:to>
                                    </p:set>
                                    <p:animEffect transition="in" filter="fade">
                                      <p:cBhvr>
                                        <p:cTn id="29" dur="500"/>
                                        <p:tgtEl>
                                          <p:spTgt spid="1542">
                                            <p:txEl>
                                              <p:charRg st="1" end="1"/>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1542">
                                            <p:txEl>
                                              <p:charRg st="1" end="1"/>
                                            </p:txEl>
                                          </p:spTgt>
                                        </p:tgtEl>
                                        <p:attrNameLst>
                                          <p:attrName>style.visibility</p:attrName>
                                        </p:attrNameLst>
                                      </p:cBhvr>
                                      <p:to>
                                        <p:strVal val="visible"/>
                                      </p:to>
                                    </p:set>
                                    <p:animEffect transition="in" filter="fade">
                                      <p:cBhvr>
                                        <p:cTn id="32" dur="500"/>
                                        <p:tgtEl>
                                          <p:spTgt spid="1542">
                                            <p:txEl>
                                              <p:charRg st="1" end="1"/>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1542">
                                            <p:txEl>
                                              <p:charRg st="1" end="1"/>
                                            </p:txEl>
                                          </p:spTgt>
                                        </p:tgtEl>
                                        <p:attrNameLst>
                                          <p:attrName>style.visibility</p:attrName>
                                        </p:attrNameLst>
                                      </p:cBhvr>
                                      <p:to>
                                        <p:strVal val="visible"/>
                                      </p:to>
                                    </p:set>
                                    <p:animEffect transition="in" filter="fade">
                                      <p:cBhvr>
                                        <p:cTn id="35" dur="500"/>
                                        <p:tgtEl>
                                          <p:spTgt spid="1542">
                                            <p:txEl>
                                              <p:charRg st="1" end="1"/>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1542">
                                            <p:txEl>
                                              <p:charRg st="1" end="1"/>
                                            </p:txEl>
                                          </p:spTgt>
                                        </p:tgtEl>
                                        <p:attrNameLst>
                                          <p:attrName>style.visibility</p:attrName>
                                        </p:attrNameLst>
                                      </p:cBhvr>
                                      <p:to>
                                        <p:strVal val="visible"/>
                                      </p:to>
                                    </p:set>
                                    <p:animEffect transition="in" filter="fade">
                                      <p:cBhvr>
                                        <p:cTn id="38" dur="500"/>
                                        <p:tgtEl>
                                          <p:spTgt spid="1542">
                                            <p:txEl>
                                              <p:charRg st="1" end="1"/>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1542">
                                            <p:txEl>
                                              <p:charRg st="1" end="1"/>
                                            </p:txEl>
                                          </p:spTgt>
                                        </p:tgtEl>
                                        <p:attrNameLst>
                                          <p:attrName>style.visibility</p:attrName>
                                        </p:attrNameLst>
                                      </p:cBhvr>
                                      <p:to>
                                        <p:strVal val="visible"/>
                                      </p:to>
                                    </p:set>
                                    <p:animEffect transition="in" filter="fade">
                                      <p:cBhvr>
                                        <p:cTn id="41" dur="500"/>
                                        <p:tgtEl>
                                          <p:spTgt spid="1542">
                                            <p:txEl>
                                              <p:charRg st="1" end="1"/>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1543"/>
                                        </p:tgtEl>
                                        <p:attrNameLst>
                                          <p:attrName>style.visibility</p:attrName>
                                        </p:attrNameLst>
                                      </p:cBhvr>
                                      <p:to>
                                        <p:strVal val="visible"/>
                                      </p:to>
                                    </p:set>
                                    <p:animEffect transition="in" filter="fade">
                                      <p:cBhvr>
                                        <p:cTn id="45" dur="1000"/>
                                        <p:tgtEl>
                                          <p:spTgt spid="15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2486"/>
        <p:cNvGrpSpPr/>
        <p:nvPr/>
      </p:nvGrpSpPr>
      <p:grpSpPr>
        <a:xfrm>
          <a:off x="0" y="0"/>
          <a:ext cx="0" cy="0"/>
          <a:chOff x="0" y="0"/>
          <a:chExt cx="0" cy="0"/>
        </a:xfrm>
      </p:grpSpPr>
      <p:sp>
        <p:nvSpPr>
          <p:cNvPr id="2487" name="Google Shape;2487;p25"/>
          <p:cNvSpPr txBox="1">
            <a:spLocks noGrp="1"/>
          </p:cNvSpPr>
          <p:nvPr>
            <p:ph type="ctrTitle"/>
          </p:nvPr>
        </p:nvSpPr>
        <p:spPr>
          <a:xfrm>
            <a:off x="311708" y="744575"/>
            <a:ext cx="8520600" cy="2052600"/>
          </a:xfrm>
          <a:prstGeom prst="rect">
            <a:avLst/>
          </a:prstGeom>
        </p:spPr>
        <p:txBody>
          <a:bodyPr spcFirstLastPara="1" wrap="square" lIns="0" tIns="0" rIns="0" bIns="0" anchor="b" anchorCtr="0"/>
          <a:lstStyle>
            <a:lvl1pPr lvl="0" algn="ctr" rtl="0">
              <a:spcBef>
                <a:spcPts val="0"/>
              </a:spcBef>
              <a:spcAft>
                <a:spcPts val="0"/>
              </a:spcAft>
              <a:buSzPts val="5200"/>
              <a:buNone/>
              <a:defRPr sz="5200"/>
            </a:lvl1pPr>
            <a:lvl2pPr lvl="1" algn="ctr" rtl="0">
              <a:spcBef>
                <a:spcPts val="0"/>
              </a:spcBef>
              <a:spcAft>
                <a:spcPts val="0"/>
              </a:spcAft>
              <a:buSzPts val="5200"/>
              <a:buNone/>
              <a:defRPr sz="5200"/>
            </a:lvl2pPr>
            <a:lvl3pPr lvl="2" algn="ctr" rtl="0">
              <a:spcBef>
                <a:spcPts val="0"/>
              </a:spcBef>
              <a:spcAft>
                <a:spcPts val="0"/>
              </a:spcAft>
              <a:buSzPts val="5200"/>
              <a:buNone/>
              <a:defRPr sz="5200"/>
            </a:lvl3pPr>
            <a:lvl4pPr lvl="3" algn="ctr" rtl="0">
              <a:spcBef>
                <a:spcPts val="0"/>
              </a:spcBef>
              <a:spcAft>
                <a:spcPts val="0"/>
              </a:spcAft>
              <a:buSzPts val="5200"/>
              <a:buNone/>
              <a:defRPr sz="5200"/>
            </a:lvl4pPr>
            <a:lvl5pPr lvl="4" algn="ctr" rtl="0">
              <a:spcBef>
                <a:spcPts val="0"/>
              </a:spcBef>
              <a:spcAft>
                <a:spcPts val="0"/>
              </a:spcAft>
              <a:buSzPts val="5200"/>
              <a:buNone/>
              <a:defRPr sz="5200"/>
            </a:lvl5pPr>
            <a:lvl6pPr lvl="5" algn="ctr" rtl="0">
              <a:spcBef>
                <a:spcPts val="0"/>
              </a:spcBef>
              <a:spcAft>
                <a:spcPts val="0"/>
              </a:spcAft>
              <a:buSzPts val="5200"/>
              <a:buNone/>
              <a:defRPr sz="5200"/>
            </a:lvl6pPr>
            <a:lvl7pPr lvl="6" algn="ctr" rtl="0">
              <a:spcBef>
                <a:spcPts val="0"/>
              </a:spcBef>
              <a:spcAft>
                <a:spcPts val="0"/>
              </a:spcAft>
              <a:buSzPts val="5200"/>
              <a:buNone/>
              <a:defRPr sz="5200"/>
            </a:lvl7pPr>
            <a:lvl8pPr lvl="7" algn="ctr" rtl="0">
              <a:spcBef>
                <a:spcPts val="0"/>
              </a:spcBef>
              <a:spcAft>
                <a:spcPts val="0"/>
              </a:spcAft>
              <a:buSzPts val="5200"/>
              <a:buNone/>
              <a:defRPr sz="5200"/>
            </a:lvl8pPr>
            <a:lvl9pPr lvl="8" algn="ctr" rtl="0">
              <a:spcBef>
                <a:spcPts val="0"/>
              </a:spcBef>
              <a:spcAft>
                <a:spcPts val="0"/>
              </a:spcAft>
              <a:buSzPts val="5200"/>
              <a:buNone/>
              <a:defRPr sz="5200"/>
            </a:lvl9pPr>
          </a:lstStyle>
          <a:p>
            <a:endParaRPr/>
          </a:p>
        </p:txBody>
      </p:sp>
      <p:sp>
        <p:nvSpPr>
          <p:cNvPr id="2488" name="Google Shape;2488;p25"/>
          <p:cNvSpPr txBox="1">
            <a:spLocks noGrp="1"/>
          </p:cNvSpPr>
          <p:nvPr>
            <p:ph type="subTitle" idx="1"/>
          </p:nvPr>
        </p:nvSpPr>
        <p:spPr>
          <a:xfrm>
            <a:off x="311700" y="2834125"/>
            <a:ext cx="8520600" cy="792600"/>
          </a:xfrm>
          <a:prstGeom prst="rect">
            <a:avLst/>
          </a:prstGeom>
        </p:spPr>
        <p:txBody>
          <a:bodyPr spcFirstLastPara="1" wrap="square" lIns="0" tIns="0" rIns="0" bIns="0" anchor="t" anchorCtr="0"/>
          <a:lstStyle>
            <a:lvl1pPr lvl="0" algn="ctr" rtl="0">
              <a:lnSpc>
                <a:spcPct val="100000"/>
              </a:lnSpc>
              <a:spcBef>
                <a:spcPts val="300"/>
              </a:spcBef>
              <a:spcAft>
                <a:spcPts val="0"/>
              </a:spcAft>
              <a:buSzPts val="2800"/>
              <a:buNone/>
              <a:defRPr sz="2800"/>
            </a:lvl1pPr>
            <a:lvl2pPr lvl="1" algn="ctr" rtl="0">
              <a:lnSpc>
                <a:spcPct val="100000"/>
              </a:lnSpc>
              <a:spcBef>
                <a:spcPts val="300"/>
              </a:spcBef>
              <a:spcAft>
                <a:spcPts val="0"/>
              </a:spcAft>
              <a:buSzPts val="2800"/>
              <a:buNone/>
              <a:defRPr sz="2800"/>
            </a:lvl2pPr>
            <a:lvl3pPr lvl="2" algn="ctr" rtl="0">
              <a:lnSpc>
                <a:spcPct val="100000"/>
              </a:lnSpc>
              <a:spcBef>
                <a:spcPts val="300"/>
              </a:spcBef>
              <a:spcAft>
                <a:spcPts val="0"/>
              </a:spcAft>
              <a:buSzPts val="2800"/>
              <a:buNone/>
              <a:defRPr sz="2800"/>
            </a:lvl3pPr>
            <a:lvl4pPr lvl="3" algn="ctr" rtl="0">
              <a:lnSpc>
                <a:spcPct val="100000"/>
              </a:lnSpc>
              <a:spcBef>
                <a:spcPts val="300"/>
              </a:spcBef>
              <a:spcAft>
                <a:spcPts val="0"/>
              </a:spcAft>
              <a:buSzPts val="2800"/>
              <a:buNone/>
              <a:defRPr sz="2800"/>
            </a:lvl4pPr>
            <a:lvl5pPr lvl="4" algn="ctr" rtl="0">
              <a:lnSpc>
                <a:spcPct val="100000"/>
              </a:lnSpc>
              <a:spcBef>
                <a:spcPts val="600"/>
              </a:spcBef>
              <a:spcAft>
                <a:spcPts val="0"/>
              </a:spcAft>
              <a:buSzPts val="2800"/>
              <a:buNone/>
              <a:defRPr sz="2800"/>
            </a:lvl5pPr>
            <a:lvl6pPr lvl="5" algn="ctr" rtl="0">
              <a:lnSpc>
                <a:spcPct val="100000"/>
              </a:lnSpc>
              <a:spcBef>
                <a:spcPts val="400"/>
              </a:spcBef>
              <a:spcAft>
                <a:spcPts val="0"/>
              </a:spcAft>
              <a:buSzPts val="2800"/>
              <a:buNone/>
              <a:defRPr sz="2800"/>
            </a:lvl6pPr>
            <a:lvl7pPr lvl="6" algn="ctr" rtl="0">
              <a:lnSpc>
                <a:spcPct val="100000"/>
              </a:lnSpc>
              <a:spcBef>
                <a:spcPts val="400"/>
              </a:spcBef>
              <a:spcAft>
                <a:spcPts val="0"/>
              </a:spcAft>
              <a:buSzPts val="2800"/>
              <a:buNone/>
              <a:defRPr sz="2800"/>
            </a:lvl7pPr>
            <a:lvl8pPr lvl="7" algn="ctr" rtl="0">
              <a:lnSpc>
                <a:spcPct val="100000"/>
              </a:lnSpc>
              <a:spcBef>
                <a:spcPts val="400"/>
              </a:spcBef>
              <a:spcAft>
                <a:spcPts val="0"/>
              </a:spcAft>
              <a:buSzPts val="2800"/>
              <a:buNone/>
              <a:defRPr sz="2800"/>
            </a:lvl8pPr>
            <a:lvl9pPr lvl="8" algn="ctr" rtl="0">
              <a:lnSpc>
                <a:spcPct val="100000"/>
              </a:lnSpc>
              <a:spcBef>
                <a:spcPts val="400"/>
              </a:spcBef>
              <a:spcAft>
                <a:spcPts val="0"/>
              </a:spcAft>
              <a:buSzPts val="2800"/>
              <a:buNone/>
              <a:defRPr sz="2800"/>
            </a:lvl9pPr>
          </a:lstStyle>
          <a:p>
            <a:endParaRPr/>
          </a:p>
        </p:txBody>
      </p:sp>
      <p:sp>
        <p:nvSpPr>
          <p:cNvPr id="2489" name="Google Shape;2489;p25"/>
          <p:cNvSpPr txBox="1">
            <a:spLocks noGrp="1"/>
          </p:cNvSpPr>
          <p:nvPr>
            <p:ph type="sldNum" idx="12"/>
          </p:nvPr>
        </p:nvSpPr>
        <p:spPr>
          <a:xfrm>
            <a:off x="8472458" y="4663217"/>
            <a:ext cx="548700" cy="393600"/>
          </a:xfrm>
          <a:prstGeom prst="rect">
            <a:avLst/>
          </a:prstGeom>
        </p:spPr>
        <p:txBody>
          <a:bodyPr spcFirstLastPara="1" wrap="square" lIns="68575" tIns="34275" rIns="68575" bIns="34275" anchor="ctr" anchorCtr="0">
            <a:noAutofit/>
          </a:bodyPr>
          <a:lstStyle>
            <a:lvl1pPr lvl="0" rtl="0">
              <a:buNone/>
              <a:defRPr/>
            </a:lvl1pPr>
            <a:lvl2pPr lvl="1" rtl="0">
              <a:buNone/>
              <a:defRPr/>
            </a:lvl2pPr>
            <a:lvl3pPr lvl="2" rtl="0">
              <a:buNone/>
              <a:defRPr/>
            </a:lvl3pPr>
            <a:lvl4pPr lvl="3" rtl="0">
              <a:buNone/>
              <a:defRPr/>
            </a:lvl4pPr>
            <a:lvl5pPr lvl="4" rtl="0">
              <a:buNone/>
              <a:defRPr/>
            </a:lvl5pPr>
            <a:lvl6pPr lvl="5" rtl="0">
              <a:buNone/>
              <a:defRPr/>
            </a:lvl6pPr>
            <a:lvl7pPr lvl="6" rtl="0">
              <a:buNone/>
              <a:defRPr/>
            </a:lvl7pPr>
            <a:lvl8pPr lvl="7" rtl="0">
              <a:buNone/>
              <a:defRPr/>
            </a:lvl8pPr>
            <a:lvl9pPr lvl="8" rtl="0">
              <a:buNone/>
              <a:defRPr/>
            </a:lvl9pPr>
          </a:lstStyle>
          <a:p>
            <a:pPr marL="0" lvl="0" indent="0" algn="r" rtl="0">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1643"/>
        <p:cNvGrpSpPr/>
        <p:nvPr/>
      </p:nvGrpSpPr>
      <p:grpSpPr>
        <a:xfrm>
          <a:off x="0" y="0"/>
          <a:ext cx="0" cy="0"/>
          <a:chOff x="0" y="0"/>
          <a:chExt cx="0" cy="0"/>
        </a:xfrm>
      </p:grpSpPr>
      <p:sp>
        <p:nvSpPr>
          <p:cNvPr id="1644" name="Google Shape;1644;p28"/>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645" name="Google Shape;1645;p28"/>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646" name="Google Shape;1646;p2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647" name="Google Shape;1647;p2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648" name="Google Shape;1648;p2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649" name="Google Shape;1649;p28"/>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650" name="Google Shape;1650;p28"/>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651" name="Google Shape;1651;p28"/>
          <p:cNvGrpSpPr/>
          <p:nvPr/>
        </p:nvGrpSpPr>
        <p:grpSpPr>
          <a:xfrm>
            <a:off x="-1530677" y="2991542"/>
            <a:ext cx="1404225" cy="2177094"/>
            <a:chOff x="6195941" y="562596"/>
            <a:chExt cx="1872300" cy="2902792"/>
          </a:xfrm>
        </p:grpSpPr>
        <p:grpSp>
          <p:nvGrpSpPr>
            <p:cNvPr id="1652" name="Google Shape;1652;p28"/>
            <p:cNvGrpSpPr/>
            <p:nvPr/>
          </p:nvGrpSpPr>
          <p:grpSpPr>
            <a:xfrm>
              <a:off x="6195941" y="832605"/>
              <a:ext cx="1872300" cy="2632784"/>
              <a:chOff x="-1872716" y="660661"/>
              <a:chExt cx="1872300" cy="1974637"/>
            </a:xfrm>
          </p:grpSpPr>
          <p:sp>
            <p:nvSpPr>
              <p:cNvPr id="1653" name="Google Shape;1653;p2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654" name="Google Shape;1654;p2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655" name="Google Shape;1655;p28"/>
            <p:cNvGrpSpPr/>
            <p:nvPr/>
          </p:nvGrpSpPr>
          <p:grpSpPr>
            <a:xfrm>
              <a:off x="6303954" y="562596"/>
              <a:ext cx="540000" cy="540000"/>
              <a:chOff x="6303954" y="562596"/>
              <a:chExt cx="540000" cy="540000"/>
            </a:xfrm>
          </p:grpSpPr>
          <p:sp>
            <p:nvSpPr>
              <p:cNvPr id="1656" name="Google Shape;1656;p2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657" name="Google Shape;1657;p2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658" name="Google Shape;1658;p28"/>
          <p:cNvSpPr/>
          <p:nvPr/>
        </p:nvSpPr>
        <p:spPr>
          <a:xfrm>
            <a:off x="4628042" y="1767480"/>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659" name="Google Shape;1659;p28"/>
          <p:cNvGrpSpPr/>
          <p:nvPr/>
        </p:nvGrpSpPr>
        <p:grpSpPr>
          <a:xfrm>
            <a:off x="7916400" y="221400"/>
            <a:ext cx="893994" cy="358950"/>
            <a:chOff x="1899" y="899"/>
            <a:chExt cx="4163" cy="1671"/>
          </a:xfrm>
        </p:grpSpPr>
        <p:sp>
          <p:nvSpPr>
            <p:cNvPr id="1660" name="Google Shape;1660;p2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1" name="Google Shape;1661;p2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2" name="Google Shape;1662;p2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3" name="Google Shape;1663;p2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4" name="Google Shape;1664;p2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5" name="Google Shape;1665;p2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6" name="Google Shape;1666;p2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7" name="Google Shape;1667;p2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8" name="Google Shape;1668;p2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9" name="Google Shape;1669;p2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0" name="Google Shape;1670;p2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1" name="Google Shape;1671;p28"/>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2" name="Google Shape;1672;p2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3" name="Google Shape;1673;p2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4" name="Google Shape;1674;p2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5" name="Google Shape;1675;p2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6" name="Google Shape;1676;p28"/>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7" name="Google Shape;1677;p2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8" name="Google Shape;1678;p2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9" name="Google Shape;1679;p2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0" name="Google Shape;1680;p2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1" name="Google Shape;1681;p2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2" name="Google Shape;1682;p2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3" name="Google Shape;1683;p2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4" name="Google Shape;1684;p2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5" name="Google Shape;1685;p2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6" name="Google Shape;1686;p2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7" name="Google Shape;1687;p2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8" name="Google Shape;1688;p2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9" name="Google Shape;1689;p2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0" name="Google Shape;1690;p2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1" name="Google Shape;1691;p2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2" name="Google Shape;1692;p2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3" name="Google Shape;1693;p2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4" name="Google Shape;1694;p2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5" name="Google Shape;1695;p2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6" name="Google Shape;1696;p2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7" name="Google Shape;1697;p2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8" name="Google Shape;1698;p2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9" name="Google Shape;1699;p2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0" name="Google Shape;1700;p2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1" name="Google Shape;1701;p2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2" name="Google Shape;1702;p2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3" name="Google Shape;1703;p2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4" name="Google Shape;1704;p2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5" name="Google Shape;1705;p2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6" name="Google Shape;1706;p2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7" name="Google Shape;1707;p2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8" name="Google Shape;1708;p2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9" name="Google Shape;1709;p2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0" name="Google Shape;1710;p2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1" name="Google Shape;1711;p2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2" name="Google Shape;1712;p2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3" name="Google Shape;1713;p2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4" name="Google Shape;1714;p2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5" name="Google Shape;1715;p2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6" name="Google Shape;1716;p2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7" name="Google Shape;1717;p2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8" name="Google Shape;1718;p2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9" name="Google Shape;1719;p2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0" name="Google Shape;1720;p2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1" name="Google Shape;1721;p2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2" name="Google Shape;1722;p2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3" name="Google Shape;1723;p2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4" name="Google Shape;1724;p2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5" name="Google Shape;1725;p2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6" name="Google Shape;1726;p2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7" name="Google Shape;1727;p2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8" name="Google Shape;1728;p2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9" name="Google Shape;1729;p2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0" name="Google Shape;1730;p2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1" name="Google Shape;1731;p2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2" name="Google Shape;1732;p2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3" name="Google Shape;1733;p2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4" name="Google Shape;1734;p2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5" name="Google Shape;1735;p2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6" name="Google Shape;1736;p2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7" name="Google Shape;1737;p2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8" name="Google Shape;1738;p2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9" name="Google Shape;1739;p28"/>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0" name="Google Shape;1740;p2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1" name="Google Shape;1741;p2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2" name="Google Shape;1742;p2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3" name="Google Shape;1743;p2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4" name="Google Shape;1744;p2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5" name="Google Shape;1745;p2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6" name="Google Shape;1746;p2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7" name="Google Shape;1747;p2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8" name="Google Shape;1748;p2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9" name="Google Shape;1749;p2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0" name="Google Shape;1750;p2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1" name="Google Shape;1751;p2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2" name="Google Shape;1752;p2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753" name="Google Shape;1753;p28"/>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2793106791"/>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1754"/>
        <p:cNvGrpSpPr/>
        <p:nvPr/>
      </p:nvGrpSpPr>
      <p:grpSpPr>
        <a:xfrm>
          <a:off x="0" y="0"/>
          <a:ext cx="0" cy="0"/>
          <a:chOff x="0" y="0"/>
          <a:chExt cx="0" cy="0"/>
        </a:xfrm>
      </p:grpSpPr>
      <p:sp>
        <p:nvSpPr>
          <p:cNvPr id="1755" name="Google Shape;1755;p29"/>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56" name="Google Shape;1756;p29"/>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57" name="Google Shape;1757;p2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758" name="Google Shape;1758;p2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grpSp>
        <p:nvGrpSpPr>
          <p:cNvPr id="1759" name="Google Shape;1759;p29"/>
          <p:cNvGrpSpPr/>
          <p:nvPr/>
        </p:nvGrpSpPr>
        <p:grpSpPr>
          <a:xfrm>
            <a:off x="7915032" y="222490"/>
            <a:ext cx="895960" cy="359739"/>
            <a:chOff x="1899" y="899"/>
            <a:chExt cx="4163" cy="1671"/>
          </a:xfrm>
        </p:grpSpPr>
        <p:sp>
          <p:nvSpPr>
            <p:cNvPr id="1760" name="Google Shape;1760;p2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1" name="Google Shape;1761;p2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2" name="Google Shape;1762;p2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3" name="Google Shape;1763;p2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4" name="Google Shape;1764;p2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5" name="Google Shape;1765;p2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6" name="Google Shape;1766;p2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7" name="Google Shape;1767;p2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8" name="Google Shape;1768;p2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9" name="Google Shape;1769;p2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0" name="Google Shape;1770;p2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1" name="Google Shape;1771;p2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2" name="Google Shape;1772;p2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3" name="Google Shape;1773;p2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4" name="Google Shape;1774;p2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5" name="Google Shape;1775;p2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6" name="Google Shape;1776;p2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7" name="Google Shape;1777;p2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8" name="Google Shape;1778;p2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9" name="Google Shape;1779;p2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0" name="Google Shape;1780;p2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1" name="Google Shape;1781;p2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2" name="Google Shape;1782;p2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3" name="Google Shape;1783;p2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4" name="Google Shape;1784;p2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5" name="Google Shape;1785;p2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6" name="Google Shape;1786;p2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7" name="Google Shape;1787;p2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8" name="Google Shape;1788;p2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9" name="Google Shape;1789;p2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0" name="Google Shape;1790;p2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1" name="Google Shape;1791;p2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2" name="Google Shape;1792;p2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3" name="Google Shape;1793;p2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4" name="Google Shape;1794;p2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5" name="Google Shape;1795;p2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6" name="Google Shape;1796;p2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7" name="Google Shape;1797;p2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8" name="Google Shape;1798;p2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9" name="Google Shape;1799;p2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0" name="Google Shape;1800;p2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1" name="Google Shape;1801;p2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2" name="Google Shape;1802;p2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3" name="Google Shape;1803;p2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4" name="Google Shape;1804;p2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5" name="Google Shape;1805;p2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6" name="Google Shape;1806;p2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7" name="Google Shape;1807;p2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8" name="Google Shape;1808;p2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9" name="Google Shape;1809;p2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0" name="Google Shape;1810;p2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1" name="Google Shape;1811;p2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2" name="Google Shape;1812;p2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3" name="Google Shape;1813;p2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4" name="Google Shape;1814;p2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5" name="Google Shape;1815;p2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6" name="Google Shape;1816;p2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7" name="Google Shape;1817;p2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8" name="Google Shape;1818;p2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9" name="Google Shape;1819;p2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0" name="Google Shape;1820;p2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1" name="Google Shape;1821;p2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2" name="Google Shape;1822;p2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3" name="Google Shape;1823;p2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4" name="Google Shape;1824;p2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5" name="Google Shape;1825;p2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6" name="Google Shape;1826;p2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7" name="Google Shape;1827;p2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8" name="Google Shape;1828;p2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9" name="Google Shape;1829;p2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0" name="Google Shape;1830;p2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1" name="Google Shape;1831;p2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2" name="Google Shape;1832;p2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3" name="Google Shape;1833;p2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4" name="Google Shape;1834;p2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5" name="Google Shape;1835;p2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6" name="Google Shape;1836;p2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7" name="Google Shape;1837;p2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8" name="Google Shape;1838;p2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9" name="Google Shape;1839;p2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0" name="Google Shape;1840;p2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1" name="Google Shape;1841;p2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2" name="Google Shape;1842;p2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3" name="Google Shape;1843;p2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4" name="Google Shape;1844;p2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5" name="Google Shape;1845;p2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6" name="Google Shape;1846;p2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7" name="Google Shape;1847;p2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8" name="Google Shape;1848;p2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9" name="Google Shape;1849;p2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0" name="Google Shape;1850;p2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1" name="Google Shape;1851;p2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2" name="Google Shape;1852;p2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853" name="Google Shape;1853;p2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1854" name="Google Shape;1854;p29"/>
          <p:cNvGrpSpPr/>
          <p:nvPr/>
        </p:nvGrpSpPr>
        <p:grpSpPr>
          <a:xfrm>
            <a:off x="-1530677" y="2991542"/>
            <a:ext cx="1404225" cy="2177094"/>
            <a:chOff x="6195941" y="562596"/>
            <a:chExt cx="1872300" cy="2902792"/>
          </a:xfrm>
        </p:grpSpPr>
        <p:grpSp>
          <p:nvGrpSpPr>
            <p:cNvPr id="1855" name="Google Shape;1855;p29"/>
            <p:cNvGrpSpPr/>
            <p:nvPr/>
          </p:nvGrpSpPr>
          <p:grpSpPr>
            <a:xfrm>
              <a:off x="6195941" y="832605"/>
              <a:ext cx="1872300" cy="2632784"/>
              <a:chOff x="-1872716" y="660661"/>
              <a:chExt cx="1872300" cy="1974637"/>
            </a:xfrm>
          </p:grpSpPr>
          <p:sp>
            <p:nvSpPr>
              <p:cNvPr id="1856" name="Google Shape;1856;p2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57" name="Google Shape;1857;p2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1858" name="Google Shape;1858;p29"/>
            <p:cNvGrpSpPr/>
            <p:nvPr/>
          </p:nvGrpSpPr>
          <p:grpSpPr>
            <a:xfrm>
              <a:off x="6303954" y="562596"/>
              <a:ext cx="540000" cy="540000"/>
              <a:chOff x="6303954" y="562596"/>
              <a:chExt cx="540000" cy="540000"/>
            </a:xfrm>
          </p:grpSpPr>
          <p:sp>
            <p:nvSpPr>
              <p:cNvPr id="1859" name="Google Shape;1859;p2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860" name="Google Shape;1860;p2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1861" name="Google Shape;1861;p29"/>
          <p:cNvSpPr/>
          <p:nvPr/>
        </p:nvSpPr>
        <p:spPr>
          <a:xfrm>
            <a:off x="5760132" y="2517745"/>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2" name="Google Shape;1862;p29"/>
          <p:cNvSpPr/>
          <p:nvPr/>
        </p:nvSpPr>
        <p:spPr>
          <a:xfrm>
            <a:off x="1" y="1191"/>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3" name="Google Shape;1863;p2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864" name="Google Shape;1864;p2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865" name="Google Shape;1865;p2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866" name="Google Shape;1866;p29"/>
          <p:cNvGrpSpPr/>
          <p:nvPr/>
        </p:nvGrpSpPr>
        <p:grpSpPr>
          <a:xfrm>
            <a:off x="-1530677" y="653650"/>
            <a:ext cx="1026225" cy="1698128"/>
            <a:chOff x="-1836712" y="2937191"/>
            <a:chExt cx="1368300" cy="2264171"/>
          </a:xfrm>
        </p:grpSpPr>
        <p:pic>
          <p:nvPicPr>
            <p:cNvPr id="1867" name="Google Shape;1867;p2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1868" name="Google Shape;1868;p2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change the photographic image to the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&gt;Right Click over slide</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&gt;format background</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&gt;picture or texture fill</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&gt;select image from  </a:t>
              </a:r>
              <a:b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b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  your file</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869" name="Google Shape;1869;p2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extLst>
      <p:ext uri="{BB962C8B-B14F-4D97-AF65-F5344CB8AC3E}">
        <p14:creationId xmlns:p14="http://schemas.microsoft.com/office/powerpoint/2010/main" val="1612637486"/>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1870"/>
        <p:cNvGrpSpPr/>
        <p:nvPr/>
      </p:nvGrpSpPr>
      <p:grpSpPr>
        <a:xfrm>
          <a:off x="0" y="0"/>
          <a:ext cx="0" cy="0"/>
          <a:chOff x="0" y="0"/>
          <a:chExt cx="0" cy="0"/>
        </a:xfrm>
      </p:grpSpPr>
      <p:sp>
        <p:nvSpPr>
          <p:cNvPr id="1871" name="Google Shape;1871;p30"/>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grpSp>
        <p:nvGrpSpPr>
          <p:cNvPr id="1872" name="Google Shape;1872;p30"/>
          <p:cNvGrpSpPr/>
          <p:nvPr/>
        </p:nvGrpSpPr>
        <p:grpSpPr>
          <a:xfrm>
            <a:off x="7916400" y="221400"/>
            <a:ext cx="893994" cy="358950"/>
            <a:chOff x="1899" y="899"/>
            <a:chExt cx="4163" cy="1671"/>
          </a:xfrm>
        </p:grpSpPr>
        <p:sp>
          <p:nvSpPr>
            <p:cNvPr id="1873" name="Google Shape;1873;p3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4" name="Google Shape;1874;p3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5" name="Google Shape;1875;p3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6" name="Google Shape;1876;p3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7" name="Google Shape;1877;p3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8" name="Google Shape;1878;p3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9" name="Google Shape;1879;p3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0" name="Google Shape;1880;p3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1" name="Google Shape;1881;p3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2" name="Google Shape;1882;p3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3" name="Google Shape;1883;p3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4" name="Google Shape;1884;p30"/>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5" name="Google Shape;1885;p3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6" name="Google Shape;1886;p3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7" name="Google Shape;1887;p3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8" name="Google Shape;1888;p3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9" name="Google Shape;1889;p30"/>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0" name="Google Shape;1890;p3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1" name="Google Shape;1891;p3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2" name="Google Shape;1892;p3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3" name="Google Shape;1893;p3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4" name="Google Shape;1894;p3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5" name="Google Shape;1895;p3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6" name="Google Shape;1896;p3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7" name="Google Shape;1897;p3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8" name="Google Shape;1898;p3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9" name="Google Shape;1899;p3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0" name="Google Shape;1900;p3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1" name="Google Shape;1901;p3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2" name="Google Shape;1902;p3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3" name="Google Shape;1903;p3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4" name="Google Shape;1904;p3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5" name="Google Shape;1905;p3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6" name="Google Shape;1906;p3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7" name="Google Shape;1907;p3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8" name="Google Shape;1908;p3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9" name="Google Shape;1909;p3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0" name="Google Shape;1910;p3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1" name="Google Shape;1911;p3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2" name="Google Shape;1912;p3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3" name="Google Shape;1913;p3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4" name="Google Shape;1914;p3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5" name="Google Shape;1915;p3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6" name="Google Shape;1916;p3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7" name="Google Shape;1917;p3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8" name="Google Shape;1918;p3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9" name="Google Shape;1919;p3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0" name="Google Shape;1920;p3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1" name="Google Shape;1921;p3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2" name="Google Shape;1922;p3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3" name="Google Shape;1923;p3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4" name="Google Shape;1924;p3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5" name="Google Shape;1925;p3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6" name="Google Shape;1926;p3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7" name="Google Shape;1927;p3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8" name="Google Shape;1928;p3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9" name="Google Shape;1929;p3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0" name="Google Shape;1930;p3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1" name="Google Shape;1931;p3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2" name="Google Shape;1932;p3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3" name="Google Shape;1933;p3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4" name="Google Shape;1934;p3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5" name="Google Shape;1935;p3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6" name="Google Shape;1936;p3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7" name="Google Shape;1937;p3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8" name="Google Shape;1938;p3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9" name="Google Shape;1939;p3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0" name="Google Shape;1940;p3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1" name="Google Shape;1941;p3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2" name="Google Shape;1942;p3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3" name="Google Shape;1943;p3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4" name="Google Shape;1944;p3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5" name="Google Shape;1945;p3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6" name="Google Shape;1946;p3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7" name="Google Shape;1947;p3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8" name="Google Shape;1948;p3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9" name="Google Shape;1949;p3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0" name="Google Shape;1950;p3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1" name="Google Shape;1951;p3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2" name="Google Shape;1952;p30"/>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3" name="Google Shape;1953;p3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4" name="Google Shape;1954;p3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5" name="Google Shape;1955;p3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6" name="Google Shape;1956;p3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7" name="Google Shape;1957;p3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8" name="Google Shape;1958;p3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9" name="Google Shape;1959;p3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0" name="Google Shape;1960;p3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1" name="Google Shape;1961;p3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2" name="Google Shape;1962;p3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3" name="Google Shape;1963;p3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4" name="Google Shape;1964;p3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5" name="Google Shape;1965;p3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966" name="Google Shape;1966;p30"/>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
        <p:nvSpPr>
          <p:cNvPr id="1967" name="Google Shape;1967;p30"/>
          <p:cNvSpPr/>
          <p:nvPr/>
        </p:nvSpPr>
        <p:spPr>
          <a:xfrm>
            <a:off x="-1113163" y="313266"/>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8" name="Google Shape;1968;p3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969" name="Google Shape;1969;p3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1970" name="Google Shape;1970;p3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1971" name="Google Shape;1971;p30"/>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972" name="Google Shape;1972;p30"/>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grpSp>
        <p:nvGrpSpPr>
          <p:cNvPr id="1973" name="Google Shape;1973;p30"/>
          <p:cNvGrpSpPr/>
          <p:nvPr/>
        </p:nvGrpSpPr>
        <p:grpSpPr>
          <a:xfrm>
            <a:off x="-1530677" y="2991542"/>
            <a:ext cx="1404225" cy="2177094"/>
            <a:chOff x="6195941" y="562596"/>
            <a:chExt cx="1872300" cy="2902792"/>
          </a:xfrm>
        </p:grpSpPr>
        <p:grpSp>
          <p:nvGrpSpPr>
            <p:cNvPr id="1974" name="Google Shape;1974;p30"/>
            <p:cNvGrpSpPr/>
            <p:nvPr/>
          </p:nvGrpSpPr>
          <p:grpSpPr>
            <a:xfrm>
              <a:off x="6195941" y="832605"/>
              <a:ext cx="1872300" cy="2632784"/>
              <a:chOff x="-1872716" y="660661"/>
              <a:chExt cx="1872300" cy="1974637"/>
            </a:xfrm>
          </p:grpSpPr>
          <p:sp>
            <p:nvSpPr>
              <p:cNvPr id="1975" name="Google Shape;1975;p3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976" name="Google Shape;1976;p3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977" name="Google Shape;1977;p30"/>
            <p:cNvGrpSpPr/>
            <p:nvPr/>
          </p:nvGrpSpPr>
          <p:grpSpPr>
            <a:xfrm>
              <a:off x="6303954" y="562596"/>
              <a:ext cx="540000" cy="540000"/>
              <a:chOff x="6303954" y="562596"/>
              <a:chExt cx="540000" cy="540000"/>
            </a:xfrm>
          </p:grpSpPr>
          <p:sp>
            <p:nvSpPr>
              <p:cNvPr id="1978" name="Google Shape;1978;p3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979" name="Google Shape;1979;p3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980" name="Google Shape;1980;p30"/>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981" name="Google Shape;1981;p30"/>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1982" name="Google Shape;1982;p30"/>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189" marR="0" lvl="0" indent="-228594"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378" marR="0" lvl="1" indent="-228594"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2449100743"/>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1983"/>
        <p:cNvGrpSpPr/>
        <p:nvPr/>
      </p:nvGrpSpPr>
      <p:grpSpPr>
        <a:xfrm>
          <a:off x="0" y="0"/>
          <a:ext cx="0" cy="0"/>
          <a:chOff x="0" y="0"/>
          <a:chExt cx="0" cy="0"/>
        </a:xfrm>
      </p:grpSpPr>
      <p:sp>
        <p:nvSpPr>
          <p:cNvPr id="1984" name="Google Shape;1984;p31"/>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985" name="Google Shape;1985;p31"/>
          <p:cNvSpPr/>
          <p:nvPr/>
        </p:nvSpPr>
        <p:spPr>
          <a:xfrm>
            <a:off x="14740" y="903364"/>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6" name="Google Shape;1986;p3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dk1"/>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595959"/>
              </a:solidFill>
            </a:endParaRPr>
          </a:p>
        </p:txBody>
      </p:sp>
      <p:sp>
        <p:nvSpPr>
          <p:cNvPr id="1987" name="Google Shape;1987;p3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dk1"/>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595959"/>
              </a:solidFill>
            </a:endParaRPr>
          </a:p>
        </p:txBody>
      </p:sp>
      <p:sp>
        <p:nvSpPr>
          <p:cNvPr id="1988" name="Google Shape;1988;p3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dk1"/>
                </a:solidFill>
                <a:latin typeface="Calibri"/>
                <a:ea typeface="Calibri"/>
                <a:cs typeface="Calibri"/>
                <a:sym typeface="Calibri"/>
              </a:defRPr>
            </a:lvl1pPr>
            <a:lvl2pPr marL="0" marR="0" lvl="1" indent="0" algn="r" rtl="0">
              <a:spcBef>
                <a:spcPts val="0"/>
              </a:spcBef>
              <a:buNone/>
              <a:defRPr sz="1200" b="1">
                <a:solidFill>
                  <a:schemeClr val="dk1"/>
                </a:solidFill>
                <a:latin typeface="Calibri"/>
                <a:ea typeface="Calibri"/>
                <a:cs typeface="Calibri"/>
                <a:sym typeface="Calibri"/>
              </a:defRPr>
            </a:lvl2pPr>
            <a:lvl3pPr marL="0" marR="0" lvl="2" indent="0" algn="r" rtl="0">
              <a:spcBef>
                <a:spcPts val="0"/>
              </a:spcBef>
              <a:buNone/>
              <a:defRPr sz="1200" b="1">
                <a:solidFill>
                  <a:schemeClr val="dk1"/>
                </a:solidFill>
                <a:latin typeface="Calibri"/>
                <a:ea typeface="Calibri"/>
                <a:cs typeface="Calibri"/>
                <a:sym typeface="Calibri"/>
              </a:defRPr>
            </a:lvl3pPr>
            <a:lvl4pPr marL="0" marR="0" lvl="3" indent="0" algn="r" rtl="0">
              <a:spcBef>
                <a:spcPts val="0"/>
              </a:spcBef>
              <a:buNone/>
              <a:defRPr sz="1200" b="1">
                <a:solidFill>
                  <a:schemeClr val="dk1"/>
                </a:solidFill>
                <a:latin typeface="Calibri"/>
                <a:ea typeface="Calibri"/>
                <a:cs typeface="Calibri"/>
                <a:sym typeface="Calibri"/>
              </a:defRPr>
            </a:lvl4pPr>
            <a:lvl5pPr marL="0" marR="0" lvl="4" indent="0" algn="r" rtl="0">
              <a:spcBef>
                <a:spcPts val="0"/>
              </a:spcBef>
              <a:buNone/>
              <a:defRPr sz="1200" b="1">
                <a:solidFill>
                  <a:schemeClr val="dk1"/>
                </a:solidFill>
                <a:latin typeface="Calibri"/>
                <a:ea typeface="Calibri"/>
                <a:cs typeface="Calibri"/>
                <a:sym typeface="Calibri"/>
              </a:defRPr>
            </a:lvl5pPr>
            <a:lvl6pPr marL="0" marR="0" lvl="5" indent="0" algn="r" rtl="0">
              <a:spcBef>
                <a:spcPts val="0"/>
              </a:spcBef>
              <a:buNone/>
              <a:defRPr sz="1200" b="1">
                <a:solidFill>
                  <a:schemeClr val="dk1"/>
                </a:solidFill>
                <a:latin typeface="Calibri"/>
                <a:ea typeface="Calibri"/>
                <a:cs typeface="Calibri"/>
                <a:sym typeface="Calibri"/>
              </a:defRPr>
            </a:lvl6pPr>
            <a:lvl7pPr marL="0" marR="0" lvl="6" indent="0" algn="r" rtl="0">
              <a:spcBef>
                <a:spcPts val="0"/>
              </a:spcBef>
              <a:buNone/>
              <a:defRPr sz="1200" b="1">
                <a:solidFill>
                  <a:schemeClr val="dk1"/>
                </a:solidFill>
                <a:latin typeface="Calibri"/>
                <a:ea typeface="Calibri"/>
                <a:cs typeface="Calibri"/>
                <a:sym typeface="Calibri"/>
              </a:defRPr>
            </a:lvl7pPr>
            <a:lvl8pPr marL="0" marR="0" lvl="7" indent="0" algn="r" rtl="0">
              <a:spcBef>
                <a:spcPts val="0"/>
              </a:spcBef>
              <a:buNone/>
              <a:defRPr sz="1200" b="1">
                <a:solidFill>
                  <a:schemeClr val="dk1"/>
                </a:solidFill>
                <a:latin typeface="Calibri"/>
                <a:ea typeface="Calibri"/>
                <a:cs typeface="Calibri"/>
                <a:sym typeface="Calibri"/>
              </a:defRPr>
            </a:lvl8pPr>
            <a:lvl9pPr marL="0" marR="0" lvl="8" indent="0" algn="r" rtl="0">
              <a:spcBef>
                <a:spcPts val="0"/>
              </a:spcBef>
              <a:buNone/>
              <a:defRPr sz="1200" b="1">
                <a:solidFill>
                  <a:schemeClr val="dk1"/>
                </a:solidFill>
                <a:latin typeface="Calibri"/>
                <a:ea typeface="Calibri"/>
                <a:cs typeface="Calibri"/>
                <a:sym typeface="Calibri"/>
              </a:defRPr>
            </a:lvl9pPr>
          </a:lstStyle>
          <a:p>
            <a:pPr defTabSz="914378"/>
            <a:fld id="{00000000-1234-1234-1234-123412341234}" type="slidenum">
              <a:rPr lang="en-GB" smtClean="0">
                <a:solidFill>
                  <a:srgbClr val="595959"/>
                </a:solidFill>
              </a:rPr>
              <a:pPr defTabSz="914378"/>
              <a:t>‹#›</a:t>
            </a:fld>
            <a:endParaRPr lang="en-GB">
              <a:solidFill>
                <a:srgbClr val="595959"/>
              </a:solidFill>
            </a:endParaRPr>
          </a:p>
        </p:txBody>
      </p:sp>
      <p:sp>
        <p:nvSpPr>
          <p:cNvPr id="1989" name="Google Shape;1989;p31"/>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1990" name="Google Shape;1990;p31"/>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5943" marR="0" lvl="4" indent="-228594"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1991" name="Google Shape;1991;p31"/>
          <p:cNvGrpSpPr/>
          <p:nvPr/>
        </p:nvGrpSpPr>
        <p:grpSpPr>
          <a:xfrm>
            <a:off x="4673501" y="957419"/>
            <a:ext cx="1519119" cy="609945"/>
            <a:chOff x="1899" y="899"/>
            <a:chExt cx="4163" cy="1671"/>
          </a:xfrm>
        </p:grpSpPr>
        <p:sp>
          <p:nvSpPr>
            <p:cNvPr id="1992" name="Google Shape;1992;p3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3" name="Google Shape;1993;p3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4" name="Google Shape;1994;p3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5" name="Google Shape;1995;p3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6" name="Google Shape;1996;p3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7" name="Google Shape;1997;p3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8" name="Google Shape;1998;p3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9" name="Google Shape;1999;p3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0" name="Google Shape;2000;p3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1" name="Google Shape;2001;p3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2" name="Google Shape;2002;p3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3" name="Google Shape;2003;p31"/>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4" name="Google Shape;2004;p3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5" name="Google Shape;2005;p3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6" name="Google Shape;2006;p3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7" name="Google Shape;2007;p3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8" name="Google Shape;2008;p31"/>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9" name="Google Shape;2009;p3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0" name="Google Shape;2010;p3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1" name="Google Shape;2011;p3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2" name="Google Shape;2012;p3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3" name="Google Shape;2013;p3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4" name="Google Shape;2014;p3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5" name="Google Shape;2015;p3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6" name="Google Shape;2016;p3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7" name="Google Shape;2017;p3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8" name="Google Shape;2018;p3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9" name="Google Shape;2019;p3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0" name="Google Shape;2020;p3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1" name="Google Shape;2021;p3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2" name="Google Shape;2022;p3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3" name="Google Shape;2023;p3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4" name="Google Shape;2024;p3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5" name="Google Shape;2025;p3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6" name="Google Shape;2026;p3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7" name="Google Shape;2027;p3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8" name="Google Shape;2028;p3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9" name="Google Shape;2029;p3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0" name="Google Shape;2030;p3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1" name="Google Shape;2031;p3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2" name="Google Shape;2032;p3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3" name="Google Shape;2033;p3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4" name="Google Shape;2034;p3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5" name="Google Shape;2035;p3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6" name="Google Shape;2036;p3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7" name="Google Shape;2037;p3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8" name="Google Shape;2038;p3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9" name="Google Shape;2039;p3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0" name="Google Shape;2040;p3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1" name="Google Shape;2041;p3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2" name="Google Shape;2042;p3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3" name="Google Shape;2043;p3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4" name="Google Shape;2044;p3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5" name="Google Shape;2045;p3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6" name="Google Shape;2046;p3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7" name="Google Shape;2047;p3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8" name="Google Shape;2048;p3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9" name="Google Shape;2049;p3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0" name="Google Shape;2050;p3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1" name="Google Shape;2051;p3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2" name="Google Shape;2052;p3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3" name="Google Shape;2053;p3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4" name="Google Shape;2054;p3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5" name="Google Shape;2055;p3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6" name="Google Shape;2056;p3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7" name="Google Shape;2057;p3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8" name="Google Shape;2058;p3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9" name="Google Shape;2059;p3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0" name="Google Shape;2060;p3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1" name="Google Shape;2061;p3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2" name="Google Shape;2062;p3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3" name="Google Shape;2063;p3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4" name="Google Shape;2064;p3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5" name="Google Shape;2065;p3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6" name="Google Shape;2066;p3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7" name="Google Shape;2067;p3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8" name="Google Shape;2068;p3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9" name="Google Shape;2069;p3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0" name="Google Shape;2070;p3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1" name="Google Shape;2071;p31"/>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2" name="Google Shape;2072;p3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3" name="Google Shape;2073;p3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4" name="Google Shape;2074;p3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5" name="Google Shape;2075;p3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6" name="Google Shape;2076;p3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7" name="Google Shape;2077;p3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8" name="Google Shape;2078;p3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9" name="Google Shape;2079;p3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0" name="Google Shape;2080;p3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1" name="Google Shape;2081;p3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2" name="Google Shape;2082;p3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3" name="Google Shape;2083;p3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4" name="Google Shape;2084;p3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085" name="Google Shape;2085;p31"/>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2515689004"/>
      </p:ext>
    </p:extLst>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234.xml><?xml version="1.0" encoding="utf-8"?>
<p:sldLayout xmlns:a="http://schemas.openxmlformats.org/drawingml/2006/main" xmlns:r="http://schemas.openxmlformats.org/officeDocument/2006/relationships" xmlns:p="http://schemas.openxmlformats.org/presentationml/2006/main" matchingName="Title and content (2 column)">
  <p:cSld name="Title and content (2 column)">
    <p:bg>
      <p:bgPr>
        <a:solidFill>
          <a:schemeClr val="lt1"/>
        </a:solidFill>
        <a:effectLst/>
      </p:bgPr>
    </p:bg>
    <p:spTree>
      <p:nvGrpSpPr>
        <p:cNvPr id="1" name="Shape 2086"/>
        <p:cNvGrpSpPr/>
        <p:nvPr/>
      </p:nvGrpSpPr>
      <p:grpSpPr>
        <a:xfrm>
          <a:off x="0" y="0"/>
          <a:ext cx="0" cy="0"/>
          <a:chOff x="0" y="0"/>
          <a:chExt cx="0" cy="0"/>
        </a:xfrm>
      </p:grpSpPr>
      <p:sp>
        <p:nvSpPr>
          <p:cNvPr id="2087" name="Google Shape;2087;p32"/>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088" name="Google Shape;2088;p32"/>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089" name="Google Shape;2089;p3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090" name="Google Shape;2090;p3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091" name="Google Shape;2091;p3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092" name="Google Shape;2092;p32"/>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093" name="Google Shape;2093;p32"/>
          <p:cNvGrpSpPr/>
          <p:nvPr/>
        </p:nvGrpSpPr>
        <p:grpSpPr>
          <a:xfrm>
            <a:off x="-1530677" y="2991542"/>
            <a:ext cx="1404225" cy="2177094"/>
            <a:chOff x="6195941" y="562596"/>
            <a:chExt cx="1872300" cy="2902792"/>
          </a:xfrm>
        </p:grpSpPr>
        <p:grpSp>
          <p:nvGrpSpPr>
            <p:cNvPr id="2094" name="Google Shape;2094;p32"/>
            <p:cNvGrpSpPr/>
            <p:nvPr/>
          </p:nvGrpSpPr>
          <p:grpSpPr>
            <a:xfrm>
              <a:off x="6195941" y="832605"/>
              <a:ext cx="1872300" cy="2632784"/>
              <a:chOff x="-1872716" y="660661"/>
              <a:chExt cx="1872300" cy="1974637"/>
            </a:xfrm>
          </p:grpSpPr>
          <p:sp>
            <p:nvSpPr>
              <p:cNvPr id="2095" name="Google Shape;2095;p3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096" name="Google Shape;2096;p3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097" name="Google Shape;2097;p32"/>
            <p:cNvGrpSpPr/>
            <p:nvPr/>
          </p:nvGrpSpPr>
          <p:grpSpPr>
            <a:xfrm>
              <a:off x="6303954" y="562596"/>
              <a:ext cx="540000" cy="540000"/>
              <a:chOff x="6303954" y="562596"/>
              <a:chExt cx="540000" cy="540000"/>
            </a:xfrm>
          </p:grpSpPr>
          <p:sp>
            <p:nvSpPr>
              <p:cNvPr id="2098" name="Google Shape;2098;p3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099" name="Google Shape;2099;p3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100" name="Google Shape;2100;p32"/>
          <p:cNvSpPr/>
          <p:nvPr/>
        </p:nvSpPr>
        <p:spPr>
          <a:xfrm>
            <a:off x="3474452" y="1545637"/>
            <a:ext cx="6642652" cy="46517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101" name="Google Shape;2101;p32"/>
          <p:cNvGrpSpPr/>
          <p:nvPr/>
        </p:nvGrpSpPr>
        <p:grpSpPr>
          <a:xfrm>
            <a:off x="7916400" y="221400"/>
            <a:ext cx="893994" cy="358950"/>
            <a:chOff x="1899" y="899"/>
            <a:chExt cx="4163" cy="1671"/>
          </a:xfrm>
        </p:grpSpPr>
        <p:sp>
          <p:nvSpPr>
            <p:cNvPr id="2102" name="Google Shape;2102;p3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3" name="Google Shape;2103;p3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4" name="Google Shape;2104;p3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5" name="Google Shape;2105;p3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6" name="Google Shape;2106;p3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7" name="Google Shape;2107;p3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8" name="Google Shape;2108;p3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9" name="Google Shape;2109;p3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0" name="Google Shape;2110;p3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1" name="Google Shape;2111;p3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2" name="Google Shape;2112;p3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3" name="Google Shape;2113;p32"/>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4" name="Google Shape;2114;p3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5" name="Google Shape;2115;p3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6" name="Google Shape;2116;p3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7" name="Google Shape;2117;p3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8" name="Google Shape;2118;p32"/>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9" name="Google Shape;2119;p3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0" name="Google Shape;2120;p3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1" name="Google Shape;2121;p3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2" name="Google Shape;2122;p3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3" name="Google Shape;2123;p3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4" name="Google Shape;2124;p3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5" name="Google Shape;2125;p3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6" name="Google Shape;2126;p3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7" name="Google Shape;2127;p3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8" name="Google Shape;2128;p3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9" name="Google Shape;2129;p3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0" name="Google Shape;2130;p3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1" name="Google Shape;2131;p3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2" name="Google Shape;2132;p3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3" name="Google Shape;2133;p3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4" name="Google Shape;2134;p3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5" name="Google Shape;2135;p3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6" name="Google Shape;2136;p3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7" name="Google Shape;2137;p3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8" name="Google Shape;2138;p3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9" name="Google Shape;2139;p3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0" name="Google Shape;2140;p3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1" name="Google Shape;2141;p3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2" name="Google Shape;2142;p3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3" name="Google Shape;2143;p3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4" name="Google Shape;2144;p3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5" name="Google Shape;2145;p3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6" name="Google Shape;2146;p3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7" name="Google Shape;2147;p3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8" name="Google Shape;2148;p3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9" name="Google Shape;2149;p3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0" name="Google Shape;2150;p3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1" name="Google Shape;2151;p3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2" name="Google Shape;2152;p3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3" name="Google Shape;2153;p3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4" name="Google Shape;2154;p3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5" name="Google Shape;2155;p3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6" name="Google Shape;2156;p3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7" name="Google Shape;2157;p3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8" name="Google Shape;2158;p3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9" name="Google Shape;2159;p3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0" name="Google Shape;2160;p3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1" name="Google Shape;2161;p3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2" name="Google Shape;2162;p3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3" name="Google Shape;2163;p3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4" name="Google Shape;2164;p3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5" name="Google Shape;2165;p3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6" name="Google Shape;2166;p3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7" name="Google Shape;2167;p3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8" name="Google Shape;2168;p3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9" name="Google Shape;2169;p3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0" name="Google Shape;2170;p3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1" name="Google Shape;2171;p3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2" name="Google Shape;2172;p3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3" name="Google Shape;2173;p3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4" name="Google Shape;2174;p3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5" name="Google Shape;2175;p3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6" name="Google Shape;2176;p3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7" name="Google Shape;2177;p3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8" name="Google Shape;2178;p3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9" name="Google Shape;2179;p3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0" name="Google Shape;2180;p3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1" name="Google Shape;2181;p32"/>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2" name="Google Shape;2182;p3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3" name="Google Shape;2183;p3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4" name="Google Shape;2184;p3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5" name="Google Shape;2185;p3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6" name="Google Shape;2186;p3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7" name="Google Shape;2187;p3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8" name="Google Shape;2188;p3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9" name="Google Shape;2189;p3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0" name="Google Shape;2190;p3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1" name="Google Shape;2191;p3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2" name="Google Shape;2192;p3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3" name="Google Shape;2193;p3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4" name="Google Shape;2194;p3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195" name="Google Shape;2195;p32"/>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2003297263"/>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35.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2196"/>
        <p:cNvGrpSpPr/>
        <p:nvPr/>
      </p:nvGrpSpPr>
      <p:grpSpPr>
        <a:xfrm>
          <a:off x="0" y="0"/>
          <a:ext cx="0" cy="0"/>
          <a:chOff x="0" y="0"/>
          <a:chExt cx="0" cy="0"/>
        </a:xfrm>
      </p:grpSpPr>
      <p:sp>
        <p:nvSpPr>
          <p:cNvPr id="2197" name="Google Shape;2197;p33"/>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198" name="Google Shape;2198;p33"/>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199" name="Google Shape;2199;p3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200" name="Google Shape;2200;p3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201" name="Google Shape;2201;p3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202" name="Google Shape;2202;p33"/>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2100"/>
              <a:buFont typeface="Arial"/>
              <a:buNone/>
              <a:defRPr sz="21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2100"/>
              <a:buFont typeface="Arial"/>
              <a:buNone/>
              <a:defRPr sz="21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203" name="Google Shape;2203;p33"/>
          <p:cNvGrpSpPr/>
          <p:nvPr/>
        </p:nvGrpSpPr>
        <p:grpSpPr>
          <a:xfrm>
            <a:off x="-1530677" y="2991542"/>
            <a:ext cx="1404225" cy="2177094"/>
            <a:chOff x="6195941" y="562596"/>
            <a:chExt cx="1872300" cy="2902792"/>
          </a:xfrm>
        </p:grpSpPr>
        <p:grpSp>
          <p:nvGrpSpPr>
            <p:cNvPr id="2204" name="Google Shape;2204;p33"/>
            <p:cNvGrpSpPr/>
            <p:nvPr/>
          </p:nvGrpSpPr>
          <p:grpSpPr>
            <a:xfrm>
              <a:off x="6195941" y="832605"/>
              <a:ext cx="1872300" cy="2632784"/>
              <a:chOff x="-1872716" y="660661"/>
              <a:chExt cx="1872300" cy="1974637"/>
            </a:xfrm>
          </p:grpSpPr>
          <p:sp>
            <p:nvSpPr>
              <p:cNvPr id="2205" name="Google Shape;2205;p3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206" name="Google Shape;2206;p3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207" name="Google Shape;2207;p33"/>
            <p:cNvGrpSpPr/>
            <p:nvPr/>
          </p:nvGrpSpPr>
          <p:grpSpPr>
            <a:xfrm>
              <a:off x="6303954" y="562596"/>
              <a:ext cx="540000" cy="540000"/>
              <a:chOff x="6303954" y="562596"/>
              <a:chExt cx="540000" cy="540000"/>
            </a:xfrm>
          </p:grpSpPr>
          <p:sp>
            <p:nvSpPr>
              <p:cNvPr id="2208" name="Google Shape;2208;p3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209" name="Google Shape;2209;p3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210" name="Google Shape;2210;p33"/>
          <p:cNvSpPr/>
          <p:nvPr/>
        </p:nvSpPr>
        <p:spPr>
          <a:xfrm>
            <a:off x="1752560" y="-1211567"/>
            <a:ext cx="12848286" cy="899754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211" name="Google Shape;2211;p33"/>
          <p:cNvGrpSpPr/>
          <p:nvPr/>
        </p:nvGrpSpPr>
        <p:grpSpPr>
          <a:xfrm>
            <a:off x="7916400" y="221400"/>
            <a:ext cx="893994" cy="358950"/>
            <a:chOff x="1899" y="899"/>
            <a:chExt cx="4163" cy="1671"/>
          </a:xfrm>
        </p:grpSpPr>
        <p:sp>
          <p:nvSpPr>
            <p:cNvPr id="2212" name="Google Shape;2212;p3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3" name="Google Shape;2213;p3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4" name="Google Shape;2214;p3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5" name="Google Shape;2215;p3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6" name="Google Shape;2216;p3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7" name="Google Shape;2217;p3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8" name="Google Shape;2218;p3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9" name="Google Shape;2219;p3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0" name="Google Shape;2220;p3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1" name="Google Shape;2221;p3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2" name="Google Shape;2222;p3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3" name="Google Shape;2223;p33"/>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4" name="Google Shape;2224;p3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5" name="Google Shape;2225;p3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6" name="Google Shape;2226;p3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7" name="Google Shape;2227;p3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8" name="Google Shape;2228;p33"/>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9" name="Google Shape;2229;p3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0" name="Google Shape;2230;p3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1" name="Google Shape;2231;p3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2" name="Google Shape;2232;p3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3" name="Google Shape;2233;p3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4" name="Google Shape;2234;p3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5" name="Google Shape;2235;p3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6" name="Google Shape;2236;p3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7" name="Google Shape;2237;p3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8" name="Google Shape;2238;p3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9" name="Google Shape;2239;p3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0" name="Google Shape;2240;p3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1" name="Google Shape;2241;p3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2" name="Google Shape;2242;p3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3" name="Google Shape;2243;p3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4" name="Google Shape;2244;p3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5" name="Google Shape;2245;p3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6" name="Google Shape;2246;p3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7" name="Google Shape;2247;p3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8" name="Google Shape;2248;p3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9" name="Google Shape;2249;p3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0" name="Google Shape;2250;p3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1" name="Google Shape;2251;p3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2" name="Google Shape;2252;p3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3" name="Google Shape;2253;p3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4" name="Google Shape;2254;p3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5" name="Google Shape;2255;p3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6" name="Google Shape;2256;p3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7" name="Google Shape;2257;p3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8" name="Google Shape;2258;p3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9" name="Google Shape;2259;p3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0" name="Google Shape;2260;p3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1" name="Google Shape;2261;p3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2" name="Google Shape;2262;p3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3" name="Google Shape;2263;p3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4" name="Google Shape;2264;p3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5" name="Google Shape;2265;p3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6" name="Google Shape;2266;p3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7" name="Google Shape;2267;p3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8" name="Google Shape;2268;p3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9" name="Google Shape;2269;p3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0" name="Google Shape;2270;p3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1" name="Google Shape;2271;p3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2" name="Google Shape;2272;p3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3" name="Google Shape;2273;p3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4" name="Google Shape;2274;p3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5" name="Google Shape;2275;p3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6" name="Google Shape;2276;p3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7" name="Google Shape;2277;p3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8" name="Google Shape;2278;p3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9" name="Google Shape;2279;p3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0" name="Google Shape;2280;p3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1" name="Google Shape;2281;p3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2" name="Google Shape;2282;p3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3" name="Google Shape;2283;p3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4" name="Google Shape;2284;p3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5" name="Google Shape;2285;p3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6" name="Google Shape;2286;p3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7" name="Google Shape;2287;p3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8" name="Google Shape;2288;p3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89" name="Google Shape;2289;p3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0" name="Google Shape;2290;p3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1" name="Google Shape;2291;p33"/>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2" name="Google Shape;2292;p3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3" name="Google Shape;2293;p3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4" name="Google Shape;2294;p3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5" name="Google Shape;2295;p3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6" name="Google Shape;2296;p3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7" name="Google Shape;2297;p3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8" name="Google Shape;2298;p3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99" name="Google Shape;2299;p3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0" name="Google Shape;2300;p3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1" name="Google Shape;2301;p3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2" name="Google Shape;2302;p3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3" name="Google Shape;2303;p3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04" name="Google Shape;2304;p3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305" name="Google Shape;2305;p33"/>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extLst>
      <p:ext uri="{BB962C8B-B14F-4D97-AF65-F5344CB8AC3E}">
        <p14:creationId xmlns:p14="http://schemas.microsoft.com/office/powerpoint/2010/main" val="3052557620"/>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36.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2306"/>
        <p:cNvGrpSpPr/>
        <p:nvPr/>
      </p:nvGrpSpPr>
      <p:grpSpPr>
        <a:xfrm>
          <a:off x="0" y="0"/>
          <a:ext cx="0" cy="0"/>
          <a:chOff x="0" y="0"/>
          <a:chExt cx="0" cy="0"/>
        </a:xfrm>
      </p:grpSpPr>
      <p:sp>
        <p:nvSpPr>
          <p:cNvPr id="2307" name="Google Shape;2307;p34"/>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308" name="Google Shape;2308;p34"/>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309" name="Google Shape;2309;p3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310" name="Google Shape;2310;p3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311" name="Google Shape;2311;p3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312" name="Google Shape;2312;p34"/>
          <p:cNvSpPr txBox="1">
            <a:spLocks noGrp="1"/>
          </p:cNvSpPr>
          <p:nvPr>
            <p:ph type="body" idx="1"/>
          </p:nvPr>
        </p:nvSpPr>
        <p:spPr>
          <a:xfrm>
            <a:off x="386099" y="1697954"/>
            <a:ext cx="35916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313" name="Google Shape;2313;p34"/>
          <p:cNvGrpSpPr/>
          <p:nvPr/>
        </p:nvGrpSpPr>
        <p:grpSpPr>
          <a:xfrm>
            <a:off x="-1530677" y="2991542"/>
            <a:ext cx="1404225" cy="2177094"/>
            <a:chOff x="6195941" y="562596"/>
            <a:chExt cx="1872300" cy="2902792"/>
          </a:xfrm>
        </p:grpSpPr>
        <p:grpSp>
          <p:nvGrpSpPr>
            <p:cNvPr id="2314" name="Google Shape;2314;p34"/>
            <p:cNvGrpSpPr/>
            <p:nvPr/>
          </p:nvGrpSpPr>
          <p:grpSpPr>
            <a:xfrm>
              <a:off x="6195941" y="832605"/>
              <a:ext cx="1872300" cy="2632784"/>
              <a:chOff x="-1872716" y="660661"/>
              <a:chExt cx="1872300" cy="1974637"/>
            </a:xfrm>
          </p:grpSpPr>
          <p:sp>
            <p:nvSpPr>
              <p:cNvPr id="2315" name="Google Shape;2315;p3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316" name="Google Shape;2316;p34"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317" name="Google Shape;2317;p34"/>
            <p:cNvGrpSpPr/>
            <p:nvPr/>
          </p:nvGrpSpPr>
          <p:grpSpPr>
            <a:xfrm>
              <a:off x="6303954" y="562596"/>
              <a:ext cx="540000" cy="540000"/>
              <a:chOff x="6303954" y="562596"/>
              <a:chExt cx="540000" cy="540000"/>
            </a:xfrm>
          </p:grpSpPr>
          <p:sp>
            <p:nvSpPr>
              <p:cNvPr id="2318" name="Google Shape;2318;p3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319" name="Google Shape;2319;p34"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320" name="Google Shape;2320;p34"/>
          <p:cNvSpPr/>
          <p:nvPr/>
        </p:nvSpPr>
        <p:spPr>
          <a:xfrm>
            <a:off x="2264305" y="1329715"/>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321" name="Google Shape;2321;p34"/>
          <p:cNvGrpSpPr/>
          <p:nvPr/>
        </p:nvGrpSpPr>
        <p:grpSpPr>
          <a:xfrm>
            <a:off x="7916400" y="221400"/>
            <a:ext cx="893994" cy="358950"/>
            <a:chOff x="1899" y="899"/>
            <a:chExt cx="4163" cy="1671"/>
          </a:xfrm>
        </p:grpSpPr>
        <p:sp>
          <p:nvSpPr>
            <p:cNvPr id="2322" name="Google Shape;2322;p3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3" name="Google Shape;2323;p3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4" name="Google Shape;2324;p3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5" name="Google Shape;2325;p3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6" name="Google Shape;2326;p3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7" name="Google Shape;2327;p3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8" name="Google Shape;2328;p3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29" name="Google Shape;2329;p3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0" name="Google Shape;2330;p3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1" name="Google Shape;2331;p3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2" name="Google Shape;2332;p3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3" name="Google Shape;2333;p34"/>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4" name="Google Shape;2334;p3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5" name="Google Shape;2335;p3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6" name="Google Shape;2336;p3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7" name="Google Shape;2337;p3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8" name="Google Shape;2338;p34"/>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39" name="Google Shape;2339;p3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0" name="Google Shape;2340;p3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1" name="Google Shape;2341;p3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2" name="Google Shape;2342;p3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3" name="Google Shape;2343;p3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4" name="Google Shape;2344;p3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5" name="Google Shape;2345;p3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6" name="Google Shape;2346;p3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7" name="Google Shape;2347;p3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8" name="Google Shape;2348;p3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49" name="Google Shape;2349;p3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0" name="Google Shape;2350;p3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1" name="Google Shape;2351;p3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2" name="Google Shape;2352;p3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3" name="Google Shape;2353;p3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4" name="Google Shape;2354;p3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5" name="Google Shape;2355;p3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6" name="Google Shape;2356;p3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7" name="Google Shape;2357;p3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8" name="Google Shape;2358;p3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59" name="Google Shape;2359;p3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0" name="Google Shape;2360;p3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1" name="Google Shape;2361;p3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2" name="Google Shape;2362;p3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3" name="Google Shape;2363;p3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4" name="Google Shape;2364;p3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5" name="Google Shape;2365;p3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6" name="Google Shape;2366;p3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7" name="Google Shape;2367;p3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8" name="Google Shape;2368;p3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69" name="Google Shape;2369;p3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0" name="Google Shape;2370;p3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1" name="Google Shape;2371;p3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2" name="Google Shape;2372;p3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3" name="Google Shape;2373;p3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4" name="Google Shape;2374;p3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5" name="Google Shape;2375;p3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6" name="Google Shape;2376;p3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7" name="Google Shape;2377;p3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8" name="Google Shape;2378;p3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79" name="Google Shape;2379;p3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0" name="Google Shape;2380;p3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1" name="Google Shape;2381;p3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2" name="Google Shape;2382;p3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3" name="Google Shape;2383;p3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4" name="Google Shape;2384;p3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5" name="Google Shape;2385;p3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6" name="Google Shape;2386;p3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7" name="Google Shape;2387;p3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8" name="Google Shape;2388;p3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89" name="Google Shape;2389;p3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0" name="Google Shape;2390;p3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1" name="Google Shape;2391;p3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2" name="Google Shape;2392;p3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3" name="Google Shape;2393;p3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4" name="Google Shape;2394;p3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5" name="Google Shape;2395;p3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6" name="Google Shape;2396;p3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7" name="Google Shape;2397;p3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8" name="Google Shape;2398;p3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399" name="Google Shape;2399;p3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0" name="Google Shape;2400;p3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1" name="Google Shape;2401;p34"/>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2" name="Google Shape;2402;p3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3" name="Google Shape;2403;p3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4" name="Google Shape;2404;p3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5" name="Google Shape;2405;p3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6" name="Google Shape;2406;p3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7" name="Google Shape;2407;p3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8" name="Google Shape;2408;p3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09" name="Google Shape;2409;p3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0" name="Google Shape;2410;p3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1" name="Google Shape;2411;p3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2" name="Google Shape;2412;p3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3" name="Google Shape;2413;p3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14" name="Google Shape;2414;p3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415" name="Google Shape;2415;p34"/>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
        <p:nvSpPr>
          <p:cNvPr id="2416" name="Google Shape;2416;p34"/>
          <p:cNvSpPr txBox="1">
            <a:spLocks noGrp="1"/>
          </p:cNvSpPr>
          <p:nvPr>
            <p:ph type="body" idx="2"/>
          </p:nvPr>
        </p:nvSpPr>
        <p:spPr>
          <a:xfrm>
            <a:off x="4290608" y="1697954"/>
            <a:ext cx="35916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566" marR="0" lvl="2" indent="-317492"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754" marR="0" lvl="3" indent="-304793"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extLst>
      <p:ext uri="{BB962C8B-B14F-4D97-AF65-F5344CB8AC3E}">
        <p14:creationId xmlns:p14="http://schemas.microsoft.com/office/powerpoint/2010/main" val="4229377776"/>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37.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2417"/>
        <p:cNvGrpSpPr/>
        <p:nvPr/>
      </p:nvGrpSpPr>
      <p:grpSpPr>
        <a:xfrm>
          <a:off x="0" y="0"/>
          <a:ext cx="0" cy="0"/>
          <a:chOff x="0" y="0"/>
          <a:chExt cx="0" cy="0"/>
        </a:xfrm>
      </p:grpSpPr>
      <p:sp>
        <p:nvSpPr>
          <p:cNvPr id="2418" name="Google Shape;2418;p35"/>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2419" name="Google Shape;2419;p35"/>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2420" name="Google Shape;2420;p3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421" name="Google Shape;2421;p3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422" name="Google Shape;2422;p3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
        <p:nvSpPr>
          <p:cNvPr id="2423" name="Google Shape;2423;p35"/>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189" marR="0" lvl="0" indent="-228594" algn="l"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L="914378" marR="0" lvl="1" indent="-228594" algn="l" rtl="0">
              <a:lnSpc>
                <a:spcPct val="90000"/>
              </a:lnSpc>
              <a:spcBef>
                <a:spcPts val="300"/>
              </a:spcBef>
              <a:spcAft>
                <a:spcPts val="0"/>
              </a:spcAft>
              <a:buClr>
                <a:schemeClr val="dk1"/>
              </a:buClr>
              <a:buSzPts val="900"/>
              <a:buFont typeface="Arial"/>
              <a:buNone/>
              <a:defRPr sz="900" b="0" i="0" u="none" strike="noStrike" cap="none">
                <a:solidFill>
                  <a:schemeClr val="dk1"/>
                </a:solidFill>
                <a:latin typeface="Calibri"/>
                <a:ea typeface="Calibri"/>
                <a:cs typeface="Calibri"/>
                <a:sym typeface="Calibri"/>
              </a:defRPr>
            </a:lvl2pPr>
            <a:lvl3pPr marL="1371566" marR="0" lvl="2" indent="-285743" algn="l" rtl="0">
              <a:lnSpc>
                <a:spcPct val="90000"/>
              </a:lnSpc>
              <a:spcBef>
                <a:spcPts val="300"/>
              </a:spcBef>
              <a:spcAft>
                <a:spcPts val="0"/>
              </a:spcAft>
              <a:buClr>
                <a:schemeClr val="accent2"/>
              </a:buClr>
              <a:buSzPts val="900"/>
              <a:buFont typeface="Arial"/>
              <a:buChar char="•"/>
              <a:defRPr sz="900" b="0" i="0" u="none" strike="noStrike" cap="none">
                <a:solidFill>
                  <a:schemeClr val="dk1"/>
                </a:solidFill>
                <a:latin typeface="Calibri"/>
                <a:ea typeface="Calibri"/>
                <a:cs typeface="Calibri"/>
                <a:sym typeface="Calibri"/>
              </a:defRPr>
            </a:lvl3pPr>
            <a:lvl4pPr marL="1828754" marR="0" lvl="3" indent="-279393" algn="l" rtl="0">
              <a:lnSpc>
                <a:spcPct val="90000"/>
              </a:lnSpc>
              <a:spcBef>
                <a:spcPts val="300"/>
              </a:spcBef>
              <a:spcAft>
                <a:spcPts val="0"/>
              </a:spcAft>
              <a:buClr>
                <a:schemeClr val="accent2"/>
              </a:buClr>
              <a:buSzPts val="800"/>
              <a:buFont typeface="Arial"/>
              <a:buChar char="•"/>
              <a:defRPr sz="800" b="0" i="0" u="none" strike="noStrike" cap="none">
                <a:solidFill>
                  <a:schemeClr val="dk1"/>
                </a:solidFill>
                <a:latin typeface="Calibri"/>
                <a:ea typeface="Calibri"/>
                <a:cs typeface="Calibri"/>
                <a:sym typeface="Calibri"/>
              </a:defRPr>
            </a:lvl4pPr>
            <a:lvl5pPr marL="2285943" marR="0" lvl="4" indent="-228594" algn="l" rtl="0">
              <a:lnSpc>
                <a:spcPct val="90000"/>
              </a:lnSpc>
              <a:spcBef>
                <a:spcPts val="600"/>
              </a:spcBef>
              <a:spcAft>
                <a:spcPts val="0"/>
              </a:spcAft>
              <a:buClr>
                <a:schemeClr val="dk1"/>
              </a:buClr>
              <a:buSzPts val="1100"/>
              <a:buFont typeface="Arial"/>
              <a:buNone/>
              <a:defRPr sz="1100" b="1" i="0" u="none" strike="noStrike" cap="none">
                <a:solidFill>
                  <a:schemeClr val="dk1"/>
                </a:solidFill>
                <a:latin typeface="Calibri"/>
                <a:ea typeface="Calibri"/>
                <a:cs typeface="Calibri"/>
                <a:sym typeface="Calibri"/>
              </a:defRPr>
            </a:lvl5pPr>
            <a:lvl6pPr marL="2743132" marR="0" lvl="5" indent="-317492"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320" marR="0" lvl="6"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509" marR="0" lvl="7"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697" marR="0" lvl="8" indent="-317492"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424" name="Google Shape;2424;p35"/>
          <p:cNvGrpSpPr/>
          <p:nvPr/>
        </p:nvGrpSpPr>
        <p:grpSpPr>
          <a:xfrm>
            <a:off x="-1530677" y="2991542"/>
            <a:ext cx="1404225" cy="2177094"/>
            <a:chOff x="6195941" y="562596"/>
            <a:chExt cx="1872300" cy="2902792"/>
          </a:xfrm>
        </p:grpSpPr>
        <p:grpSp>
          <p:nvGrpSpPr>
            <p:cNvPr id="2425" name="Google Shape;2425;p35"/>
            <p:cNvGrpSpPr/>
            <p:nvPr/>
          </p:nvGrpSpPr>
          <p:grpSpPr>
            <a:xfrm>
              <a:off x="6195941" y="832605"/>
              <a:ext cx="1872300" cy="2632784"/>
              <a:chOff x="-1872716" y="660661"/>
              <a:chExt cx="1872300" cy="1974637"/>
            </a:xfrm>
          </p:grpSpPr>
          <p:sp>
            <p:nvSpPr>
              <p:cNvPr id="2426" name="Google Shape;2426;p3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100" b="0" i="0" u="none" strike="noStrike" kern="0" cap="none" spc="0" normalizeH="0" baseline="0" noProof="0">
                  <a:ln>
                    <a:noFill/>
                  </a:ln>
                  <a:solidFill>
                    <a:srgbClr val="000000"/>
                  </a:solidFill>
                  <a:effectLst/>
                  <a:uLnTx/>
                  <a:uFillTx/>
                  <a:latin typeface="Arial"/>
                  <a:cs typeface="Arial"/>
                  <a:sym typeface="Arial"/>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r>
                  <a:rPr kumimoji="0" lang="en-GB" sz="800"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00"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2427" name="Google Shape;2427;p3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428" name="Google Shape;2428;p35"/>
            <p:cNvGrpSpPr/>
            <p:nvPr/>
          </p:nvGrpSpPr>
          <p:grpSpPr>
            <a:xfrm>
              <a:off x="6303954" y="562596"/>
              <a:ext cx="540000" cy="540000"/>
              <a:chOff x="6303954" y="562596"/>
              <a:chExt cx="540000" cy="540000"/>
            </a:xfrm>
          </p:grpSpPr>
          <p:sp>
            <p:nvSpPr>
              <p:cNvPr id="2429" name="Google Shape;2429;p3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2430" name="Google Shape;2430;p3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431" name="Google Shape;2431;p35"/>
          <p:cNvSpPr/>
          <p:nvPr/>
        </p:nvSpPr>
        <p:spPr>
          <a:xfrm>
            <a:off x="2035920" y="1040790"/>
            <a:ext cx="9530902" cy="667441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0"/>
            </a:srgbClr>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2432" name="Google Shape;2432;p35"/>
          <p:cNvGrpSpPr/>
          <p:nvPr/>
        </p:nvGrpSpPr>
        <p:grpSpPr>
          <a:xfrm>
            <a:off x="7916400" y="221400"/>
            <a:ext cx="893994" cy="358950"/>
            <a:chOff x="1899" y="899"/>
            <a:chExt cx="4163" cy="1671"/>
          </a:xfrm>
        </p:grpSpPr>
        <p:sp>
          <p:nvSpPr>
            <p:cNvPr id="2433" name="Google Shape;2433;p3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4" name="Google Shape;2434;p3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5" name="Google Shape;2435;p3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6" name="Google Shape;2436;p3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7" name="Google Shape;2437;p3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8" name="Google Shape;2438;p3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39" name="Google Shape;2439;p3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0" name="Google Shape;2440;p3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1" name="Google Shape;2441;p3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2" name="Google Shape;2442;p3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3" name="Google Shape;2443;p3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4" name="Google Shape;2444;p35"/>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5" name="Google Shape;2445;p3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6" name="Google Shape;2446;p3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7" name="Google Shape;2447;p3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8" name="Google Shape;2448;p3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49" name="Google Shape;2449;p35"/>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0" name="Google Shape;2450;p3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1" name="Google Shape;2451;p3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2" name="Google Shape;2452;p3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3" name="Google Shape;2453;p3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4" name="Google Shape;2454;p3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5" name="Google Shape;2455;p3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6" name="Google Shape;2456;p3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7" name="Google Shape;2457;p3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8" name="Google Shape;2458;p3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59" name="Google Shape;2459;p3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0" name="Google Shape;2460;p3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1" name="Google Shape;2461;p3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2" name="Google Shape;2462;p3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3" name="Google Shape;2463;p3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4" name="Google Shape;2464;p3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5" name="Google Shape;2465;p3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6" name="Google Shape;2466;p3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7" name="Google Shape;2467;p3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8" name="Google Shape;2468;p3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69" name="Google Shape;2469;p3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0" name="Google Shape;2470;p3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1" name="Google Shape;2471;p3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2" name="Google Shape;2472;p3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3" name="Google Shape;2473;p3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4" name="Google Shape;2474;p3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5" name="Google Shape;2475;p3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6" name="Google Shape;2476;p3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7" name="Google Shape;2477;p3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8" name="Google Shape;2478;p3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79" name="Google Shape;2479;p3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0" name="Google Shape;2480;p3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1" name="Google Shape;2481;p3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2" name="Google Shape;2482;p3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3" name="Google Shape;2483;p3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4" name="Google Shape;2484;p3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5" name="Google Shape;2485;p3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6" name="Google Shape;2486;p3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7" name="Google Shape;2487;p3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8" name="Google Shape;2488;p3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89" name="Google Shape;2489;p3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0" name="Google Shape;2490;p3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1" name="Google Shape;2491;p3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2" name="Google Shape;2492;p3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3" name="Google Shape;2493;p3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4" name="Google Shape;2494;p3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5" name="Google Shape;2495;p3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6" name="Google Shape;2496;p3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7" name="Google Shape;2497;p3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8" name="Google Shape;2498;p3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499" name="Google Shape;2499;p3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0" name="Google Shape;2500;p3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1" name="Google Shape;2501;p3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2" name="Google Shape;2502;p3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3" name="Google Shape;2503;p3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4" name="Google Shape;2504;p3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5" name="Google Shape;2505;p3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6" name="Google Shape;2506;p3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7" name="Google Shape;2507;p3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8" name="Google Shape;2508;p3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09" name="Google Shape;2509;p3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0" name="Google Shape;2510;p3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1" name="Google Shape;2511;p3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2" name="Google Shape;2512;p35"/>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3" name="Google Shape;2513;p3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4" name="Google Shape;2514;p3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5" name="Google Shape;2515;p3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6" name="Google Shape;2516;p3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7" name="Google Shape;2517;p3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8" name="Google Shape;2518;p3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19" name="Google Shape;2519;p3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0" name="Google Shape;2520;p3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1" name="Google Shape;2521;p3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2" name="Google Shape;2522;p3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3" name="Google Shape;2523;p3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4" name="Google Shape;2524;p3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25" name="Google Shape;2525;p3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defTabSz="914378" rtl="0" eaLnBrk="1" fontAlgn="auto" latinLnBrk="0" hangingPunct="1">
                <a:lnSpc>
                  <a:spcPct val="100000"/>
                </a:lnSpc>
                <a:spcBef>
                  <a:spcPts val="0"/>
                </a:spcBef>
                <a:spcAft>
                  <a:spcPts val="0"/>
                </a:spcAft>
                <a:buClr>
                  <a:srgbClr val="000000"/>
                </a:buClr>
                <a:buSzTx/>
                <a:buFont typeface="Arial"/>
                <a:buNone/>
                <a:tabLst/>
                <a:defRPr/>
              </a:pPr>
              <a:endParaRPr kumimoji="0" sz="140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526" name="Google Shape;2526;p35"/>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pic>
        <p:nvPicPr>
          <p:cNvPr id="2527" name="Google Shape;2527;p35"/>
          <p:cNvPicPr preferRelativeResize="0"/>
          <p:nvPr/>
        </p:nvPicPr>
        <p:blipFill>
          <a:blip r:embed="rId4">
            <a:alphaModFix/>
          </a:blip>
          <a:stretch>
            <a:fillRect/>
          </a:stretch>
        </p:blipFill>
        <p:spPr>
          <a:xfrm>
            <a:off x="8737875" y="4712981"/>
            <a:ext cx="415650" cy="415650"/>
          </a:xfrm>
          <a:prstGeom prst="rect">
            <a:avLst/>
          </a:prstGeom>
          <a:noFill/>
          <a:ln>
            <a:noFill/>
          </a:ln>
        </p:spPr>
      </p:pic>
    </p:spTree>
    <p:extLst>
      <p:ext uri="{BB962C8B-B14F-4D97-AF65-F5344CB8AC3E}">
        <p14:creationId xmlns:p14="http://schemas.microsoft.com/office/powerpoint/2010/main" val="329233957"/>
      </p:ext>
    </p:extLst>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38.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2528"/>
        <p:cNvGrpSpPr/>
        <p:nvPr/>
      </p:nvGrpSpPr>
      <p:grpSpPr>
        <a:xfrm>
          <a:off x="0" y="0"/>
          <a:ext cx="0" cy="0"/>
          <a:chOff x="0" y="0"/>
          <a:chExt cx="0" cy="0"/>
        </a:xfrm>
      </p:grpSpPr>
      <p:sp>
        <p:nvSpPr>
          <p:cNvPr id="2529" name="Google Shape;2529;p3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530" name="Google Shape;2530;p3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2531" name="Google Shape;2531;p3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a:solidFill>
                  <a:schemeClr val="accent2"/>
                </a:solidFill>
                <a:latin typeface="Calibri"/>
                <a:ea typeface="Calibri"/>
                <a:cs typeface="Calibri"/>
                <a:sym typeface="Calibri"/>
              </a:defRPr>
            </a:lvl1pPr>
            <a:lvl2pPr marL="0" marR="0" lvl="1" indent="0" algn="r" rtl="0">
              <a:spcBef>
                <a:spcPts val="0"/>
              </a:spcBef>
              <a:buNone/>
              <a:defRPr sz="1200" b="1">
                <a:solidFill>
                  <a:schemeClr val="accent2"/>
                </a:solidFill>
                <a:latin typeface="Calibri"/>
                <a:ea typeface="Calibri"/>
                <a:cs typeface="Calibri"/>
                <a:sym typeface="Calibri"/>
              </a:defRPr>
            </a:lvl2pPr>
            <a:lvl3pPr marL="0" marR="0" lvl="2" indent="0" algn="r" rtl="0">
              <a:spcBef>
                <a:spcPts val="0"/>
              </a:spcBef>
              <a:buNone/>
              <a:defRPr sz="1200" b="1">
                <a:solidFill>
                  <a:schemeClr val="accent2"/>
                </a:solidFill>
                <a:latin typeface="Calibri"/>
                <a:ea typeface="Calibri"/>
                <a:cs typeface="Calibri"/>
                <a:sym typeface="Calibri"/>
              </a:defRPr>
            </a:lvl3pPr>
            <a:lvl4pPr marL="0" marR="0" lvl="3" indent="0" algn="r" rtl="0">
              <a:spcBef>
                <a:spcPts val="0"/>
              </a:spcBef>
              <a:buNone/>
              <a:defRPr sz="1200" b="1">
                <a:solidFill>
                  <a:schemeClr val="accent2"/>
                </a:solidFill>
                <a:latin typeface="Calibri"/>
                <a:ea typeface="Calibri"/>
                <a:cs typeface="Calibri"/>
                <a:sym typeface="Calibri"/>
              </a:defRPr>
            </a:lvl4pPr>
            <a:lvl5pPr marL="0" marR="0" lvl="4" indent="0" algn="r" rtl="0">
              <a:spcBef>
                <a:spcPts val="0"/>
              </a:spcBef>
              <a:buNone/>
              <a:defRPr sz="1200" b="1">
                <a:solidFill>
                  <a:schemeClr val="accent2"/>
                </a:solidFill>
                <a:latin typeface="Calibri"/>
                <a:ea typeface="Calibri"/>
                <a:cs typeface="Calibri"/>
                <a:sym typeface="Calibri"/>
              </a:defRPr>
            </a:lvl5pPr>
            <a:lvl6pPr marL="0" marR="0" lvl="5" indent="0" algn="r" rtl="0">
              <a:spcBef>
                <a:spcPts val="0"/>
              </a:spcBef>
              <a:buNone/>
              <a:defRPr sz="1200" b="1">
                <a:solidFill>
                  <a:schemeClr val="accent2"/>
                </a:solidFill>
                <a:latin typeface="Calibri"/>
                <a:ea typeface="Calibri"/>
                <a:cs typeface="Calibri"/>
                <a:sym typeface="Calibri"/>
              </a:defRPr>
            </a:lvl6pPr>
            <a:lvl7pPr marL="0" marR="0" lvl="6" indent="0" algn="r" rtl="0">
              <a:spcBef>
                <a:spcPts val="0"/>
              </a:spcBef>
              <a:buNone/>
              <a:defRPr sz="1200" b="1">
                <a:solidFill>
                  <a:schemeClr val="accent2"/>
                </a:solidFill>
                <a:latin typeface="Calibri"/>
                <a:ea typeface="Calibri"/>
                <a:cs typeface="Calibri"/>
                <a:sym typeface="Calibri"/>
              </a:defRPr>
            </a:lvl7pPr>
            <a:lvl8pPr marL="0" marR="0" lvl="7" indent="0" algn="r" rtl="0">
              <a:spcBef>
                <a:spcPts val="0"/>
              </a:spcBef>
              <a:buNone/>
              <a:defRPr sz="1200" b="1">
                <a:solidFill>
                  <a:schemeClr val="accent2"/>
                </a:solidFill>
                <a:latin typeface="Calibri"/>
                <a:ea typeface="Calibri"/>
                <a:cs typeface="Calibri"/>
                <a:sym typeface="Calibri"/>
              </a:defRPr>
            </a:lvl8pPr>
            <a:lvl9pPr marL="0" marR="0" lvl="8" indent="0" algn="r" rtl="0">
              <a:spcBef>
                <a:spcPts val="0"/>
              </a:spcBef>
              <a:buNone/>
              <a:defRPr sz="1200" b="1">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Tree>
    <p:extLst>
      <p:ext uri="{BB962C8B-B14F-4D97-AF65-F5344CB8AC3E}">
        <p14:creationId xmlns:p14="http://schemas.microsoft.com/office/powerpoint/2010/main" val="78782471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x">
  <p:cSld name="1_Key messages: White">
    <p:bg>
      <p:bgPr>
        <a:solidFill>
          <a:schemeClr val="accent1"/>
        </a:solidFill>
        <a:effectLst/>
      </p:bgPr>
    </p:bg>
    <p:spTree>
      <p:nvGrpSpPr>
        <p:cNvPr id="1" name=""/>
        <p:cNvGrpSpPr/>
        <p:nvPr/>
      </p:nvGrpSpPr>
      <p:grpSpPr>
        <a:xfrm>
          <a:off x="0" y="0"/>
          <a:ext cx="0" cy="0"/>
          <a:chOff x="0" y="0"/>
          <a:chExt cx="0" cy="0"/>
        </a:xfrm>
      </p:grpSpPr>
      <p:sp>
        <p:nvSpPr>
          <p:cNvPr id="1756" name="Rectangle 120"/>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algn="ctr">
              <a:defRPr>
                <a:solidFill>
                  <a:schemeClr val="accent5">
                    <a:satOff val="3928"/>
                    <a:lumOff val="9123"/>
                  </a:schemeClr>
                </a:solidFill>
              </a:defRPr>
            </a:pPr>
            <a:endParaRPr sz="1050"/>
          </a:p>
        </p:txBody>
      </p:sp>
      <p:grpSp>
        <p:nvGrpSpPr>
          <p:cNvPr id="1851" name="Group 4"/>
          <p:cNvGrpSpPr/>
          <p:nvPr/>
        </p:nvGrpSpPr>
        <p:grpSpPr>
          <a:xfrm>
            <a:off x="7916400" y="224467"/>
            <a:ext cx="891346" cy="356033"/>
            <a:chOff x="0" y="0"/>
            <a:chExt cx="1188459" cy="474710"/>
          </a:xfrm>
        </p:grpSpPr>
        <p:sp>
          <p:nvSpPr>
            <p:cNvPr id="1757"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58"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59"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0"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1"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2"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3"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4"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5"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6"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7"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8" name="Rectangle 136"/>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69"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0"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1"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2"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3" name="Rectangle 142"/>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4"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5"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6"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7"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8"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79"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0"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1"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2"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3"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4"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5"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6"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7"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8"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89"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0"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1"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2"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3"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4"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5"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6"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7"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798"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endParaRPr sz="1050"/>
            </a:p>
          </p:txBody>
        </p:sp>
        <p:sp>
          <p:nvSpPr>
            <p:cNvPr id="1799"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endParaRPr sz="1050"/>
            </a:p>
          </p:txBody>
        </p:sp>
        <p:sp>
          <p:nvSpPr>
            <p:cNvPr id="1800"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endParaRPr sz="1050"/>
            </a:p>
          </p:txBody>
        </p:sp>
        <p:sp>
          <p:nvSpPr>
            <p:cNvPr id="1801"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endParaRPr sz="1050"/>
            </a:p>
          </p:txBody>
        </p:sp>
        <p:sp>
          <p:nvSpPr>
            <p:cNvPr id="1802"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03"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04"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endParaRPr sz="1050"/>
            </a:p>
          </p:txBody>
        </p:sp>
        <p:sp>
          <p:nvSpPr>
            <p:cNvPr id="1805"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06"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07"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08"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09"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0"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1"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2"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3"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4"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5"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6"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7"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8"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19"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0"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1"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2"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3"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4"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5"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6"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7"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8"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29"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0"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1"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2"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3"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4"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5"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6" name="Rectangle 211"/>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7"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8"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39"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0"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1"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2"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3"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4"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5"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6"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7"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8"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49"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endParaRPr sz="1050"/>
            </a:p>
          </p:txBody>
        </p:sp>
        <p:sp>
          <p:nvSpPr>
            <p:cNvPr id="1850"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endParaRPr sz="1050"/>
            </a:p>
          </p:txBody>
        </p:sp>
      </p:grpSp>
      <p:sp>
        <p:nvSpPr>
          <p:cNvPr id="1852" name="Freeform 11"/>
          <p:cNvSpPr/>
          <p:nvPr/>
        </p:nvSpPr>
        <p:spPr>
          <a:xfrm>
            <a:off x="-1113164" y="375459"/>
            <a:ext cx="7157594" cy="5095595"/>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endParaRPr sz="1050"/>
          </a:p>
        </p:txBody>
      </p:sp>
      <p:sp>
        <p:nvSpPr>
          <p:cNvPr id="1853" name="Slide Number"/>
          <p:cNvSpPr txBox="1">
            <a:spLocks noGrp="1"/>
          </p:cNvSpPr>
          <p:nvPr>
            <p:ph type="sldNum" sz="quarter" idx="2"/>
          </p:nvPr>
        </p:nvSpPr>
        <p:spPr>
          <a:prstGeom prst="rect">
            <a:avLst/>
          </a:prstGeom>
        </p:spPr>
        <p:txBody>
          <a:bodyPr/>
          <a:lstStyle/>
          <a:p>
            <a:fld id="{86CB4B4D-7CA3-9044-876B-883B54F8677D}" type="slidenum">
              <a:t>‹#›</a:t>
            </a:fld>
            <a:endParaRPr/>
          </a:p>
        </p:txBody>
      </p:sp>
      <p:sp>
        <p:nvSpPr>
          <p:cNvPr id="1854" name="Body Level One…"/>
          <p:cNvSpPr txBox="1">
            <a:spLocks noGrp="1"/>
          </p:cNvSpPr>
          <p:nvPr>
            <p:ph type="body" sz="quarter" idx="1"/>
          </p:nvPr>
        </p:nvSpPr>
        <p:spPr>
          <a:xfrm>
            <a:off x="671679" y="2991541"/>
            <a:ext cx="1712785" cy="1195946"/>
          </a:xfrm>
          <a:prstGeom prst="rect">
            <a:avLst/>
          </a:prstGeom>
        </p:spPr>
        <p:txBody>
          <a:bodyPr/>
          <a:lstStyle>
            <a:lvl1pPr algn="ctr">
              <a:defRPr>
                <a:solidFill>
                  <a:schemeClr val="accent1"/>
                </a:solidFill>
              </a:defRPr>
            </a:lvl1pPr>
            <a:lvl2pPr algn="ctr">
              <a:defRPr>
                <a:solidFill>
                  <a:schemeClr val="accent1"/>
                </a:solidFill>
              </a:defRPr>
            </a:lvl2pPr>
            <a:lvl3pPr algn="ctr">
              <a:defRPr>
                <a:solidFill>
                  <a:schemeClr val="accent1"/>
                </a:solidFill>
              </a:defRPr>
            </a:lvl3pPr>
            <a:lvl4pPr algn="ctr">
              <a:defRPr>
                <a:solidFill>
                  <a:schemeClr val="accent1"/>
                </a:solidFill>
              </a:defRPr>
            </a:lvl4pPr>
            <a:lvl5pPr algn="ct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sp>
        <p:nvSpPr>
          <p:cNvPr id="1855" name="Title Text"/>
          <p:cNvSpPr txBox="1">
            <a:spLocks noGrp="1"/>
          </p:cNvSpPr>
          <p:nvPr>
            <p:ph type="title"/>
          </p:nvPr>
        </p:nvSpPr>
        <p:spPr>
          <a:xfrm>
            <a:off x="671679" y="641288"/>
            <a:ext cx="7243999" cy="941780"/>
          </a:xfrm>
          <a:prstGeom prst="rect">
            <a:avLst/>
          </a:prstGeom>
        </p:spPr>
        <p:txBody>
          <a:bodyPr anchor="b"/>
          <a:lstStyle>
            <a:lvl1pPr algn="ctr">
              <a:defRPr>
                <a:solidFill>
                  <a:schemeClr val="accent2"/>
                </a:solidFill>
              </a:defRPr>
            </a:lvl1pPr>
          </a:lstStyle>
          <a:p>
            <a:r>
              <a:t>Title Text</a:t>
            </a:r>
          </a:p>
        </p:txBody>
      </p:sp>
      <p:grpSp>
        <p:nvGrpSpPr>
          <p:cNvPr id="1862" name="Group 11"/>
          <p:cNvGrpSpPr/>
          <p:nvPr/>
        </p:nvGrpSpPr>
        <p:grpSpPr>
          <a:xfrm>
            <a:off x="-1530678" y="2991541"/>
            <a:ext cx="1404158" cy="2177011"/>
            <a:chOff x="0" y="0"/>
            <a:chExt cx="1872210" cy="2902679"/>
          </a:xfrm>
        </p:grpSpPr>
        <p:grpSp>
          <p:nvGrpSpPr>
            <p:cNvPr id="1858" name="Group 113"/>
            <p:cNvGrpSpPr/>
            <p:nvPr/>
          </p:nvGrpSpPr>
          <p:grpSpPr>
            <a:xfrm>
              <a:off x="0" y="270030"/>
              <a:ext cx="1872210" cy="2632649"/>
              <a:chOff x="0" y="0"/>
              <a:chExt cx="1872209" cy="2632648"/>
            </a:xfrm>
          </p:grpSpPr>
          <p:sp>
            <p:nvSpPr>
              <p:cNvPr id="1856" name="TextBox 118"/>
              <p:cNvSpPr txBox="1"/>
              <p:nvPr/>
            </p:nvSpPr>
            <p:spPr>
              <a:xfrm>
                <a:off x="0" y="432048"/>
                <a:ext cx="1872209" cy="2200600"/>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a:defRPr sz="1100">
                    <a:solidFill>
                      <a:srgbClr val="000000"/>
                    </a:solidFill>
                  </a:defRPr>
                </a:pPr>
                <a:r>
                  <a:rPr sz="825"/>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a:defRPr sz="1100">
                    <a:solidFill>
                      <a:srgbClr val="000000"/>
                    </a:solidFill>
                  </a:defRPr>
                </a:pPr>
                <a:endParaRPr sz="825"/>
              </a:p>
              <a:p>
                <a:pPr>
                  <a:defRPr sz="1100">
                    <a:solidFill>
                      <a:srgbClr val="000000"/>
                    </a:solidFill>
                  </a:defRPr>
                </a:pPr>
                <a:r>
                  <a:rPr sz="825"/>
                  <a:t>Do not use the bullet point button to format your text.</a:t>
                </a:r>
              </a:p>
            </p:txBody>
          </p:sp>
          <p:pic>
            <p:nvPicPr>
              <p:cNvPr id="1857" name="Picture 119" descr="Picture 119"/>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1861" name="Group 120"/>
            <p:cNvGrpSpPr/>
            <p:nvPr/>
          </p:nvGrpSpPr>
          <p:grpSpPr>
            <a:xfrm>
              <a:off x="108012" y="0"/>
              <a:ext cx="540061" cy="540061"/>
              <a:chOff x="0" y="0"/>
              <a:chExt cx="540060" cy="540060"/>
            </a:xfrm>
          </p:grpSpPr>
          <p:sp>
            <p:nvSpPr>
              <p:cNvPr id="1859"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algn="ctr"/>
                <a:endParaRPr sz="1050"/>
              </a:p>
            </p:txBody>
          </p:sp>
          <p:pic>
            <p:nvPicPr>
              <p:cNvPr id="1860" name="Picture 117" descr="Picture 11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Tree>
    <p:extLst>
      <p:ext uri="{BB962C8B-B14F-4D97-AF65-F5344CB8AC3E}">
        <p14:creationId xmlns:p14="http://schemas.microsoft.com/office/powerpoint/2010/main" val="3130794670"/>
      </p:ext>
    </p:extLst>
  </p:cSld>
  <p:clrMapOvr>
    <a:masterClrMapping/>
  </p:clrMapOvr>
  <p:transition spd="med"/>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2496"/>
        <p:cNvGrpSpPr/>
        <p:nvPr/>
      </p:nvGrpSpPr>
      <p:grpSpPr>
        <a:xfrm>
          <a:off x="0" y="0"/>
          <a:ext cx="0" cy="0"/>
          <a:chOff x="0" y="0"/>
          <a:chExt cx="0" cy="0"/>
        </a:xfrm>
      </p:grpSpPr>
      <p:sp>
        <p:nvSpPr>
          <p:cNvPr id="2497" name="Google Shape;2497;p27"/>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2498" name="Google Shape;2498;p27"/>
          <p:cNvSpPr/>
          <p:nvPr/>
        </p:nvSpPr>
        <p:spPr>
          <a:xfrm>
            <a:off x="14740" y="903363"/>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499" name="Google Shape;2499;p2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500" name="Google Shape;2500;p2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501" name="Google Shape;2501;p2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2502" name="Google Shape;2502;p27"/>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2503" name="Google Shape;2503;p27"/>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504" name="Google Shape;2504;p27"/>
          <p:cNvGrpSpPr/>
          <p:nvPr/>
        </p:nvGrpSpPr>
        <p:grpSpPr>
          <a:xfrm>
            <a:off x="4673500" y="957418"/>
            <a:ext cx="1519119" cy="609945"/>
            <a:chOff x="1899" y="899"/>
            <a:chExt cx="4163" cy="1671"/>
          </a:xfrm>
        </p:grpSpPr>
        <p:sp>
          <p:nvSpPr>
            <p:cNvPr id="2505" name="Google Shape;2505;p2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06" name="Google Shape;2506;p2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07" name="Google Shape;2507;p2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08" name="Google Shape;2508;p2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09" name="Google Shape;2509;p2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0" name="Google Shape;2510;p2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1" name="Google Shape;2511;p2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2" name="Google Shape;2512;p2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3" name="Google Shape;2513;p2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4" name="Google Shape;2514;p2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5" name="Google Shape;2515;p2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6" name="Google Shape;2516;p27"/>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7" name="Google Shape;2517;p2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8" name="Google Shape;2518;p2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19" name="Google Shape;2519;p2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0" name="Google Shape;2520;p2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1" name="Google Shape;2521;p27"/>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2" name="Google Shape;2522;p2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3" name="Google Shape;2523;p2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4" name="Google Shape;2524;p2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5" name="Google Shape;2525;p2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6" name="Google Shape;2526;p2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7" name="Google Shape;2527;p2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8" name="Google Shape;2528;p2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29" name="Google Shape;2529;p2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0" name="Google Shape;2530;p2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1" name="Google Shape;2531;p2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2" name="Google Shape;2532;p2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3" name="Google Shape;2533;p2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4" name="Google Shape;2534;p2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5" name="Google Shape;2535;p2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6" name="Google Shape;2536;p2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7" name="Google Shape;2537;p2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8" name="Google Shape;2538;p2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39" name="Google Shape;2539;p2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0" name="Google Shape;2540;p2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1" name="Google Shape;2541;p2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2" name="Google Shape;2542;p2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3" name="Google Shape;2543;p2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4" name="Google Shape;2544;p2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5" name="Google Shape;2545;p2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6" name="Google Shape;2546;p2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7" name="Google Shape;2547;p2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8" name="Google Shape;2548;p2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49" name="Google Shape;2549;p2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0" name="Google Shape;2550;p2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1" name="Google Shape;2551;p2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2" name="Google Shape;2552;p2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3" name="Google Shape;2553;p2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4" name="Google Shape;2554;p2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5" name="Google Shape;2555;p2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6" name="Google Shape;2556;p2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7" name="Google Shape;2557;p2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8" name="Google Shape;2558;p2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59" name="Google Shape;2559;p2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0" name="Google Shape;2560;p2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1" name="Google Shape;2561;p2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2" name="Google Shape;2562;p2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3" name="Google Shape;2563;p2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4" name="Google Shape;2564;p2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5" name="Google Shape;2565;p2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6" name="Google Shape;2566;p2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7" name="Google Shape;2567;p2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8" name="Google Shape;2568;p2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69" name="Google Shape;2569;p2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0" name="Google Shape;2570;p2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1" name="Google Shape;2571;p2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2" name="Google Shape;2572;p2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3" name="Google Shape;2573;p2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4" name="Google Shape;2574;p2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5" name="Google Shape;2575;p2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6" name="Google Shape;2576;p2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7" name="Google Shape;2577;p2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8" name="Google Shape;2578;p2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79" name="Google Shape;2579;p2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0" name="Google Shape;2580;p2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1" name="Google Shape;2581;p2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2" name="Google Shape;2582;p2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3" name="Google Shape;2583;p2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4" name="Google Shape;2584;p27"/>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5" name="Google Shape;2585;p2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6" name="Google Shape;2586;p2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7" name="Google Shape;2587;p2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8" name="Google Shape;2588;p2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89" name="Google Shape;2589;p2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0" name="Google Shape;2590;p2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1" name="Google Shape;2591;p2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2" name="Google Shape;2592;p2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3" name="Google Shape;2593;p2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4" name="Google Shape;2594;p2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5" name="Google Shape;2595;p2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6" name="Google Shape;2596;p2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597" name="Google Shape;2597;p2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2598" name="Google Shape;2598;p27"/>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pic>
        <p:nvPicPr>
          <p:cNvPr id="2599" name="Google Shape;2599;p27">
            <a:hlinkClick r:id="rId2"/>
          </p:cNvPr>
          <p:cNvPicPr preferRelativeResize="0"/>
          <p:nvPr/>
        </p:nvPicPr>
        <p:blipFill rotWithShape="1">
          <a:blip r:embed="rId3">
            <a:alphaModFix/>
          </a:blip>
          <a:srcRect/>
          <a:stretch/>
        </p:blipFill>
        <p:spPr>
          <a:xfrm>
            <a:off x="8485650" y="4485150"/>
            <a:ext cx="658350" cy="65835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2600"/>
        <p:cNvGrpSpPr/>
        <p:nvPr/>
      </p:nvGrpSpPr>
      <p:grpSpPr>
        <a:xfrm>
          <a:off x="0" y="0"/>
          <a:ext cx="0" cy="0"/>
          <a:chOff x="0" y="0"/>
          <a:chExt cx="0" cy="0"/>
        </a:xfrm>
      </p:grpSpPr>
      <p:sp>
        <p:nvSpPr>
          <p:cNvPr id="2601" name="Google Shape;2601;p28"/>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2602" name="Google Shape;2602;p2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2603" name="Google Shape;2603;p2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604" name="Google Shape;2604;p2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605" name="Google Shape;2605;p2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2606" name="Google Shape;2606;p28"/>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607" name="Google Shape;2607;p28"/>
          <p:cNvGrpSpPr/>
          <p:nvPr/>
        </p:nvGrpSpPr>
        <p:grpSpPr>
          <a:xfrm>
            <a:off x="-1530678" y="2991542"/>
            <a:ext cx="1404225" cy="2177094"/>
            <a:chOff x="6195941" y="562596"/>
            <a:chExt cx="1872300" cy="2902792"/>
          </a:xfrm>
        </p:grpSpPr>
        <p:grpSp>
          <p:nvGrpSpPr>
            <p:cNvPr id="2608" name="Google Shape;2608;p28"/>
            <p:cNvGrpSpPr/>
            <p:nvPr/>
          </p:nvGrpSpPr>
          <p:grpSpPr>
            <a:xfrm>
              <a:off x="6195941" y="832605"/>
              <a:ext cx="1872300" cy="2632784"/>
              <a:chOff x="-1872716" y="660661"/>
              <a:chExt cx="1872300" cy="1974637"/>
            </a:xfrm>
          </p:grpSpPr>
          <p:sp>
            <p:nvSpPr>
              <p:cNvPr id="2609" name="Google Shape;2609;p2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2610" name="Google Shape;2610;p2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611" name="Google Shape;2611;p28"/>
            <p:cNvGrpSpPr/>
            <p:nvPr/>
          </p:nvGrpSpPr>
          <p:grpSpPr>
            <a:xfrm>
              <a:off x="6303954" y="562596"/>
              <a:ext cx="540000" cy="540000"/>
              <a:chOff x="6303954" y="562596"/>
              <a:chExt cx="540000" cy="540000"/>
            </a:xfrm>
          </p:grpSpPr>
          <p:sp>
            <p:nvSpPr>
              <p:cNvPr id="2612" name="Google Shape;2612;p2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2613" name="Google Shape;2613;p2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614" name="Google Shape;2614;p28"/>
          <p:cNvSpPr/>
          <p:nvPr/>
        </p:nvSpPr>
        <p:spPr>
          <a:xfrm>
            <a:off x="2264304" y="1329714"/>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2615" name="Google Shape;2615;p28"/>
          <p:cNvGrpSpPr/>
          <p:nvPr/>
        </p:nvGrpSpPr>
        <p:grpSpPr>
          <a:xfrm>
            <a:off x="7916400" y="221400"/>
            <a:ext cx="893994" cy="358950"/>
            <a:chOff x="1899" y="899"/>
            <a:chExt cx="4163" cy="1671"/>
          </a:xfrm>
        </p:grpSpPr>
        <p:sp>
          <p:nvSpPr>
            <p:cNvPr id="2616" name="Google Shape;2616;p2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17" name="Google Shape;2617;p2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18" name="Google Shape;2618;p2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19" name="Google Shape;2619;p2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0" name="Google Shape;2620;p2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1" name="Google Shape;2621;p2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2" name="Google Shape;2622;p2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3" name="Google Shape;2623;p2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4" name="Google Shape;2624;p2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5" name="Google Shape;2625;p2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6" name="Google Shape;2626;p2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7" name="Google Shape;2627;p28"/>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8" name="Google Shape;2628;p2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29" name="Google Shape;2629;p2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0" name="Google Shape;2630;p2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1" name="Google Shape;2631;p2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2" name="Google Shape;2632;p28"/>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3" name="Google Shape;2633;p2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4" name="Google Shape;2634;p2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5" name="Google Shape;2635;p2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6" name="Google Shape;2636;p2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7" name="Google Shape;2637;p2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8" name="Google Shape;2638;p2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39" name="Google Shape;2639;p2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0" name="Google Shape;2640;p2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1" name="Google Shape;2641;p2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2" name="Google Shape;2642;p2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3" name="Google Shape;2643;p2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4" name="Google Shape;2644;p2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5" name="Google Shape;2645;p2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6" name="Google Shape;2646;p2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7" name="Google Shape;2647;p2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8" name="Google Shape;2648;p2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49" name="Google Shape;2649;p2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0" name="Google Shape;2650;p2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1" name="Google Shape;2651;p2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2" name="Google Shape;2652;p2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3" name="Google Shape;2653;p2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4" name="Google Shape;2654;p2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5" name="Google Shape;2655;p2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6" name="Google Shape;2656;p2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7" name="Google Shape;2657;p2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8" name="Google Shape;2658;p2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59" name="Google Shape;2659;p2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0" name="Google Shape;2660;p2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1" name="Google Shape;2661;p2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2" name="Google Shape;2662;p2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3" name="Google Shape;2663;p2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4" name="Google Shape;2664;p2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5" name="Google Shape;2665;p2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6" name="Google Shape;2666;p2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7" name="Google Shape;2667;p2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8" name="Google Shape;2668;p2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69" name="Google Shape;2669;p2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0" name="Google Shape;2670;p2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1" name="Google Shape;2671;p2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2" name="Google Shape;2672;p2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3" name="Google Shape;2673;p2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4" name="Google Shape;2674;p2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5" name="Google Shape;2675;p2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6" name="Google Shape;2676;p2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7" name="Google Shape;2677;p2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8" name="Google Shape;2678;p2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79" name="Google Shape;2679;p2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0" name="Google Shape;2680;p2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1" name="Google Shape;2681;p2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2" name="Google Shape;2682;p2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3" name="Google Shape;2683;p2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4" name="Google Shape;2684;p2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5" name="Google Shape;2685;p2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6" name="Google Shape;2686;p2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7" name="Google Shape;2687;p2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8" name="Google Shape;2688;p2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89" name="Google Shape;2689;p2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0" name="Google Shape;2690;p2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1" name="Google Shape;2691;p2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2" name="Google Shape;2692;p2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3" name="Google Shape;2693;p2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4" name="Google Shape;2694;p2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5" name="Google Shape;2695;p28"/>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6" name="Google Shape;2696;p2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7" name="Google Shape;2697;p2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8" name="Google Shape;2698;p2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699" name="Google Shape;2699;p2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0" name="Google Shape;2700;p2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1" name="Google Shape;2701;p2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2" name="Google Shape;2702;p2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3" name="Google Shape;2703;p2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4" name="Google Shape;2704;p2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5" name="Google Shape;2705;p2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6" name="Google Shape;2706;p2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7" name="Google Shape;2707;p2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08" name="Google Shape;2708;p2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2709" name="Google Shape;2709;p28"/>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pic>
        <p:nvPicPr>
          <p:cNvPr id="2710" name="Google Shape;2710;p28"/>
          <p:cNvPicPr preferRelativeResize="0"/>
          <p:nvPr/>
        </p:nvPicPr>
        <p:blipFill rotWithShape="1">
          <a:blip r:embed="rId4">
            <a:alphaModFix/>
          </a:blip>
          <a:srcRect/>
          <a:stretch/>
        </p:blipFill>
        <p:spPr>
          <a:xfrm>
            <a:off x="8710969" y="4695600"/>
            <a:ext cx="433030" cy="43303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2711"/>
        <p:cNvGrpSpPr/>
        <p:nvPr/>
      </p:nvGrpSpPr>
      <p:grpSpPr>
        <a:xfrm>
          <a:off x="0" y="0"/>
          <a:ext cx="0" cy="0"/>
          <a:chOff x="0" y="0"/>
          <a:chExt cx="0" cy="0"/>
        </a:xfrm>
      </p:grpSpPr>
      <p:sp>
        <p:nvSpPr>
          <p:cNvPr id="2712" name="Google Shape;2712;p29"/>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2713" name="Google Shape;2713;p29"/>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2714" name="Google Shape;2714;p2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715" name="Google Shape;2715;p2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716" name="Google Shape;2716;p2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2717" name="Google Shape;2717;p29"/>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900"/>
              <a:buFont typeface="Arial"/>
              <a:buNone/>
              <a:defRPr sz="900" b="0" i="0" u="none" strike="noStrike" cap="none">
                <a:solidFill>
                  <a:schemeClr val="dk1"/>
                </a:solidFill>
                <a:latin typeface="Calibri"/>
                <a:ea typeface="Calibri"/>
                <a:cs typeface="Calibri"/>
                <a:sym typeface="Calibri"/>
              </a:defRPr>
            </a:lvl2pPr>
            <a:lvl3pPr marL="1371600" marR="0" lvl="2" indent="-285750" algn="l" rtl="0">
              <a:lnSpc>
                <a:spcPct val="90000"/>
              </a:lnSpc>
              <a:spcBef>
                <a:spcPts val="300"/>
              </a:spcBef>
              <a:spcAft>
                <a:spcPts val="0"/>
              </a:spcAft>
              <a:buClr>
                <a:schemeClr val="accent2"/>
              </a:buClr>
              <a:buSzPts val="900"/>
              <a:buFont typeface="Arial"/>
              <a:buChar char="•"/>
              <a:defRPr sz="900" b="0" i="0" u="none" strike="noStrike" cap="none">
                <a:solidFill>
                  <a:schemeClr val="dk1"/>
                </a:solidFill>
                <a:latin typeface="Calibri"/>
                <a:ea typeface="Calibri"/>
                <a:cs typeface="Calibri"/>
                <a:sym typeface="Calibri"/>
              </a:defRPr>
            </a:lvl3pPr>
            <a:lvl4pPr marL="1828800" marR="0" lvl="3" indent="-279400" algn="l" rtl="0">
              <a:lnSpc>
                <a:spcPct val="90000"/>
              </a:lnSpc>
              <a:spcBef>
                <a:spcPts val="300"/>
              </a:spcBef>
              <a:spcAft>
                <a:spcPts val="0"/>
              </a:spcAft>
              <a:buClr>
                <a:schemeClr val="accent2"/>
              </a:buClr>
              <a:buSzPts val="800"/>
              <a:buFont typeface="Arial"/>
              <a:buChar char="•"/>
              <a:defRPr sz="8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1"/>
              </a:buClr>
              <a:buSzPts val="1100"/>
              <a:buFont typeface="Arial"/>
              <a:buNone/>
              <a:defRPr sz="1100" b="1" i="0" u="none" strike="noStrike" cap="none">
                <a:solidFill>
                  <a:schemeClr val="dk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2718" name="Google Shape;2718;p29"/>
          <p:cNvGrpSpPr/>
          <p:nvPr/>
        </p:nvGrpSpPr>
        <p:grpSpPr>
          <a:xfrm>
            <a:off x="-1530678" y="2991542"/>
            <a:ext cx="1404225" cy="2177094"/>
            <a:chOff x="6195941" y="562596"/>
            <a:chExt cx="1872300" cy="2902792"/>
          </a:xfrm>
        </p:grpSpPr>
        <p:grpSp>
          <p:nvGrpSpPr>
            <p:cNvPr id="2719" name="Google Shape;2719;p29"/>
            <p:cNvGrpSpPr/>
            <p:nvPr/>
          </p:nvGrpSpPr>
          <p:grpSpPr>
            <a:xfrm>
              <a:off x="6195941" y="832605"/>
              <a:ext cx="1872300" cy="2632784"/>
              <a:chOff x="-1872716" y="660661"/>
              <a:chExt cx="1872300" cy="1974637"/>
            </a:xfrm>
          </p:grpSpPr>
          <p:sp>
            <p:nvSpPr>
              <p:cNvPr id="2720" name="Google Shape;2720;p2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2721" name="Google Shape;2721;p29"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2722" name="Google Shape;2722;p29"/>
            <p:cNvGrpSpPr/>
            <p:nvPr/>
          </p:nvGrpSpPr>
          <p:grpSpPr>
            <a:xfrm>
              <a:off x="6303954" y="562596"/>
              <a:ext cx="540000" cy="540000"/>
              <a:chOff x="6303954" y="562596"/>
              <a:chExt cx="540000" cy="540000"/>
            </a:xfrm>
          </p:grpSpPr>
          <p:sp>
            <p:nvSpPr>
              <p:cNvPr id="2723" name="Google Shape;2723;p2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2724" name="Google Shape;2724;p29"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2725" name="Google Shape;2725;p29"/>
          <p:cNvSpPr/>
          <p:nvPr/>
        </p:nvSpPr>
        <p:spPr>
          <a:xfrm>
            <a:off x="2035920" y="1040790"/>
            <a:ext cx="9530902" cy="667441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2726" name="Google Shape;2726;p29"/>
          <p:cNvGrpSpPr/>
          <p:nvPr/>
        </p:nvGrpSpPr>
        <p:grpSpPr>
          <a:xfrm>
            <a:off x="7916400" y="221400"/>
            <a:ext cx="893994" cy="358950"/>
            <a:chOff x="1899" y="899"/>
            <a:chExt cx="4163" cy="1671"/>
          </a:xfrm>
        </p:grpSpPr>
        <p:sp>
          <p:nvSpPr>
            <p:cNvPr id="2727" name="Google Shape;2727;p2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28" name="Google Shape;2728;p2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29" name="Google Shape;2729;p2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0" name="Google Shape;2730;p2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1" name="Google Shape;2731;p2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2" name="Google Shape;2732;p2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3" name="Google Shape;2733;p2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4" name="Google Shape;2734;p2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5" name="Google Shape;2735;p2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6" name="Google Shape;2736;p2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7" name="Google Shape;2737;p2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8" name="Google Shape;2738;p29"/>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39" name="Google Shape;2739;p2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0" name="Google Shape;2740;p2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1" name="Google Shape;2741;p2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2" name="Google Shape;2742;p2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3" name="Google Shape;2743;p29"/>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4" name="Google Shape;2744;p2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5" name="Google Shape;2745;p2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6" name="Google Shape;2746;p2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7" name="Google Shape;2747;p2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8" name="Google Shape;2748;p2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49" name="Google Shape;2749;p2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0" name="Google Shape;2750;p2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1" name="Google Shape;2751;p2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2" name="Google Shape;2752;p2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3" name="Google Shape;2753;p2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4" name="Google Shape;2754;p2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5" name="Google Shape;2755;p2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6" name="Google Shape;2756;p2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7" name="Google Shape;2757;p2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8" name="Google Shape;2758;p2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59" name="Google Shape;2759;p2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0" name="Google Shape;2760;p2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1" name="Google Shape;2761;p2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2" name="Google Shape;2762;p2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3" name="Google Shape;2763;p2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4" name="Google Shape;2764;p2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5" name="Google Shape;2765;p2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6" name="Google Shape;2766;p2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7" name="Google Shape;2767;p2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8" name="Google Shape;2768;p2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69" name="Google Shape;2769;p2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0" name="Google Shape;2770;p2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1" name="Google Shape;2771;p2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2" name="Google Shape;2772;p2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3" name="Google Shape;2773;p2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4" name="Google Shape;2774;p2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5" name="Google Shape;2775;p2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6" name="Google Shape;2776;p2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7" name="Google Shape;2777;p2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8" name="Google Shape;2778;p2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79" name="Google Shape;2779;p2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0" name="Google Shape;2780;p2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1" name="Google Shape;2781;p2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2" name="Google Shape;2782;p2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3" name="Google Shape;2783;p2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4" name="Google Shape;2784;p2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5" name="Google Shape;2785;p2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6" name="Google Shape;2786;p2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7" name="Google Shape;2787;p2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8" name="Google Shape;2788;p2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89" name="Google Shape;2789;p2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0" name="Google Shape;2790;p2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1" name="Google Shape;2791;p2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2" name="Google Shape;2792;p2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3" name="Google Shape;2793;p2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4" name="Google Shape;2794;p2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5" name="Google Shape;2795;p2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6" name="Google Shape;2796;p2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7" name="Google Shape;2797;p2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8" name="Google Shape;2798;p2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799" name="Google Shape;2799;p2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0" name="Google Shape;2800;p2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1" name="Google Shape;2801;p2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2" name="Google Shape;2802;p2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3" name="Google Shape;2803;p2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4" name="Google Shape;2804;p2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5" name="Google Shape;2805;p2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6" name="Google Shape;2806;p29"/>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7" name="Google Shape;2807;p2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8" name="Google Shape;2808;p2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09" name="Google Shape;2809;p2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0" name="Google Shape;2810;p2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1" name="Google Shape;2811;p2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2" name="Google Shape;2812;p2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3" name="Google Shape;2813;p2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4" name="Google Shape;2814;p2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5" name="Google Shape;2815;p2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6" name="Google Shape;2816;p2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7" name="Google Shape;2817;p2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8" name="Google Shape;2818;p2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19" name="Google Shape;2819;p2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2820" name="Google Shape;2820;p29"/>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pic>
        <p:nvPicPr>
          <p:cNvPr id="2821" name="Google Shape;2821;p29"/>
          <p:cNvPicPr preferRelativeResize="0"/>
          <p:nvPr/>
        </p:nvPicPr>
        <p:blipFill rotWithShape="1">
          <a:blip r:embed="rId4">
            <a:alphaModFix/>
          </a:blip>
          <a:srcRect/>
          <a:stretch/>
        </p:blipFill>
        <p:spPr>
          <a:xfrm>
            <a:off x="8737875" y="4712981"/>
            <a:ext cx="415650" cy="415650"/>
          </a:xfrm>
          <a:prstGeom prst="rect">
            <a:avLst/>
          </a:prstGeom>
          <a:noFill/>
          <a:ln>
            <a:noFill/>
          </a:ln>
        </p:spPr>
      </p:pic>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2822"/>
        <p:cNvGrpSpPr/>
        <p:nvPr/>
      </p:nvGrpSpPr>
      <p:grpSpPr>
        <a:xfrm>
          <a:off x="0" y="0"/>
          <a:ext cx="0" cy="0"/>
          <a:chOff x="0" y="0"/>
          <a:chExt cx="0" cy="0"/>
        </a:xfrm>
      </p:grpSpPr>
      <p:sp>
        <p:nvSpPr>
          <p:cNvPr id="2823" name="Google Shape;2823;p30"/>
          <p:cNvSpPr/>
          <p:nvPr/>
        </p:nvSpPr>
        <p:spPr>
          <a:xfrm rot="-5400000">
            <a:off x="2802271" y="-1200601"/>
            <a:ext cx="5143500" cy="7544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2824" name="Google Shape;2824;p3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825" name="Google Shape;2825;p3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826" name="Google Shape;2826;p3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2827" name="Google Shape;2827;p30"/>
          <p:cNvGrpSpPr/>
          <p:nvPr/>
        </p:nvGrpSpPr>
        <p:grpSpPr>
          <a:xfrm>
            <a:off x="5221340" y="819609"/>
            <a:ext cx="1862198" cy="747695"/>
            <a:chOff x="1899" y="899"/>
            <a:chExt cx="4163" cy="1671"/>
          </a:xfrm>
        </p:grpSpPr>
        <p:sp>
          <p:nvSpPr>
            <p:cNvPr id="2828" name="Google Shape;2828;p3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29" name="Google Shape;2829;p3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0" name="Google Shape;2830;p3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1" name="Google Shape;2831;p3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2" name="Google Shape;2832;p3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3" name="Google Shape;2833;p3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4" name="Google Shape;2834;p3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5" name="Google Shape;2835;p3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6" name="Google Shape;2836;p3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7" name="Google Shape;2837;p3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8" name="Google Shape;2838;p3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39" name="Google Shape;2839;p30"/>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0" name="Google Shape;2840;p3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1" name="Google Shape;2841;p3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2" name="Google Shape;2842;p3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3" name="Google Shape;2843;p3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4" name="Google Shape;2844;p30"/>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5" name="Google Shape;2845;p3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6" name="Google Shape;2846;p3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7" name="Google Shape;2847;p3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8" name="Google Shape;2848;p3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49" name="Google Shape;2849;p3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0" name="Google Shape;2850;p3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1" name="Google Shape;2851;p3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2" name="Google Shape;2852;p3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3" name="Google Shape;2853;p3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4" name="Google Shape;2854;p3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5" name="Google Shape;2855;p3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6" name="Google Shape;2856;p3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7" name="Google Shape;2857;p3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8" name="Google Shape;2858;p3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59" name="Google Shape;2859;p3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0" name="Google Shape;2860;p3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1" name="Google Shape;2861;p3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2" name="Google Shape;2862;p3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3" name="Google Shape;2863;p3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4" name="Google Shape;2864;p3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5" name="Google Shape;2865;p3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6" name="Google Shape;2866;p3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7" name="Google Shape;2867;p3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8" name="Google Shape;2868;p3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69" name="Google Shape;2869;p3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0" name="Google Shape;2870;p3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1" name="Google Shape;2871;p3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2" name="Google Shape;2872;p3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3" name="Google Shape;2873;p3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4" name="Google Shape;2874;p3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5" name="Google Shape;2875;p3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6" name="Google Shape;2876;p3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7" name="Google Shape;2877;p3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8" name="Google Shape;2878;p3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79" name="Google Shape;2879;p3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0" name="Google Shape;2880;p3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1" name="Google Shape;2881;p3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2" name="Google Shape;2882;p3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3" name="Google Shape;2883;p3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4" name="Google Shape;2884;p3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5" name="Google Shape;2885;p3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6" name="Google Shape;2886;p3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7" name="Google Shape;2887;p3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8" name="Google Shape;2888;p3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89" name="Google Shape;2889;p3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0" name="Google Shape;2890;p3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1" name="Google Shape;2891;p3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2" name="Google Shape;2892;p3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3" name="Google Shape;2893;p3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4" name="Google Shape;2894;p3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5" name="Google Shape;2895;p3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6" name="Google Shape;2896;p3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7" name="Google Shape;2897;p3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8" name="Google Shape;2898;p3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899" name="Google Shape;2899;p3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0" name="Google Shape;2900;p3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1" name="Google Shape;2901;p3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2" name="Google Shape;2902;p3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3" name="Google Shape;2903;p3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4" name="Google Shape;2904;p3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5" name="Google Shape;2905;p3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6" name="Google Shape;2906;p3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7" name="Google Shape;2907;p30"/>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8" name="Google Shape;2908;p3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09" name="Google Shape;2909;p3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0" name="Google Shape;2910;p3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1" name="Google Shape;2911;p3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2" name="Google Shape;2912;p3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3" name="Google Shape;2913;p3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4" name="Google Shape;2914;p3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5" name="Google Shape;2915;p3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6" name="Google Shape;2916;p3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7" name="Google Shape;2917;p3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8" name="Google Shape;2918;p3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19" name="Google Shape;2919;p3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20" name="Google Shape;2920;p3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2921" name="Google Shape;2921;p30"/>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2922" name="Google Shape;2922;p30"/>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2923" name="Google Shape;2923;p30"/>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2924" name="Google Shape;2924;p30"/>
          <p:cNvSpPr/>
          <p:nvPr/>
        </p:nvSpPr>
        <p:spPr>
          <a:xfrm>
            <a:off x="-1747975" y="135407"/>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2925" name="Google Shape;2925;p30"/>
          <p:cNvPicPr preferRelativeResize="0"/>
          <p:nvPr/>
        </p:nvPicPr>
        <p:blipFill rotWithShape="1">
          <a:blip r:embed="rId3">
            <a:alphaModFix/>
          </a:blip>
          <a:srcRect/>
          <a:stretch/>
        </p:blipFill>
        <p:spPr>
          <a:xfrm>
            <a:off x="7630942" y="927426"/>
            <a:ext cx="1215133" cy="615925"/>
          </a:xfrm>
          <a:prstGeom prst="rect">
            <a:avLst/>
          </a:prstGeom>
          <a:noFill/>
          <a:ln>
            <a:noFill/>
          </a:ln>
        </p:spPr>
      </p:pic>
      <p:grpSp>
        <p:nvGrpSpPr>
          <p:cNvPr id="2926" name="Google Shape;2926;p30"/>
          <p:cNvGrpSpPr/>
          <p:nvPr/>
        </p:nvGrpSpPr>
        <p:grpSpPr>
          <a:xfrm>
            <a:off x="-1530678" y="653649"/>
            <a:ext cx="1026225" cy="1698128"/>
            <a:chOff x="-1836712" y="2937191"/>
            <a:chExt cx="1368300" cy="2264171"/>
          </a:xfrm>
        </p:grpSpPr>
        <p:pic>
          <p:nvPicPr>
            <p:cNvPr id="2927" name="Google Shape;2927;p30"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2928" name="Google Shape;2928;p30"/>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2929" name="Google Shape;2929;p30"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924"/>
                                        </p:tgtEl>
                                        <p:attrNameLst>
                                          <p:attrName>style.visibility</p:attrName>
                                        </p:attrNameLst>
                                      </p:cBhvr>
                                      <p:to>
                                        <p:strVal val="visible"/>
                                      </p:to>
                                    </p:set>
                                    <p:animEffect transition="in" filter="fade">
                                      <p:cBhvr>
                                        <p:cTn id="7" dur="500"/>
                                        <p:tgtEl>
                                          <p:spTgt spid="292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827"/>
                                        </p:tgtEl>
                                        <p:attrNameLst>
                                          <p:attrName>style.visibility</p:attrName>
                                        </p:attrNameLst>
                                      </p:cBhvr>
                                      <p:to>
                                        <p:strVal val="visible"/>
                                      </p:to>
                                    </p:set>
                                    <p:animEffect transition="in" filter="fade">
                                      <p:cBhvr>
                                        <p:cTn id="11" dur="500"/>
                                        <p:tgtEl>
                                          <p:spTgt spid="2827"/>
                                        </p:tgtEl>
                                      </p:cBhvr>
                                    </p:animEffect>
                                  </p:childTnLst>
                                </p:cTn>
                              </p:par>
                              <p:par>
                                <p:cTn id="12" presetID="10" presetClass="entr" presetSubtype="0" fill="hold" nodeType="withEffect">
                                  <p:stCondLst>
                                    <p:cond delay="0"/>
                                  </p:stCondLst>
                                  <p:childTnLst>
                                    <p:set>
                                      <p:cBhvr>
                                        <p:cTn id="13" dur="1" fill="hold">
                                          <p:stCondLst>
                                            <p:cond delay="0"/>
                                          </p:stCondLst>
                                        </p:cTn>
                                        <p:tgtEl>
                                          <p:spTgt spid="2922"/>
                                        </p:tgtEl>
                                        <p:attrNameLst>
                                          <p:attrName>style.visibility</p:attrName>
                                        </p:attrNameLst>
                                      </p:cBhvr>
                                      <p:to>
                                        <p:strVal val="visible"/>
                                      </p:to>
                                    </p:set>
                                    <p:animEffect transition="in" filter="fade">
                                      <p:cBhvr>
                                        <p:cTn id="14" dur="500"/>
                                        <p:tgtEl>
                                          <p:spTgt spid="2922"/>
                                        </p:tgtEl>
                                      </p:cBhvr>
                                    </p:animEffect>
                                  </p:childTnLst>
                                </p:cTn>
                              </p:par>
                              <p:par>
                                <p:cTn id="15" presetID="10" presetClass="entr" presetSubtype="0" fill="hold" nodeType="withEffect">
                                  <p:stCondLst>
                                    <p:cond delay="0"/>
                                  </p:stCondLst>
                                  <p:childTnLst>
                                    <p:set>
                                      <p:cBhvr>
                                        <p:cTn id="16" dur="1" fill="hold">
                                          <p:stCondLst>
                                            <p:cond delay="0"/>
                                          </p:stCondLst>
                                        </p:cTn>
                                        <p:tgtEl>
                                          <p:spTgt spid="2923">
                                            <p:txEl>
                                              <p:pRg st="0" end="0"/>
                                            </p:txEl>
                                          </p:spTgt>
                                        </p:tgtEl>
                                        <p:attrNameLst>
                                          <p:attrName>style.visibility</p:attrName>
                                        </p:attrNameLst>
                                      </p:cBhvr>
                                      <p:to>
                                        <p:strVal val="visible"/>
                                      </p:to>
                                    </p:set>
                                    <p:animEffect transition="in" filter="fade">
                                      <p:cBhvr>
                                        <p:cTn id="17" dur="500"/>
                                        <p:tgtEl>
                                          <p:spTgt spid="2923">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2923">
                                            <p:txEl>
                                              <p:pRg st="1" end="1"/>
                                            </p:txEl>
                                          </p:spTgt>
                                        </p:tgtEl>
                                        <p:attrNameLst>
                                          <p:attrName>style.visibility</p:attrName>
                                        </p:attrNameLst>
                                      </p:cBhvr>
                                      <p:to>
                                        <p:strVal val="visible"/>
                                      </p:to>
                                    </p:set>
                                    <p:animEffect transition="in" filter="fade">
                                      <p:cBhvr>
                                        <p:cTn id="20" dur="500"/>
                                        <p:tgtEl>
                                          <p:spTgt spid="2923">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2923">
                                            <p:txEl>
                                              <p:pRg st="2" end="2"/>
                                            </p:txEl>
                                          </p:spTgt>
                                        </p:tgtEl>
                                        <p:attrNameLst>
                                          <p:attrName>style.visibility</p:attrName>
                                        </p:attrNameLst>
                                      </p:cBhvr>
                                      <p:to>
                                        <p:strVal val="visible"/>
                                      </p:to>
                                    </p:set>
                                    <p:animEffect transition="in" filter="fade">
                                      <p:cBhvr>
                                        <p:cTn id="23" dur="500"/>
                                        <p:tgtEl>
                                          <p:spTgt spid="2923">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2923">
                                            <p:txEl>
                                              <p:pRg st="3" end="3"/>
                                            </p:txEl>
                                          </p:spTgt>
                                        </p:tgtEl>
                                        <p:attrNameLst>
                                          <p:attrName>style.visibility</p:attrName>
                                        </p:attrNameLst>
                                      </p:cBhvr>
                                      <p:to>
                                        <p:strVal val="visible"/>
                                      </p:to>
                                    </p:set>
                                    <p:animEffect transition="in" filter="fade">
                                      <p:cBhvr>
                                        <p:cTn id="26" dur="500"/>
                                        <p:tgtEl>
                                          <p:spTgt spid="2923">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2923">
                                            <p:txEl>
                                              <p:pRg st="4" end="4"/>
                                            </p:txEl>
                                          </p:spTgt>
                                        </p:tgtEl>
                                        <p:attrNameLst>
                                          <p:attrName>style.visibility</p:attrName>
                                        </p:attrNameLst>
                                      </p:cBhvr>
                                      <p:to>
                                        <p:strVal val="visible"/>
                                      </p:to>
                                    </p:set>
                                    <p:animEffect transition="in" filter="fade">
                                      <p:cBhvr>
                                        <p:cTn id="29" dur="500"/>
                                        <p:tgtEl>
                                          <p:spTgt spid="2923">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2923">
                                            <p:txEl>
                                              <p:pRg st="5" end="5"/>
                                            </p:txEl>
                                          </p:spTgt>
                                        </p:tgtEl>
                                        <p:attrNameLst>
                                          <p:attrName>style.visibility</p:attrName>
                                        </p:attrNameLst>
                                      </p:cBhvr>
                                      <p:to>
                                        <p:strVal val="visible"/>
                                      </p:to>
                                    </p:set>
                                    <p:animEffect transition="in" filter="fade">
                                      <p:cBhvr>
                                        <p:cTn id="32" dur="500"/>
                                        <p:tgtEl>
                                          <p:spTgt spid="2923">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2923">
                                            <p:txEl>
                                              <p:pRg st="6" end="6"/>
                                            </p:txEl>
                                          </p:spTgt>
                                        </p:tgtEl>
                                        <p:attrNameLst>
                                          <p:attrName>style.visibility</p:attrName>
                                        </p:attrNameLst>
                                      </p:cBhvr>
                                      <p:to>
                                        <p:strVal val="visible"/>
                                      </p:to>
                                    </p:set>
                                    <p:animEffect transition="in" filter="fade">
                                      <p:cBhvr>
                                        <p:cTn id="35" dur="500"/>
                                        <p:tgtEl>
                                          <p:spTgt spid="2923">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2923">
                                            <p:txEl>
                                              <p:pRg st="7" end="7"/>
                                            </p:txEl>
                                          </p:spTgt>
                                        </p:tgtEl>
                                        <p:attrNameLst>
                                          <p:attrName>style.visibility</p:attrName>
                                        </p:attrNameLst>
                                      </p:cBhvr>
                                      <p:to>
                                        <p:strVal val="visible"/>
                                      </p:to>
                                    </p:set>
                                    <p:animEffect transition="in" filter="fade">
                                      <p:cBhvr>
                                        <p:cTn id="38" dur="500"/>
                                        <p:tgtEl>
                                          <p:spTgt spid="2923">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2923">
                                            <p:txEl>
                                              <p:pRg st="8" end="8"/>
                                            </p:txEl>
                                          </p:spTgt>
                                        </p:tgtEl>
                                        <p:attrNameLst>
                                          <p:attrName>style.visibility</p:attrName>
                                        </p:attrNameLst>
                                      </p:cBhvr>
                                      <p:to>
                                        <p:strVal val="visible"/>
                                      </p:to>
                                    </p:set>
                                    <p:animEffect transition="in" filter="fade">
                                      <p:cBhvr>
                                        <p:cTn id="41" dur="500"/>
                                        <p:tgtEl>
                                          <p:spTgt spid="2923">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2925"/>
                                        </p:tgtEl>
                                        <p:attrNameLst>
                                          <p:attrName>style.visibility</p:attrName>
                                        </p:attrNameLst>
                                      </p:cBhvr>
                                      <p:to>
                                        <p:strVal val="visible"/>
                                      </p:to>
                                    </p:set>
                                    <p:animEffect transition="in" filter="fade">
                                      <p:cBhvr>
                                        <p:cTn id="45" dur="1000"/>
                                        <p:tgtEl>
                                          <p:spTgt spid="29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2930"/>
        <p:cNvGrpSpPr/>
        <p:nvPr/>
      </p:nvGrpSpPr>
      <p:grpSpPr>
        <a:xfrm>
          <a:off x="0" y="0"/>
          <a:ext cx="0" cy="0"/>
          <a:chOff x="0" y="0"/>
          <a:chExt cx="0" cy="0"/>
        </a:xfrm>
      </p:grpSpPr>
      <p:sp>
        <p:nvSpPr>
          <p:cNvPr id="2931" name="Google Shape;2931;p3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932" name="Google Shape;2932;p3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933" name="Google Shape;2933;p3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2934" name="Google Shape;2934;p31"/>
          <p:cNvGrpSpPr/>
          <p:nvPr/>
        </p:nvGrpSpPr>
        <p:grpSpPr>
          <a:xfrm>
            <a:off x="5221340" y="819609"/>
            <a:ext cx="1862198" cy="747695"/>
            <a:chOff x="1899" y="899"/>
            <a:chExt cx="4163" cy="1671"/>
          </a:xfrm>
        </p:grpSpPr>
        <p:sp>
          <p:nvSpPr>
            <p:cNvPr id="2935" name="Google Shape;2935;p3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36" name="Google Shape;2936;p3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37" name="Google Shape;2937;p3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38" name="Google Shape;2938;p3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39" name="Google Shape;2939;p3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0" name="Google Shape;2940;p3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1" name="Google Shape;2941;p3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2" name="Google Shape;2942;p3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3" name="Google Shape;2943;p3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4" name="Google Shape;2944;p3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5" name="Google Shape;2945;p3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6" name="Google Shape;2946;p3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7" name="Google Shape;2947;p3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8" name="Google Shape;2948;p3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49" name="Google Shape;2949;p3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0" name="Google Shape;2950;p3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1" name="Google Shape;2951;p3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2" name="Google Shape;2952;p3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3" name="Google Shape;2953;p3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4" name="Google Shape;2954;p3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5" name="Google Shape;2955;p3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6" name="Google Shape;2956;p3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7" name="Google Shape;2957;p3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8" name="Google Shape;2958;p3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59" name="Google Shape;2959;p3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0" name="Google Shape;2960;p3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1" name="Google Shape;2961;p3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2" name="Google Shape;2962;p3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3" name="Google Shape;2963;p3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4" name="Google Shape;2964;p3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5" name="Google Shape;2965;p3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6" name="Google Shape;2966;p3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7" name="Google Shape;2967;p3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8" name="Google Shape;2968;p3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69" name="Google Shape;2969;p3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0" name="Google Shape;2970;p3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1" name="Google Shape;2971;p3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2" name="Google Shape;2972;p3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3" name="Google Shape;2973;p3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4" name="Google Shape;2974;p3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5" name="Google Shape;2975;p3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6" name="Google Shape;2976;p3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7" name="Google Shape;2977;p3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8" name="Google Shape;2978;p3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79" name="Google Shape;2979;p3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0" name="Google Shape;2980;p3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1" name="Google Shape;2981;p3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2" name="Google Shape;2982;p3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3" name="Google Shape;2983;p3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4" name="Google Shape;2984;p3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5" name="Google Shape;2985;p3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6" name="Google Shape;2986;p3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7" name="Google Shape;2987;p3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8" name="Google Shape;2988;p3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89" name="Google Shape;2989;p3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0" name="Google Shape;2990;p3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1" name="Google Shape;2991;p3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2" name="Google Shape;2992;p3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3" name="Google Shape;2993;p3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4" name="Google Shape;2994;p3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5" name="Google Shape;2995;p3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6" name="Google Shape;2996;p3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7" name="Google Shape;2997;p3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8" name="Google Shape;2998;p3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2999" name="Google Shape;2999;p3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0" name="Google Shape;3000;p3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1" name="Google Shape;3001;p3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2" name="Google Shape;3002;p3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3" name="Google Shape;3003;p3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4" name="Google Shape;3004;p3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5" name="Google Shape;3005;p3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6" name="Google Shape;3006;p3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7" name="Google Shape;3007;p3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8" name="Google Shape;3008;p3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09" name="Google Shape;3009;p3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0" name="Google Shape;3010;p3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1" name="Google Shape;3011;p3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2" name="Google Shape;3012;p3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3" name="Google Shape;3013;p3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4" name="Google Shape;3014;p3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5" name="Google Shape;3015;p3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6" name="Google Shape;3016;p3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7" name="Google Shape;3017;p3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8" name="Google Shape;3018;p3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19" name="Google Shape;3019;p3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0" name="Google Shape;3020;p3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1" name="Google Shape;3021;p3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2" name="Google Shape;3022;p3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3" name="Google Shape;3023;p3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4" name="Google Shape;3024;p3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5" name="Google Shape;3025;p3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6" name="Google Shape;3026;p3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27" name="Google Shape;3027;p3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028" name="Google Shape;3028;p3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3029" name="Google Shape;3029;p31"/>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030" name="Google Shape;3030;p31"/>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3031" name="Google Shape;3031;p31"/>
          <p:cNvSpPr/>
          <p:nvPr/>
        </p:nvSpPr>
        <p:spPr>
          <a:xfrm>
            <a:off x="-1747975" y="135407"/>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032" name="Google Shape;3032;p31"/>
          <p:cNvPicPr preferRelativeResize="0"/>
          <p:nvPr/>
        </p:nvPicPr>
        <p:blipFill rotWithShape="1">
          <a:blip r:embed="rId2">
            <a:alphaModFix/>
          </a:blip>
          <a:srcRect/>
          <a:stretch/>
        </p:blipFill>
        <p:spPr>
          <a:xfrm>
            <a:off x="7630942" y="927426"/>
            <a:ext cx="1215133" cy="615925"/>
          </a:xfrm>
          <a:prstGeom prst="rect">
            <a:avLst/>
          </a:prstGeom>
          <a:noFill/>
          <a:ln>
            <a:noFill/>
          </a:ln>
        </p:spPr>
      </p:pic>
      <p:grpSp>
        <p:nvGrpSpPr>
          <p:cNvPr id="3033" name="Google Shape;3033;p31"/>
          <p:cNvGrpSpPr/>
          <p:nvPr/>
        </p:nvGrpSpPr>
        <p:grpSpPr>
          <a:xfrm>
            <a:off x="-1449668" y="146875"/>
            <a:ext cx="1026225" cy="2044304"/>
            <a:chOff x="-1555624" y="1196393"/>
            <a:chExt cx="1368300" cy="2725739"/>
          </a:xfrm>
        </p:grpSpPr>
        <p:grpSp>
          <p:nvGrpSpPr>
            <p:cNvPr id="3034" name="Google Shape;3034;p31"/>
            <p:cNvGrpSpPr/>
            <p:nvPr/>
          </p:nvGrpSpPr>
          <p:grpSpPr>
            <a:xfrm>
              <a:off x="-1555624" y="1488707"/>
              <a:ext cx="1368300" cy="2433425"/>
              <a:chOff x="-1836712" y="3275837"/>
              <a:chExt cx="1368300" cy="2433425"/>
            </a:xfrm>
          </p:grpSpPr>
          <p:sp>
            <p:nvSpPr>
              <p:cNvPr id="3035" name="Google Shape;3035;p31"/>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3036" name="Google Shape;3036;p31"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3037" name="Google Shape;3037;p31"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3038" name="Google Shape;3038;p31"/>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3031"/>
                                        </p:tgtEl>
                                        <p:attrNameLst>
                                          <p:attrName>style.visibility</p:attrName>
                                        </p:attrNameLst>
                                      </p:cBhvr>
                                      <p:to>
                                        <p:strVal val="visible"/>
                                      </p:to>
                                    </p:set>
                                    <p:animEffect transition="in" filter="fade">
                                      <p:cBhvr>
                                        <p:cTn id="7" dur="500"/>
                                        <p:tgtEl>
                                          <p:spTgt spid="3031"/>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2934"/>
                                        </p:tgtEl>
                                        <p:attrNameLst>
                                          <p:attrName>style.visibility</p:attrName>
                                        </p:attrNameLst>
                                      </p:cBhvr>
                                      <p:to>
                                        <p:strVal val="visible"/>
                                      </p:to>
                                    </p:set>
                                    <p:animEffect transition="in" filter="fade">
                                      <p:cBhvr>
                                        <p:cTn id="11" dur="500"/>
                                        <p:tgtEl>
                                          <p:spTgt spid="2934"/>
                                        </p:tgtEl>
                                      </p:cBhvr>
                                    </p:animEffect>
                                  </p:childTnLst>
                                </p:cTn>
                              </p:par>
                              <p:par>
                                <p:cTn id="12" presetID="10" presetClass="entr" presetSubtype="0" fill="hold" nodeType="withEffect">
                                  <p:stCondLst>
                                    <p:cond delay="0"/>
                                  </p:stCondLst>
                                  <p:childTnLst>
                                    <p:set>
                                      <p:cBhvr>
                                        <p:cTn id="13" dur="1" fill="hold">
                                          <p:stCondLst>
                                            <p:cond delay="0"/>
                                          </p:stCondLst>
                                        </p:cTn>
                                        <p:tgtEl>
                                          <p:spTgt spid="3029"/>
                                        </p:tgtEl>
                                        <p:attrNameLst>
                                          <p:attrName>style.visibility</p:attrName>
                                        </p:attrNameLst>
                                      </p:cBhvr>
                                      <p:to>
                                        <p:strVal val="visible"/>
                                      </p:to>
                                    </p:set>
                                    <p:animEffect transition="in" filter="fade">
                                      <p:cBhvr>
                                        <p:cTn id="14" dur="500"/>
                                        <p:tgtEl>
                                          <p:spTgt spid="3029"/>
                                        </p:tgtEl>
                                      </p:cBhvr>
                                    </p:animEffect>
                                  </p:childTnLst>
                                </p:cTn>
                              </p:par>
                              <p:par>
                                <p:cTn id="15" presetID="10" presetClass="entr" presetSubtype="0" fill="hold" nodeType="withEffect">
                                  <p:stCondLst>
                                    <p:cond delay="0"/>
                                  </p:stCondLst>
                                  <p:childTnLst>
                                    <p:set>
                                      <p:cBhvr>
                                        <p:cTn id="16" dur="1" fill="hold">
                                          <p:stCondLst>
                                            <p:cond delay="0"/>
                                          </p:stCondLst>
                                        </p:cTn>
                                        <p:tgtEl>
                                          <p:spTgt spid="3030">
                                            <p:txEl>
                                              <p:pRg st="0" end="0"/>
                                            </p:txEl>
                                          </p:spTgt>
                                        </p:tgtEl>
                                        <p:attrNameLst>
                                          <p:attrName>style.visibility</p:attrName>
                                        </p:attrNameLst>
                                      </p:cBhvr>
                                      <p:to>
                                        <p:strVal val="visible"/>
                                      </p:to>
                                    </p:set>
                                    <p:animEffect transition="in" filter="fade">
                                      <p:cBhvr>
                                        <p:cTn id="17" dur="500"/>
                                        <p:tgtEl>
                                          <p:spTgt spid="3030">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3030">
                                            <p:txEl>
                                              <p:pRg st="1" end="1"/>
                                            </p:txEl>
                                          </p:spTgt>
                                        </p:tgtEl>
                                        <p:attrNameLst>
                                          <p:attrName>style.visibility</p:attrName>
                                        </p:attrNameLst>
                                      </p:cBhvr>
                                      <p:to>
                                        <p:strVal val="visible"/>
                                      </p:to>
                                    </p:set>
                                    <p:animEffect transition="in" filter="fade">
                                      <p:cBhvr>
                                        <p:cTn id="20" dur="500"/>
                                        <p:tgtEl>
                                          <p:spTgt spid="3030">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3030">
                                            <p:txEl>
                                              <p:pRg st="2" end="2"/>
                                            </p:txEl>
                                          </p:spTgt>
                                        </p:tgtEl>
                                        <p:attrNameLst>
                                          <p:attrName>style.visibility</p:attrName>
                                        </p:attrNameLst>
                                      </p:cBhvr>
                                      <p:to>
                                        <p:strVal val="visible"/>
                                      </p:to>
                                    </p:set>
                                    <p:animEffect transition="in" filter="fade">
                                      <p:cBhvr>
                                        <p:cTn id="23" dur="500"/>
                                        <p:tgtEl>
                                          <p:spTgt spid="3030">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3030">
                                            <p:txEl>
                                              <p:pRg st="3" end="3"/>
                                            </p:txEl>
                                          </p:spTgt>
                                        </p:tgtEl>
                                        <p:attrNameLst>
                                          <p:attrName>style.visibility</p:attrName>
                                        </p:attrNameLst>
                                      </p:cBhvr>
                                      <p:to>
                                        <p:strVal val="visible"/>
                                      </p:to>
                                    </p:set>
                                    <p:animEffect transition="in" filter="fade">
                                      <p:cBhvr>
                                        <p:cTn id="26" dur="500"/>
                                        <p:tgtEl>
                                          <p:spTgt spid="3030">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3030">
                                            <p:txEl>
                                              <p:pRg st="4" end="4"/>
                                            </p:txEl>
                                          </p:spTgt>
                                        </p:tgtEl>
                                        <p:attrNameLst>
                                          <p:attrName>style.visibility</p:attrName>
                                        </p:attrNameLst>
                                      </p:cBhvr>
                                      <p:to>
                                        <p:strVal val="visible"/>
                                      </p:to>
                                    </p:set>
                                    <p:animEffect transition="in" filter="fade">
                                      <p:cBhvr>
                                        <p:cTn id="29" dur="500"/>
                                        <p:tgtEl>
                                          <p:spTgt spid="3030">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3030">
                                            <p:txEl>
                                              <p:pRg st="5" end="5"/>
                                            </p:txEl>
                                          </p:spTgt>
                                        </p:tgtEl>
                                        <p:attrNameLst>
                                          <p:attrName>style.visibility</p:attrName>
                                        </p:attrNameLst>
                                      </p:cBhvr>
                                      <p:to>
                                        <p:strVal val="visible"/>
                                      </p:to>
                                    </p:set>
                                    <p:animEffect transition="in" filter="fade">
                                      <p:cBhvr>
                                        <p:cTn id="32" dur="500"/>
                                        <p:tgtEl>
                                          <p:spTgt spid="3030">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3030">
                                            <p:txEl>
                                              <p:pRg st="6" end="6"/>
                                            </p:txEl>
                                          </p:spTgt>
                                        </p:tgtEl>
                                        <p:attrNameLst>
                                          <p:attrName>style.visibility</p:attrName>
                                        </p:attrNameLst>
                                      </p:cBhvr>
                                      <p:to>
                                        <p:strVal val="visible"/>
                                      </p:to>
                                    </p:set>
                                    <p:animEffect transition="in" filter="fade">
                                      <p:cBhvr>
                                        <p:cTn id="35" dur="500"/>
                                        <p:tgtEl>
                                          <p:spTgt spid="3030">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3030">
                                            <p:txEl>
                                              <p:pRg st="7" end="7"/>
                                            </p:txEl>
                                          </p:spTgt>
                                        </p:tgtEl>
                                        <p:attrNameLst>
                                          <p:attrName>style.visibility</p:attrName>
                                        </p:attrNameLst>
                                      </p:cBhvr>
                                      <p:to>
                                        <p:strVal val="visible"/>
                                      </p:to>
                                    </p:set>
                                    <p:animEffect transition="in" filter="fade">
                                      <p:cBhvr>
                                        <p:cTn id="38" dur="500"/>
                                        <p:tgtEl>
                                          <p:spTgt spid="3030">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3030">
                                            <p:txEl>
                                              <p:pRg st="8" end="8"/>
                                            </p:txEl>
                                          </p:spTgt>
                                        </p:tgtEl>
                                        <p:attrNameLst>
                                          <p:attrName>style.visibility</p:attrName>
                                        </p:attrNameLst>
                                      </p:cBhvr>
                                      <p:to>
                                        <p:strVal val="visible"/>
                                      </p:to>
                                    </p:set>
                                    <p:animEffect transition="in" filter="fade">
                                      <p:cBhvr>
                                        <p:cTn id="41" dur="500"/>
                                        <p:tgtEl>
                                          <p:spTgt spid="3030">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3032"/>
                                        </p:tgtEl>
                                        <p:attrNameLst>
                                          <p:attrName>style.visibility</p:attrName>
                                        </p:attrNameLst>
                                      </p:cBhvr>
                                      <p:to>
                                        <p:strVal val="visible"/>
                                      </p:to>
                                    </p:set>
                                    <p:animEffect transition="in" filter="fade">
                                      <p:cBhvr>
                                        <p:cTn id="45" dur="1000"/>
                                        <p:tgtEl>
                                          <p:spTgt spid="30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228"/>
        <p:cNvGrpSpPr/>
        <p:nvPr/>
      </p:nvGrpSpPr>
      <p:grpSpPr>
        <a:xfrm>
          <a:off x="0" y="0"/>
          <a:ext cx="0" cy="0"/>
          <a:chOff x="0" y="0"/>
          <a:chExt cx="0" cy="0"/>
        </a:xfrm>
      </p:grpSpPr>
      <p:sp>
        <p:nvSpPr>
          <p:cNvPr id="229" name="Google Shape;229;p4"/>
          <p:cNvSpPr/>
          <p:nvPr/>
        </p:nvSpPr>
        <p:spPr>
          <a:xfrm rot="5400000" flipH="1">
            <a:off x="524429" y="-524251"/>
            <a:ext cx="5143500" cy="61920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30" name="Google Shape;230;p4"/>
          <p:cNvSpPr/>
          <p:nvPr/>
        </p:nvSpPr>
        <p:spPr>
          <a:xfrm rot="10800000" flipH="1">
            <a:off x="0" y="17"/>
            <a:ext cx="9144000" cy="1529700"/>
          </a:xfrm>
          <a:prstGeom prst="rect">
            <a:avLst/>
          </a:prstGeom>
          <a:gradFill>
            <a:gsLst>
              <a:gs pos="0">
                <a:srgbClr val="000000"/>
              </a:gs>
              <a:gs pos="100000">
                <a:srgbClr val="000000">
                  <a:alpha val="0"/>
                </a:srgbClr>
              </a:gs>
            </a:gsLst>
            <a:lin ang="16200000" scaled="0"/>
          </a:gra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231" name="Google Shape;231;p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232" name="Google Shape;232;p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233" name="Google Shape;233;p4"/>
          <p:cNvGrpSpPr/>
          <p:nvPr/>
        </p:nvGrpSpPr>
        <p:grpSpPr>
          <a:xfrm>
            <a:off x="7915032" y="222489"/>
            <a:ext cx="895960" cy="359739"/>
            <a:chOff x="1899" y="899"/>
            <a:chExt cx="4163" cy="1671"/>
          </a:xfrm>
        </p:grpSpPr>
        <p:sp>
          <p:nvSpPr>
            <p:cNvPr id="234" name="Google Shape;234;p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5" name="Google Shape;235;p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6" name="Google Shape;236;p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7" name="Google Shape;237;p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8" name="Google Shape;238;p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39" name="Google Shape;239;p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0" name="Google Shape;240;p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1" name="Google Shape;241;p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2" name="Google Shape;242;p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3" name="Google Shape;243;p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4" name="Google Shape;244;p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5" name="Google Shape;245;p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6" name="Google Shape;246;p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7" name="Google Shape;247;p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8" name="Google Shape;248;p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49" name="Google Shape;249;p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0" name="Google Shape;250;p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1" name="Google Shape;251;p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2" name="Google Shape;252;p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3" name="Google Shape;253;p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4" name="Google Shape;254;p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5" name="Google Shape;255;p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6" name="Google Shape;256;p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7" name="Google Shape;257;p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8" name="Google Shape;258;p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59" name="Google Shape;259;p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0" name="Google Shape;260;p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1" name="Google Shape;261;p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2" name="Google Shape;262;p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3" name="Google Shape;263;p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4" name="Google Shape;264;p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5" name="Google Shape;265;p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6" name="Google Shape;266;p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7" name="Google Shape;267;p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8" name="Google Shape;268;p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69" name="Google Shape;269;p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0" name="Google Shape;270;p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1" name="Google Shape;271;p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2" name="Google Shape;272;p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3" name="Google Shape;273;p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4" name="Google Shape;274;p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5" name="Google Shape;275;p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6" name="Google Shape;276;p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7" name="Google Shape;277;p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8" name="Google Shape;278;p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79" name="Google Shape;279;p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0" name="Google Shape;280;p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1" name="Google Shape;281;p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2" name="Google Shape;282;p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3" name="Google Shape;283;p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4" name="Google Shape;284;p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5" name="Google Shape;285;p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6" name="Google Shape;286;p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7" name="Google Shape;287;p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8" name="Google Shape;288;p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89" name="Google Shape;289;p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0" name="Google Shape;290;p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1" name="Google Shape;291;p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2" name="Google Shape;292;p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3" name="Google Shape;293;p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4" name="Google Shape;294;p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5" name="Google Shape;295;p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6" name="Google Shape;296;p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7" name="Google Shape;297;p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8" name="Google Shape;298;p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299" name="Google Shape;299;p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0" name="Google Shape;300;p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1" name="Google Shape;301;p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2" name="Google Shape;302;p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3" name="Google Shape;303;p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4" name="Google Shape;304;p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5" name="Google Shape;305;p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6" name="Google Shape;306;p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7" name="Google Shape;307;p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8" name="Google Shape;308;p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09" name="Google Shape;309;p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0" name="Google Shape;310;p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1" name="Google Shape;311;p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2" name="Google Shape;312;p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3" name="Google Shape;313;p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4" name="Google Shape;314;p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5" name="Google Shape;315;p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6" name="Google Shape;316;p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7" name="Google Shape;317;p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8" name="Google Shape;318;p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19" name="Google Shape;319;p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0" name="Google Shape;320;p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1" name="Google Shape;321;p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2" name="Google Shape;322;p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3" name="Google Shape;323;p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4" name="Google Shape;324;p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5" name="Google Shape;325;p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26" name="Google Shape;326;p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327" name="Google Shape;327;p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grpSp>
        <p:nvGrpSpPr>
          <p:cNvPr id="328" name="Google Shape;328;p4"/>
          <p:cNvGrpSpPr/>
          <p:nvPr/>
        </p:nvGrpSpPr>
        <p:grpSpPr>
          <a:xfrm>
            <a:off x="-1530678" y="2991542"/>
            <a:ext cx="1404225" cy="2177094"/>
            <a:chOff x="6195941" y="562596"/>
            <a:chExt cx="1872300" cy="2902792"/>
          </a:xfrm>
        </p:grpSpPr>
        <p:grpSp>
          <p:nvGrpSpPr>
            <p:cNvPr id="329" name="Google Shape;329;p4"/>
            <p:cNvGrpSpPr/>
            <p:nvPr/>
          </p:nvGrpSpPr>
          <p:grpSpPr>
            <a:xfrm>
              <a:off x="6195941" y="832605"/>
              <a:ext cx="1872300" cy="2632784"/>
              <a:chOff x="-1872716" y="660661"/>
              <a:chExt cx="1872300" cy="1974637"/>
            </a:xfrm>
          </p:grpSpPr>
          <p:sp>
            <p:nvSpPr>
              <p:cNvPr id="330" name="Google Shape;330;p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331" name="Google Shape;331;p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32" name="Google Shape;332;p4"/>
            <p:cNvGrpSpPr/>
            <p:nvPr/>
          </p:nvGrpSpPr>
          <p:grpSpPr>
            <a:xfrm>
              <a:off x="6303954" y="562596"/>
              <a:ext cx="540000" cy="540000"/>
              <a:chOff x="6303954" y="562596"/>
              <a:chExt cx="540000" cy="540000"/>
            </a:xfrm>
          </p:grpSpPr>
          <p:sp>
            <p:nvSpPr>
              <p:cNvPr id="333" name="Google Shape;333;p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334" name="Google Shape;334;p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35" name="Google Shape;335;p4"/>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36" name="Google Shape;336;p4"/>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37" name="Google Shape;337;p4"/>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338" name="Google Shape;338;p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339" name="Google Shape;339;p4"/>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340" name="Google Shape;340;p4"/>
          <p:cNvGrpSpPr/>
          <p:nvPr/>
        </p:nvGrpSpPr>
        <p:grpSpPr>
          <a:xfrm>
            <a:off x="-1530678" y="653649"/>
            <a:ext cx="1026225" cy="1698128"/>
            <a:chOff x="-1836712" y="2937191"/>
            <a:chExt cx="1368300" cy="2264171"/>
          </a:xfrm>
        </p:grpSpPr>
        <p:pic>
          <p:nvPicPr>
            <p:cNvPr id="341" name="Google Shape;341;p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42" name="Google Shape;342;p4"/>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343" name="Google Shape;343;p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3039"/>
        <p:cNvGrpSpPr/>
        <p:nvPr/>
      </p:nvGrpSpPr>
      <p:grpSpPr>
        <a:xfrm>
          <a:off x="0" y="0"/>
          <a:ext cx="0" cy="0"/>
          <a:chOff x="0" y="0"/>
          <a:chExt cx="0" cy="0"/>
        </a:xfrm>
      </p:grpSpPr>
      <p:sp>
        <p:nvSpPr>
          <p:cNvPr id="3040" name="Google Shape;3040;p32"/>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041" name="Google Shape;3041;p3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042" name="Google Shape;3042;p3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043" name="Google Shape;3043;p3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3044" name="Google Shape;3044;p32"/>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100"/>
              <a:buFont typeface="Arial"/>
              <a:buNone/>
              <a:defRPr sz="110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3045" name="Google Shape;3045;p32"/>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046" name="Google Shape;3046;p32"/>
          <p:cNvGrpSpPr/>
          <p:nvPr/>
        </p:nvGrpSpPr>
        <p:grpSpPr>
          <a:xfrm>
            <a:off x="-1530678" y="2991542"/>
            <a:ext cx="1404225" cy="2177094"/>
            <a:chOff x="6195941" y="562596"/>
            <a:chExt cx="1872300" cy="2902792"/>
          </a:xfrm>
        </p:grpSpPr>
        <p:grpSp>
          <p:nvGrpSpPr>
            <p:cNvPr id="3047" name="Google Shape;3047;p32"/>
            <p:cNvGrpSpPr/>
            <p:nvPr/>
          </p:nvGrpSpPr>
          <p:grpSpPr>
            <a:xfrm>
              <a:off x="6195941" y="832605"/>
              <a:ext cx="1872300" cy="2632784"/>
              <a:chOff x="-1872716" y="660661"/>
              <a:chExt cx="1872300" cy="1974637"/>
            </a:xfrm>
          </p:grpSpPr>
          <p:sp>
            <p:nvSpPr>
              <p:cNvPr id="3048" name="Google Shape;3048;p3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049" name="Google Shape;3049;p3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3050" name="Google Shape;3050;p32"/>
            <p:cNvGrpSpPr/>
            <p:nvPr/>
          </p:nvGrpSpPr>
          <p:grpSpPr>
            <a:xfrm>
              <a:off x="6303954" y="562596"/>
              <a:ext cx="540000" cy="540000"/>
              <a:chOff x="6303954" y="562596"/>
              <a:chExt cx="540000" cy="540000"/>
            </a:xfrm>
          </p:grpSpPr>
          <p:sp>
            <p:nvSpPr>
              <p:cNvPr id="3051" name="Google Shape;3051;p3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052" name="Google Shape;3052;p3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3053" name="Google Shape;3053;p32"/>
          <p:cNvGrpSpPr/>
          <p:nvPr/>
        </p:nvGrpSpPr>
        <p:grpSpPr>
          <a:xfrm>
            <a:off x="-1449668" y="146875"/>
            <a:ext cx="1026225" cy="2044304"/>
            <a:chOff x="-1555624" y="1196393"/>
            <a:chExt cx="1368300" cy="2725739"/>
          </a:xfrm>
        </p:grpSpPr>
        <p:grpSp>
          <p:nvGrpSpPr>
            <p:cNvPr id="3054" name="Google Shape;3054;p32"/>
            <p:cNvGrpSpPr/>
            <p:nvPr/>
          </p:nvGrpSpPr>
          <p:grpSpPr>
            <a:xfrm>
              <a:off x="-1555624" y="1488707"/>
              <a:ext cx="1368300" cy="2433425"/>
              <a:chOff x="-1836712" y="3275837"/>
              <a:chExt cx="1368300" cy="2433425"/>
            </a:xfrm>
          </p:grpSpPr>
          <p:sp>
            <p:nvSpPr>
              <p:cNvPr id="3055" name="Google Shape;3055;p32"/>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3056" name="Google Shape;3056;p32"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3057" name="Google Shape;3057;p32"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3058" name="Google Shape;3058;p32"/>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
        <p:nvSpPr>
          <p:cNvPr id="3059" name="Google Shape;3059;p32"/>
          <p:cNvSpPr/>
          <p:nvPr/>
        </p:nvSpPr>
        <p:spPr>
          <a:xfrm>
            <a:off x="4628042" y="1767479"/>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3060" name="Google Shape;3060;p32"/>
          <p:cNvGrpSpPr/>
          <p:nvPr/>
        </p:nvGrpSpPr>
        <p:grpSpPr>
          <a:xfrm>
            <a:off x="7915032" y="222489"/>
            <a:ext cx="895960" cy="359739"/>
            <a:chOff x="1899" y="899"/>
            <a:chExt cx="4163" cy="1671"/>
          </a:xfrm>
        </p:grpSpPr>
        <p:sp>
          <p:nvSpPr>
            <p:cNvPr id="3061" name="Google Shape;3061;p3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2" name="Google Shape;3062;p3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3" name="Google Shape;3063;p3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4" name="Google Shape;3064;p3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5" name="Google Shape;3065;p3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6" name="Google Shape;3066;p3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7" name="Google Shape;3067;p3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8" name="Google Shape;3068;p3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69" name="Google Shape;3069;p3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0" name="Google Shape;3070;p3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1" name="Google Shape;3071;p3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2" name="Google Shape;3072;p32"/>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3" name="Google Shape;3073;p3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4" name="Google Shape;3074;p3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5" name="Google Shape;3075;p3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6" name="Google Shape;3076;p3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7" name="Google Shape;3077;p32"/>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8" name="Google Shape;3078;p3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79" name="Google Shape;3079;p3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0" name="Google Shape;3080;p3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1" name="Google Shape;3081;p3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2" name="Google Shape;3082;p3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3" name="Google Shape;3083;p3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4" name="Google Shape;3084;p3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5" name="Google Shape;3085;p3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6" name="Google Shape;3086;p3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7" name="Google Shape;3087;p3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8" name="Google Shape;3088;p3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89" name="Google Shape;3089;p3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0" name="Google Shape;3090;p3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1" name="Google Shape;3091;p3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2" name="Google Shape;3092;p3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3" name="Google Shape;3093;p3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4" name="Google Shape;3094;p3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5" name="Google Shape;3095;p3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6" name="Google Shape;3096;p3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7" name="Google Shape;3097;p3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8" name="Google Shape;3098;p3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099" name="Google Shape;3099;p3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0" name="Google Shape;3100;p3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1" name="Google Shape;3101;p3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2" name="Google Shape;3102;p3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3" name="Google Shape;3103;p3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4" name="Google Shape;3104;p3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5" name="Google Shape;3105;p3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6" name="Google Shape;3106;p3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7" name="Google Shape;3107;p3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8" name="Google Shape;3108;p3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09" name="Google Shape;3109;p3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0" name="Google Shape;3110;p3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1" name="Google Shape;3111;p3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2" name="Google Shape;3112;p3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3" name="Google Shape;3113;p3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4" name="Google Shape;3114;p3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5" name="Google Shape;3115;p3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6" name="Google Shape;3116;p3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7" name="Google Shape;3117;p3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8" name="Google Shape;3118;p3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19" name="Google Shape;3119;p3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0" name="Google Shape;3120;p3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1" name="Google Shape;3121;p3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2" name="Google Shape;3122;p3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3" name="Google Shape;3123;p3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4" name="Google Shape;3124;p3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5" name="Google Shape;3125;p3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6" name="Google Shape;3126;p3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7" name="Google Shape;3127;p3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8" name="Google Shape;3128;p3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29" name="Google Shape;3129;p3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0" name="Google Shape;3130;p3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1" name="Google Shape;3131;p3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2" name="Google Shape;3132;p3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3" name="Google Shape;3133;p3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4" name="Google Shape;3134;p3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5" name="Google Shape;3135;p3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6" name="Google Shape;3136;p3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7" name="Google Shape;3137;p3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8" name="Google Shape;3138;p3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39" name="Google Shape;3139;p3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0" name="Google Shape;3140;p32"/>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1" name="Google Shape;3141;p3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2" name="Google Shape;3142;p3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3" name="Google Shape;3143;p3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4" name="Google Shape;3144;p3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5" name="Google Shape;3145;p3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6" name="Google Shape;3146;p3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7" name="Google Shape;3147;p3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8" name="Google Shape;3148;p3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49" name="Google Shape;3149;p3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50" name="Google Shape;3150;p3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51" name="Google Shape;3151;p3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52" name="Google Shape;3152;p3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53" name="Google Shape;3153;p3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154" name="Google Shape;3154;p32"/>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Tree>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3155"/>
        <p:cNvGrpSpPr/>
        <p:nvPr/>
      </p:nvGrpSpPr>
      <p:grpSpPr>
        <a:xfrm>
          <a:off x="0" y="0"/>
          <a:ext cx="0" cy="0"/>
          <a:chOff x="0" y="0"/>
          <a:chExt cx="0" cy="0"/>
        </a:xfrm>
      </p:grpSpPr>
      <p:sp>
        <p:nvSpPr>
          <p:cNvPr id="3156" name="Google Shape;3156;p33"/>
          <p:cNvSpPr/>
          <p:nvPr/>
        </p:nvSpPr>
        <p:spPr>
          <a:xfrm>
            <a:off x="0" y="0"/>
            <a:ext cx="9144000" cy="5143500"/>
          </a:xfrm>
          <a:prstGeom prst="rect">
            <a:avLst/>
          </a:prstGeom>
          <a:solidFill>
            <a:srgbClr val="000000">
              <a:alpha val="69020"/>
            </a:srgbClr>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157" name="Google Shape;3157;p33"/>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158" name="Google Shape;3158;p3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159" name="Google Shape;3159;p3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160" name="Google Shape;3160;p3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3161" name="Google Shape;3161;p33"/>
          <p:cNvSpPr txBox="1">
            <a:spLocks noGrp="1"/>
          </p:cNvSpPr>
          <p:nvPr>
            <p:ph type="body" idx="1"/>
          </p:nvPr>
        </p:nvSpPr>
        <p:spPr>
          <a:xfrm>
            <a:off x="386100" y="1697954"/>
            <a:ext cx="33537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162" name="Google Shape;3162;p33"/>
          <p:cNvGrpSpPr/>
          <p:nvPr/>
        </p:nvGrpSpPr>
        <p:grpSpPr>
          <a:xfrm>
            <a:off x="-1530678" y="2991542"/>
            <a:ext cx="1404225" cy="2177094"/>
            <a:chOff x="6195941" y="562596"/>
            <a:chExt cx="1872300" cy="2902792"/>
          </a:xfrm>
        </p:grpSpPr>
        <p:grpSp>
          <p:nvGrpSpPr>
            <p:cNvPr id="3163" name="Google Shape;3163;p33"/>
            <p:cNvGrpSpPr/>
            <p:nvPr/>
          </p:nvGrpSpPr>
          <p:grpSpPr>
            <a:xfrm>
              <a:off x="6195941" y="832605"/>
              <a:ext cx="1872300" cy="2632784"/>
              <a:chOff x="-1872716" y="660661"/>
              <a:chExt cx="1872300" cy="1974637"/>
            </a:xfrm>
          </p:grpSpPr>
          <p:sp>
            <p:nvSpPr>
              <p:cNvPr id="3164" name="Google Shape;3164;p3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165" name="Google Shape;3165;p33"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166" name="Google Shape;3166;p33"/>
            <p:cNvGrpSpPr/>
            <p:nvPr/>
          </p:nvGrpSpPr>
          <p:grpSpPr>
            <a:xfrm>
              <a:off x="6303954" y="562596"/>
              <a:ext cx="540000" cy="540000"/>
              <a:chOff x="6303954" y="562596"/>
              <a:chExt cx="540000" cy="540000"/>
            </a:xfrm>
          </p:grpSpPr>
          <p:sp>
            <p:nvSpPr>
              <p:cNvPr id="3167" name="Google Shape;3167;p3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168" name="Google Shape;3168;p33"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169" name="Google Shape;3169;p33"/>
          <p:cNvSpPr/>
          <p:nvPr/>
        </p:nvSpPr>
        <p:spPr>
          <a:xfrm>
            <a:off x="-2760034" y="234346"/>
            <a:ext cx="6559688" cy="45936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3170" name="Google Shape;3170;p33"/>
          <p:cNvGrpSpPr/>
          <p:nvPr/>
        </p:nvGrpSpPr>
        <p:grpSpPr>
          <a:xfrm>
            <a:off x="7915032" y="222489"/>
            <a:ext cx="895960" cy="359739"/>
            <a:chOff x="1899" y="899"/>
            <a:chExt cx="4163" cy="1671"/>
          </a:xfrm>
        </p:grpSpPr>
        <p:sp>
          <p:nvSpPr>
            <p:cNvPr id="3171" name="Google Shape;3171;p3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2" name="Google Shape;3172;p3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3" name="Google Shape;3173;p3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4" name="Google Shape;3174;p3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5" name="Google Shape;3175;p3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6" name="Google Shape;3176;p3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7" name="Google Shape;3177;p3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8" name="Google Shape;3178;p3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79" name="Google Shape;3179;p3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0" name="Google Shape;3180;p3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1" name="Google Shape;3181;p3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2" name="Google Shape;3182;p3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3" name="Google Shape;3183;p3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4" name="Google Shape;3184;p3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5" name="Google Shape;3185;p3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6" name="Google Shape;3186;p3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7" name="Google Shape;3187;p3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8" name="Google Shape;3188;p3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89" name="Google Shape;3189;p3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0" name="Google Shape;3190;p3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1" name="Google Shape;3191;p3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2" name="Google Shape;3192;p3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3" name="Google Shape;3193;p3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4" name="Google Shape;3194;p3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5" name="Google Shape;3195;p3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6" name="Google Shape;3196;p3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7" name="Google Shape;3197;p3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8" name="Google Shape;3198;p3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199" name="Google Shape;3199;p3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0" name="Google Shape;3200;p3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1" name="Google Shape;3201;p3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2" name="Google Shape;3202;p3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3" name="Google Shape;3203;p3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4" name="Google Shape;3204;p3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5" name="Google Shape;3205;p3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6" name="Google Shape;3206;p3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7" name="Google Shape;3207;p3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8" name="Google Shape;3208;p3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09" name="Google Shape;3209;p3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0" name="Google Shape;3210;p3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1" name="Google Shape;3211;p3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2" name="Google Shape;3212;p3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3" name="Google Shape;3213;p3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4" name="Google Shape;3214;p3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5" name="Google Shape;3215;p3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6" name="Google Shape;3216;p3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7" name="Google Shape;3217;p3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8" name="Google Shape;3218;p3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19" name="Google Shape;3219;p3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0" name="Google Shape;3220;p3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1" name="Google Shape;3221;p3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2" name="Google Shape;3222;p3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3" name="Google Shape;3223;p3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4" name="Google Shape;3224;p3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5" name="Google Shape;3225;p3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6" name="Google Shape;3226;p3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7" name="Google Shape;3227;p3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8" name="Google Shape;3228;p3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29" name="Google Shape;3229;p3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0" name="Google Shape;3230;p3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1" name="Google Shape;3231;p3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2" name="Google Shape;3232;p3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3" name="Google Shape;3233;p3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4" name="Google Shape;3234;p3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5" name="Google Shape;3235;p3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6" name="Google Shape;3236;p3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7" name="Google Shape;3237;p3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8" name="Google Shape;3238;p3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39" name="Google Shape;3239;p3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0" name="Google Shape;3240;p3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1" name="Google Shape;3241;p3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2" name="Google Shape;3242;p3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3" name="Google Shape;3243;p3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4" name="Google Shape;3244;p3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5" name="Google Shape;3245;p3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6" name="Google Shape;3246;p3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7" name="Google Shape;3247;p3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8" name="Google Shape;3248;p3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49" name="Google Shape;3249;p3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0" name="Google Shape;3250;p3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1" name="Google Shape;3251;p3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2" name="Google Shape;3252;p3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3" name="Google Shape;3253;p3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4" name="Google Shape;3254;p3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5" name="Google Shape;3255;p3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6" name="Google Shape;3256;p3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7" name="Google Shape;3257;p3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8" name="Google Shape;3258;p3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59" name="Google Shape;3259;p3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60" name="Google Shape;3260;p3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61" name="Google Shape;3261;p3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62" name="Google Shape;3262;p3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63" name="Google Shape;3263;p3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264" name="Google Shape;3264;p3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3265" name="Google Shape;3265;p33"/>
          <p:cNvSpPr txBox="1">
            <a:spLocks noGrp="1"/>
          </p:cNvSpPr>
          <p:nvPr>
            <p:ph type="body" idx="2"/>
          </p:nvPr>
        </p:nvSpPr>
        <p:spPr>
          <a:xfrm>
            <a:off x="4141651" y="1697954"/>
            <a:ext cx="33537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266" name="Google Shape;3266;p33"/>
          <p:cNvGrpSpPr/>
          <p:nvPr/>
        </p:nvGrpSpPr>
        <p:grpSpPr>
          <a:xfrm>
            <a:off x="-1530678" y="653649"/>
            <a:ext cx="1026225" cy="1698128"/>
            <a:chOff x="-1836712" y="2937191"/>
            <a:chExt cx="1368300" cy="2264171"/>
          </a:xfrm>
        </p:grpSpPr>
        <p:pic>
          <p:nvPicPr>
            <p:cNvPr id="3267" name="Google Shape;3267;p33"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268" name="Google Shape;3268;p33"/>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269" name="Google Shape;3269;p33"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3270"/>
        <p:cNvGrpSpPr/>
        <p:nvPr/>
      </p:nvGrpSpPr>
      <p:grpSpPr>
        <a:xfrm>
          <a:off x="0" y="0"/>
          <a:ext cx="0" cy="0"/>
          <a:chOff x="0" y="0"/>
          <a:chExt cx="0" cy="0"/>
        </a:xfrm>
      </p:grpSpPr>
      <p:sp>
        <p:nvSpPr>
          <p:cNvPr id="3271" name="Google Shape;3271;p34"/>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272" name="Google Shape;3272;p34"/>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273" name="Google Shape;3273;p3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274" name="Google Shape;3274;p3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3275" name="Google Shape;3275;p34"/>
          <p:cNvGrpSpPr/>
          <p:nvPr/>
        </p:nvGrpSpPr>
        <p:grpSpPr>
          <a:xfrm>
            <a:off x="7915032" y="222489"/>
            <a:ext cx="895960" cy="359739"/>
            <a:chOff x="1899" y="899"/>
            <a:chExt cx="4163" cy="1671"/>
          </a:xfrm>
        </p:grpSpPr>
        <p:sp>
          <p:nvSpPr>
            <p:cNvPr id="3276" name="Google Shape;3276;p3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77" name="Google Shape;3277;p3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78" name="Google Shape;3278;p3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79" name="Google Shape;3279;p3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0" name="Google Shape;3280;p3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1" name="Google Shape;3281;p3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2" name="Google Shape;3282;p3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3" name="Google Shape;3283;p3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4" name="Google Shape;3284;p3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5" name="Google Shape;3285;p3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6" name="Google Shape;3286;p3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7" name="Google Shape;3287;p3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8" name="Google Shape;3288;p3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89" name="Google Shape;3289;p3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0" name="Google Shape;3290;p3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1" name="Google Shape;3291;p3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2" name="Google Shape;3292;p3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3" name="Google Shape;3293;p3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4" name="Google Shape;3294;p3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5" name="Google Shape;3295;p3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6" name="Google Shape;3296;p3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7" name="Google Shape;3297;p3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8" name="Google Shape;3298;p3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299" name="Google Shape;3299;p3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0" name="Google Shape;3300;p3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1" name="Google Shape;3301;p3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2" name="Google Shape;3302;p3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3" name="Google Shape;3303;p3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4" name="Google Shape;3304;p3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5" name="Google Shape;3305;p3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6" name="Google Shape;3306;p3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7" name="Google Shape;3307;p3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8" name="Google Shape;3308;p3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09" name="Google Shape;3309;p3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0" name="Google Shape;3310;p3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1" name="Google Shape;3311;p3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2" name="Google Shape;3312;p3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3" name="Google Shape;3313;p3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4" name="Google Shape;3314;p3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5" name="Google Shape;3315;p3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6" name="Google Shape;3316;p3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7" name="Google Shape;3317;p3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8" name="Google Shape;3318;p3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19" name="Google Shape;3319;p3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0" name="Google Shape;3320;p3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1" name="Google Shape;3321;p3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2" name="Google Shape;3322;p3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3" name="Google Shape;3323;p3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4" name="Google Shape;3324;p3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5" name="Google Shape;3325;p3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6" name="Google Shape;3326;p3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7" name="Google Shape;3327;p3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8" name="Google Shape;3328;p3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29" name="Google Shape;3329;p3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0" name="Google Shape;3330;p3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1" name="Google Shape;3331;p3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2" name="Google Shape;3332;p3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3" name="Google Shape;3333;p3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4" name="Google Shape;3334;p3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5" name="Google Shape;3335;p3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6" name="Google Shape;3336;p3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7" name="Google Shape;3337;p3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8" name="Google Shape;3338;p3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39" name="Google Shape;3339;p3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0" name="Google Shape;3340;p3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1" name="Google Shape;3341;p3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2" name="Google Shape;3342;p3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3" name="Google Shape;3343;p3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4" name="Google Shape;3344;p3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5" name="Google Shape;3345;p3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6" name="Google Shape;3346;p3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7" name="Google Shape;3347;p3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8" name="Google Shape;3348;p3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49" name="Google Shape;3349;p3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0" name="Google Shape;3350;p3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1" name="Google Shape;3351;p3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2" name="Google Shape;3352;p3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3" name="Google Shape;3353;p3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4" name="Google Shape;3354;p3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5" name="Google Shape;3355;p3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6" name="Google Shape;3356;p3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7" name="Google Shape;3357;p3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8" name="Google Shape;3358;p3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59" name="Google Shape;3359;p3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0" name="Google Shape;3360;p3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1" name="Google Shape;3361;p3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2" name="Google Shape;3362;p3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3" name="Google Shape;3363;p3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4" name="Google Shape;3364;p3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5" name="Google Shape;3365;p3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6" name="Google Shape;3366;p3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7" name="Google Shape;3367;p3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68" name="Google Shape;3368;p3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369" name="Google Shape;3369;p3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3370" name="Google Shape;3370;p34"/>
          <p:cNvGrpSpPr/>
          <p:nvPr/>
        </p:nvGrpSpPr>
        <p:grpSpPr>
          <a:xfrm>
            <a:off x="-1530678" y="2991542"/>
            <a:ext cx="1404225" cy="2177094"/>
            <a:chOff x="6195941" y="562596"/>
            <a:chExt cx="1872300" cy="2902792"/>
          </a:xfrm>
        </p:grpSpPr>
        <p:grpSp>
          <p:nvGrpSpPr>
            <p:cNvPr id="3371" name="Google Shape;3371;p34"/>
            <p:cNvGrpSpPr/>
            <p:nvPr/>
          </p:nvGrpSpPr>
          <p:grpSpPr>
            <a:xfrm>
              <a:off x="6195941" y="832605"/>
              <a:ext cx="1872300" cy="2632784"/>
              <a:chOff x="-1872716" y="660661"/>
              <a:chExt cx="1872300" cy="1974637"/>
            </a:xfrm>
          </p:grpSpPr>
          <p:sp>
            <p:nvSpPr>
              <p:cNvPr id="3372" name="Google Shape;3372;p3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373" name="Google Shape;3373;p3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374" name="Google Shape;3374;p34"/>
            <p:cNvGrpSpPr/>
            <p:nvPr/>
          </p:nvGrpSpPr>
          <p:grpSpPr>
            <a:xfrm>
              <a:off x="6303954" y="562596"/>
              <a:ext cx="540000" cy="540000"/>
              <a:chOff x="6303954" y="562596"/>
              <a:chExt cx="540000" cy="540000"/>
            </a:xfrm>
          </p:grpSpPr>
          <p:sp>
            <p:nvSpPr>
              <p:cNvPr id="3375" name="Google Shape;3375;p3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376" name="Google Shape;3376;p3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377" name="Google Shape;3377;p34"/>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78" name="Google Shape;3378;p34"/>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79" name="Google Shape;3379;p34"/>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380" name="Google Shape;3380;p3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381" name="Google Shape;3381;p34"/>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382" name="Google Shape;3382;p34"/>
          <p:cNvGrpSpPr/>
          <p:nvPr/>
        </p:nvGrpSpPr>
        <p:grpSpPr>
          <a:xfrm>
            <a:off x="-1530678" y="653649"/>
            <a:ext cx="1026225" cy="1698128"/>
            <a:chOff x="-1836712" y="2937191"/>
            <a:chExt cx="1368300" cy="2264171"/>
          </a:xfrm>
        </p:grpSpPr>
        <p:pic>
          <p:nvPicPr>
            <p:cNvPr id="3383" name="Google Shape;3383;p3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384" name="Google Shape;3384;p34"/>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385" name="Google Shape;3385;p3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3386"/>
        <p:cNvGrpSpPr/>
        <p:nvPr/>
      </p:nvGrpSpPr>
      <p:grpSpPr>
        <a:xfrm>
          <a:off x="0" y="0"/>
          <a:ext cx="0" cy="0"/>
          <a:chOff x="0" y="0"/>
          <a:chExt cx="0" cy="0"/>
        </a:xfrm>
      </p:grpSpPr>
      <p:sp>
        <p:nvSpPr>
          <p:cNvPr id="3387" name="Google Shape;3387;p35"/>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388" name="Google Shape;3388;p35"/>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389" name="Google Shape;3389;p3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390" name="Google Shape;3390;p3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3391" name="Google Shape;3391;p35"/>
          <p:cNvGrpSpPr/>
          <p:nvPr/>
        </p:nvGrpSpPr>
        <p:grpSpPr>
          <a:xfrm>
            <a:off x="7915032" y="222489"/>
            <a:ext cx="895960" cy="359739"/>
            <a:chOff x="1899" y="899"/>
            <a:chExt cx="4163" cy="1671"/>
          </a:xfrm>
        </p:grpSpPr>
        <p:sp>
          <p:nvSpPr>
            <p:cNvPr id="3392" name="Google Shape;3392;p3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3" name="Google Shape;3393;p3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4" name="Google Shape;3394;p3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5" name="Google Shape;3395;p3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6" name="Google Shape;3396;p3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7" name="Google Shape;3397;p3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8" name="Google Shape;3398;p3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399" name="Google Shape;3399;p3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0" name="Google Shape;3400;p3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1" name="Google Shape;3401;p3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2" name="Google Shape;3402;p3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3" name="Google Shape;3403;p3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4" name="Google Shape;3404;p3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5" name="Google Shape;3405;p3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6" name="Google Shape;3406;p3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7" name="Google Shape;3407;p3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8" name="Google Shape;3408;p3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09" name="Google Shape;3409;p3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0" name="Google Shape;3410;p3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1" name="Google Shape;3411;p3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2" name="Google Shape;3412;p3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3" name="Google Shape;3413;p3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4" name="Google Shape;3414;p3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5" name="Google Shape;3415;p3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6" name="Google Shape;3416;p3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7" name="Google Shape;3417;p3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8" name="Google Shape;3418;p3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19" name="Google Shape;3419;p3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0" name="Google Shape;3420;p3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1" name="Google Shape;3421;p3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2" name="Google Shape;3422;p3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3" name="Google Shape;3423;p3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4" name="Google Shape;3424;p3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5" name="Google Shape;3425;p3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6" name="Google Shape;3426;p3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7" name="Google Shape;3427;p3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8" name="Google Shape;3428;p3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29" name="Google Shape;3429;p3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0" name="Google Shape;3430;p3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1" name="Google Shape;3431;p3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2" name="Google Shape;3432;p3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3" name="Google Shape;3433;p3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4" name="Google Shape;3434;p3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5" name="Google Shape;3435;p3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6" name="Google Shape;3436;p3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7" name="Google Shape;3437;p3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8" name="Google Shape;3438;p3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39" name="Google Shape;3439;p3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0" name="Google Shape;3440;p3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1" name="Google Shape;3441;p3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2" name="Google Shape;3442;p3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3" name="Google Shape;3443;p3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4" name="Google Shape;3444;p3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5" name="Google Shape;3445;p3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6" name="Google Shape;3446;p3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7" name="Google Shape;3447;p3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8" name="Google Shape;3448;p3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49" name="Google Shape;3449;p3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0" name="Google Shape;3450;p3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1" name="Google Shape;3451;p3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2" name="Google Shape;3452;p3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3" name="Google Shape;3453;p3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4" name="Google Shape;3454;p3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5" name="Google Shape;3455;p3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6" name="Google Shape;3456;p3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7" name="Google Shape;3457;p3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8" name="Google Shape;3458;p3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59" name="Google Shape;3459;p3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0" name="Google Shape;3460;p3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1" name="Google Shape;3461;p3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2" name="Google Shape;3462;p3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3" name="Google Shape;3463;p3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4" name="Google Shape;3464;p3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5" name="Google Shape;3465;p3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6" name="Google Shape;3466;p3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7" name="Google Shape;3467;p3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8" name="Google Shape;3468;p3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69" name="Google Shape;3469;p3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0" name="Google Shape;3470;p3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1" name="Google Shape;3471;p3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2" name="Google Shape;3472;p3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3" name="Google Shape;3473;p3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4" name="Google Shape;3474;p3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5" name="Google Shape;3475;p3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6" name="Google Shape;3476;p3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7" name="Google Shape;3477;p3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8" name="Google Shape;3478;p3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79" name="Google Shape;3479;p3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80" name="Google Shape;3480;p3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81" name="Google Shape;3481;p3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82" name="Google Shape;3482;p3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83" name="Google Shape;3483;p3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84" name="Google Shape;3484;p3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485" name="Google Shape;3485;p3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3486" name="Google Shape;3486;p35"/>
          <p:cNvGrpSpPr/>
          <p:nvPr/>
        </p:nvGrpSpPr>
        <p:grpSpPr>
          <a:xfrm>
            <a:off x="-1530678" y="2991542"/>
            <a:ext cx="1404225" cy="2177094"/>
            <a:chOff x="6195941" y="562596"/>
            <a:chExt cx="1872300" cy="2902792"/>
          </a:xfrm>
        </p:grpSpPr>
        <p:grpSp>
          <p:nvGrpSpPr>
            <p:cNvPr id="3487" name="Google Shape;3487;p35"/>
            <p:cNvGrpSpPr/>
            <p:nvPr/>
          </p:nvGrpSpPr>
          <p:grpSpPr>
            <a:xfrm>
              <a:off x="6195941" y="832605"/>
              <a:ext cx="1872300" cy="2632784"/>
              <a:chOff x="-1872716" y="660661"/>
              <a:chExt cx="1872300" cy="1974637"/>
            </a:xfrm>
          </p:grpSpPr>
          <p:sp>
            <p:nvSpPr>
              <p:cNvPr id="3488" name="Google Shape;3488;p3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489" name="Google Shape;3489;p35"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490" name="Google Shape;3490;p35"/>
            <p:cNvGrpSpPr/>
            <p:nvPr/>
          </p:nvGrpSpPr>
          <p:grpSpPr>
            <a:xfrm>
              <a:off x="6303954" y="562596"/>
              <a:ext cx="540000" cy="540000"/>
              <a:chOff x="6303954" y="562596"/>
              <a:chExt cx="540000" cy="540000"/>
            </a:xfrm>
          </p:grpSpPr>
          <p:sp>
            <p:nvSpPr>
              <p:cNvPr id="3491" name="Google Shape;3491;p3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492" name="Google Shape;3492;p35"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493" name="Google Shape;3493;p35"/>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94" name="Google Shape;3494;p35"/>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495" name="Google Shape;3495;p35"/>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496" name="Google Shape;3496;p3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497" name="Google Shape;3497;p35"/>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498" name="Google Shape;3498;p35"/>
          <p:cNvGrpSpPr/>
          <p:nvPr/>
        </p:nvGrpSpPr>
        <p:grpSpPr>
          <a:xfrm>
            <a:off x="-1530678" y="653649"/>
            <a:ext cx="1026225" cy="1698128"/>
            <a:chOff x="-1836712" y="2937191"/>
            <a:chExt cx="1368300" cy="2264171"/>
          </a:xfrm>
        </p:grpSpPr>
        <p:pic>
          <p:nvPicPr>
            <p:cNvPr id="3499" name="Google Shape;3499;p35"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500" name="Google Shape;3500;p35"/>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501" name="Google Shape;3501;p35"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3502"/>
        <p:cNvGrpSpPr/>
        <p:nvPr/>
      </p:nvGrpSpPr>
      <p:grpSpPr>
        <a:xfrm>
          <a:off x="0" y="0"/>
          <a:ext cx="0" cy="0"/>
          <a:chOff x="0" y="0"/>
          <a:chExt cx="0" cy="0"/>
        </a:xfrm>
      </p:grpSpPr>
      <p:sp>
        <p:nvSpPr>
          <p:cNvPr id="3503" name="Google Shape;3503;p36"/>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504" name="Google Shape;3504;p36"/>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505" name="Google Shape;3505;p3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506" name="Google Shape;3506;p3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3507" name="Google Shape;3507;p36"/>
          <p:cNvGrpSpPr/>
          <p:nvPr/>
        </p:nvGrpSpPr>
        <p:grpSpPr>
          <a:xfrm>
            <a:off x="7915032" y="222489"/>
            <a:ext cx="895960" cy="359739"/>
            <a:chOff x="1899" y="899"/>
            <a:chExt cx="4163" cy="1671"/>
          </a:xfrm>
        </p:grpSpPr>
        <p:sp>
          <p:nvSpPr>
            <p:cNvPr id="3508" name="Google Shape;3508;p3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09" name="Google Shape;3509;p3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0" name="Google Shape;3510;p3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1" name="Google Shape;3511;p3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2" name="Google Shape;3512;p3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3" name="Google Shape;3513;p3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4" name="Google Shape;3514;p3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5" name="Google Shape;3515;p3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6" name="Google Shape;3516;p3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7" name="Google Shape;3517;p3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8" name="Google Shape;3518;p3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19" name="Google Shape;3519;p3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0" name="Google Shape;3520;p3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1" name="Google Shape;3521;p3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2" name="Google Shape;3522;p3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3" name="Google Shape;3523;p3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4" name="Google Shape;3524;p3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5" name="Google Shape;3525;p3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6" name="Google Shape;3526;p3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7" name="Google Shape;3527;p3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8" name="Google Shape;3528;p3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29" name="Google Shape;3529;p3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0" name="Google Shape;3530;p3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1" name="Google Shape;3531;p3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2" name="Google Shape;3532;p3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3" name="Google Shape;3533;p3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4" name="Google Shape;3534;p3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5" name="Google Shape;3535;p3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6" name="Google Shape;3536;p3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7" name="Google Shape;3537;p3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8" name="Google Shape;3538;p3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39" name="Google Shape;3539;p3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0" name="Google Shape;3540;p3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1" name="Google Shape;3541;p3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2" name="Google Shape;3542;p3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3" name="Google Shape;3543;p3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4" name="Google Shape;3544;p3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5" name="Google Shape;3545;p3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6" name="Google Shape;3546;p3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7" name="Google Shape;3547;p3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8" name="Google Shape;3548;p3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49" name="Google Shape;3549;p3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0" name="Google Shape;3550;p3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1" name="Google Shape;3551;p3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2" name="Google Shape;3552;p3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3" name="Google Shape;3553;p3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4" name="Google Shape;3554;p3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5" name="Google Shape;3555;p3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6" name="Google Shape;3556;p3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7" name="Google Shape;3557;p3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8" name="Google Shape;3558;p3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59" name="Google Shape;3559;p3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0" name="Google Shape;3560;p3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1" name="Google Shape;3561;p3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2" name="Google Shape;3562;p3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3" name="Google Shape;3563;p3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4" name="Google Shape;3564;p3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5" name="Google Shape;3565;p3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6" name="Google Shape;3566;p3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7" name="Google Shape;3567;p3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8" name="Google Shape;3568;p3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69" name="Google Shape;3569;p3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0" name="Google Shape;3570;p3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1" name="Google Shape;3571;p3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2" name="Google Shape;3572;p3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3" name="Google Shape;3573;p3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4" name="Google Shape;3574;p3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5" name="Google Shape;3575;p3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6" name="Google Shape;3576;p3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7" name="Google Shape;3577;p3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8" name="Google Shape;3578;p3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79" name="Google Shape;3579;p3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0" name="Google Shape;3580;p3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1" name="Google Shape;3581;p3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2" name="Google Shape;3582;p3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3" name="Google Shape;3583;p3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4" name="Google Shape;3584;p3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5" name="Google Shape;3585;p3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6" name="Google Shape;3586;p3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7" name="Google Shape;3587;p3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8" name="Google Shape;3588;p3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89" name="Google Shape;3589;p3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0" name="Google Shape;3590;p3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1" name="Google Shape;3591;p3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2" name="Google Shape;3592;p3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3" name="Google Shape;3593;p3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4" name="Google Shape;3594;p3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5" name="Google Shape;3595;p3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6" name="Google Shape;3596;p3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7" name="Google Shape;3597;p3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8" name="Google Shape;3598;p3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599" name="Google Shape;3599;p3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00" name="Google Shape;3600;p3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601" name="Google Shape;3601;p3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3602" name="Google Shape;3602;p36"/>
          <p:cNvGrpSpPr/>
          <p:nvPr/>
        </p:nvGrpSpPr>
        <p:grpSpPr>
          <a:xfrm>
            <a:off x="-1530678" y="2991542"/>
            <a:ext cx="1404225" cy="2177094"/>
            <a:chOff x="6195941" y="562596"/>
            <a:chExt cx="1872300" cy="2902792"/>
          </a:xfrm>
        </p:grpSpPr>
        <p:grpSp>
          <p:nvGrpSpPr>
            <p:cNvPr id="3603" name="Google Shape;3603;p36"/>
            <p:cNvGrpSpPr/>
            <p:nvPr/>
          </p:nvGrpSpPr>
          <p:grpSpPr>
            <a:xfrm>
              <a:off x="6195941" y="832605"/>
              <a:ext cx="1872300" cy="2632784"/>
              <a:chOff x="-1872716" y="660661"/>
              <a:chExt cx="1872300" cy="1974637"/>
            </a:xfrm>
          </p:grpSpPr>
          <p:sp>
            <p:nvSpPr>
              <p:cNvPr id="3604" name="Google Shape;3604;p36"/>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605" name="Google Shape;3605;p36"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606" name="Google Shape;3606;p36"/>
            <p:cNvGrpSpPr/>
            <p:nvPr/>
          </p:nvGrpSpPr>
          <p:grpSpPr>
            <a:xfrm>
              <a:off x="6303954" y="562596"/>
              <a:ext cx="540000" cy="540000"/>
              <a:chOff x="6303954" y="562596"/>
              <a:chExt cx="540000" cy="540000"/>
            </a:xfrm>
          </p:grpSpPr>
          <p:sp>
            <p:nvSpPr>
              <p:cNvPr id="3607" name="Google Shape;3607;p36"/>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608" name="Google Shape;3608;p36"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609" name="Google Shape;3609;p36"/>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10" name="Google Shape;3610;p36"/>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11" name="Google Shape;3611;p36"/>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612" name="Google Shape;3612;p3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613" name="Google Shape;3613;p36"/>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614" name="Google Shape;3614;p36"/>
          <p:cNvGrpSpPr/>
          <p:nvPr/>
        </p:nvGrpSpPr>
        <p:grpSpPr>
          <a:xfrm>
            <a:off x="-1530678" y="653649"/>
            <a:ext cx="1026225" cy="1698128"/>
            <a:chOff x="-1836712" y="2937191"/>
            <a:chExt cx="1368300" cy="2264171"/>
          </a:xfrm>
        </p:grpSpPr>
        <p:pic>
          <p:nvPicPr>
            <p:cNvPr id="3615" name="Google Shape;3615;p36"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616" name="Google Shape;3616;p36"/>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617" name="Google Shape;3617;p36"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3618"/>
        <p:cNvGrpSpPr/>
        <p:nvPr/>
      </p:nvGrpSpPr>
      <p:grpSpPr>
        <a:xfrm>
          <a:off x="0" y="0"/>
          <a:ext cx="0" cy="0"/>
          <a:chOff x="0" y="0"/>
          <a:chExt cx="0" cy="0"/>
        </a:xfrm>
      </p:grpSpPr>
      <p:sp>
        <p:nvSpPr>
          <p:cNvPr id="3619" name="Google Shape;3619;p37"/>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620" name="Google Shape;3620;p37"/>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621" name="Google Shape;3621;p3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622" name="Google Shape;3622;p3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3623" name="Google Shape;3623;p37"/>
          <p:cNvGrpSpPr/>
          <p:nvPr/>
        </p:nvGrpSpPr>
        <p:grpSpPr>
          <a:xfrm>
            <a:off x="7915032" y="222489"/>
            <a:ext cx="895960" cy="359739"/>
            <a:chOff x="1899" y="899"/>
            <a:chExt cx="4163" cy="1671"/>
          </a:xfrm>
        </p:grpSpPr>
        <p:sp>
          <p:nvSpPr>
            <p:cNvPr id="3624" name="Google Shape;3624;p3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25" name="Google Shape;3625;p3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26" name="Google Shape;3626;p3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27" name="Google Shape;3627;p3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28" name="Google Shape;3628;p3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29" name="Google Shape;3629;p3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0" name="Google Shape;3630;p3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1" name="Google Shape;3631;p3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2" name="Google Shape;3632;p3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3" name="Google Shape;3633;p3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4" name="Google Shape;3634;p3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5" name="Google Shape;3635;p37"/>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6" name="Google Shape;3636;p3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7" name="Google Shape;3637;p3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8" name="Google Shape;3638;p3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39" name="Google Shape;3639;p3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0" name="Google Shape;3640;p37"/>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1" name="Google Shape;3641;p3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2" name="Google Shape;3642;p3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3" name="Google Shape;3643;p3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4" name="Google Shape;3644;p3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5" name="Google Shape;3645;p3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6" name="Google Shape;3646;p3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7" name="Google Shape;3647;p3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8" name="Google Shape;3648;p3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49" name="Google Shape;3649;p3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0" name="Google Shape;3650;p3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1" name="Google Shape;3651;p3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2" name="Google Shape;3652;p3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3" name="Google Shape;3653;p3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4" name="Google Shape;3654;p3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5" name="Google Shape;3655;p3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6" name="Google Shape;3656;p3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7" name="Google Shape;3657;p3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8" name="Google Shape;3658;p3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59" name="Google Shape;3659;p3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0" name="Google Shape;3660;p3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1" name="Google Shape;3661;p3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2" name="Google Shape;3662;p3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3" name="Google Shape;3663;p3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4" name="Google Shape;3664;p3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5" name="Google Shape;3665;p3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6" name="Google Shape;3666;p3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7" name="Google Shape;3667;p3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8" name="Google Shape;3668;p3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69" name="Google Shape;3669;p3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0" name="Google Shape;3670;p3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1" name="Google Shape;3671;p3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2" name="Google Shape;3672;p3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3" name="Google Shape;3673;p3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4" name="Google Shape;3674;p3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5" name="Google Shape;3675;p3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6" name="Google Shape;3676;p3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7" name="Google Shape;3677;p3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8" name="Google Shape;3678;p3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79" name="Google Shape;3679;p3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0" name="Google Shape;3680;p3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1" name="Google Shape;3681;p3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2" name="Google Shape;3682;p3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3" name="Google Shape;3683;p3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4" name="Google Shape;3684;p3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5" name="Google Shape;3685;p3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6" name="Google Shape;3686;p3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7" name="Google Shape;3687;p3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8" name="Google Shape;3688;p3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89" name="Google Shape;3689;p3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0" name="Google Shape;3690;p3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1" name="Google Shape;3691;p3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2" name="Google Shape;3692;p3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3" name="Google Shape;3693;p3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4" name="Google Shape;3694;p3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5" name="Google Shape;3695;p3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6" name="Google Shape;3696;p3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7" name="Google Shape;3697;p3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8" name="Google Shape;3698;p3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699" name="Google Shape;3699;p3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0" name="Google Shape;3700;p3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1" name="Google Shape;3701;p3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2" name="Google Shape;3702;p3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3" name="Google Shape;3703;p37"/>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4" name="Google Shape;3704;p3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5" name="Google Shape;3705;p3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6" name="Google Shape;3706;p3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7" name="Google Shape;3707;p3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8" name="Google Shape;3708;p3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09" name="Google Shape;3709;p3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0" name="Google Shape;3710;p3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1" name="Google Shape;3711;p3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2" name="Google Shape;3712;p3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3" name="Google Shape;3713;p3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4" name="Google Shape;3714;p3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5" name="Google Shape;3715;p3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16" name="Google Shape;3716;p3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717" name="Google Shape;3717;p37"/>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3718" name="Google Shape;3718;p37"/>
          <p:cNvGrpSpPr/>
          <p:nvPr/>
        </p:nvGrpSpPr>
        <p:grpSpPr>
          <a:xfrm>
            <a:off x="-1530678" y="2991542"/>
            <a:ext cx="1404225" cy="2177094"/>
            <a:chOff x="6195941" y="562596"/>
            <a:chExt cx="1872300" cy="2902792"/>
          </a:xfrm>
        </p:grpSpPr>
        <p:grpSp>
          <p:nvGrpSpPr>
            <p:cNvPr id="3719" name="Google Shape;3719;p37"/>
            <p:cNvGrpSpPr/>
            <p:nvPr/>
          </p:nvGrpSpPr>
          <p:grpSpPr>
            <a:xfrm>
              <a:off x="6195941" y="832605"/>
              <a:ext cx="1872300" cy="2632784"/>
              <a:chOff x="-1872716" y="660661"/>
              <a:chExt cx="1872300" cy="1974637"/>
            </a:xfrm>
          </p:grpSpPr>
          <p:sp>
            <p:nvSpPr>
              <p:cNvPr id="3720" name="Google Shape;3720;p3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721" name="Google Shape;3721;p37"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722" name="Google Shape;3722;p37"/>
            <p:cNvGrpSpPr/>
            <p:nvPr/>
          </p:nvGrpSpPr>
          <p:grpSpPr>
            <a:xfrm>
              <a:off x="6303954" y="562596"/>
              <a:ext cx="540000" cy="540000"/>
              <a:chOff x="6303954" y="562596"/>
              <a:chExt cx="540000" cy="540000"/>
            </a:xfrm>
          </p:grpSpPr>
          <p:sp>
            <p:nvSpPr>
              <p:cNvPr id="3723" name="Google Shape;3723;p3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724" name="Google Shape;3724;p37"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725" name="Google Shape;3725;p37"/>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26" name="Google Shape;3726;p37"/>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27" name="Google Shape;3727;p37"/>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728" name="Google Shape;3728;p3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729" name="Google Shape;3729;p37"/>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730" name="Google Shape;3730;p37"/>
          <p:cNvGrpSpPr/>
          <p:nvPr/>
        </p:nvGrpSpPr>
        <p:grpSpPr>
          <a:xfrm>
            <a:off x="-1530678" y="653649"/>
            <a:ext cx="1026225" cy="1698128"/>
            <a:chOff x="-1836712" y="2937191"/>
            <a:chExt cx="1368300" cy="2264171"/>
          </a:xfrm>
        </p:grpSpPr>
        <p:pic>
          <p:nvPicPr>
            <p:cNvPr id="3731" name="Google Shape;3731;p37"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732" name="Google Shape;3732;p37"/>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733" name="Google Shape;3733;p37"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3734"/>
        <p:cNvGrpSpPr/>
        <p:nvPr/>
      </p:nvGrpSpPr>
      <p:grpSpPr>
        <a:xfrm>
          <a:off x="0" y="0"/>
          <a:ext cx="0" cy="0"/>
          <a:chOff x="0" y="0"/>
          <a:chExt cx="0" cy="0"/>
        </a:xfrm>
      </p:grpSpPr>
      <p:sp>
        <p:nvSpPr>
          <p:cNvPr id="3735" name="Google Shape;3735;p38"/>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736" name="Google Shape;3736;p38"/>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737" name="Google Shape;3737;p3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738" name="Google Shape;3738;p3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3739" name="Google Shape;3739;p38"/>
          <p:cNvGrpSpPr/>
          <p:nvPr/>
        </p:nvGrpSpPr>
        <p:grpSpPr>
          <a:xfrm>
            <a:off x="7915032" y="222489"/>
            <a:ext cx="895960" cy="359739"/>
            <a:chOff x="1899" y="899"/>
            <a:chExt cx="4163" cy="1671"/>
          </a:xfrm>
        </p:grpSpPr>
        <p:sp>
          <p:nvSpPr>
            <p:cNvPr id="3740" name="Google Shape;3740;p3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1" name="Google Shape;3741;p3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2" name="Google Shape;3742;p3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3" name="Google Shape;3743;p3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4" name="Google Shape;3744;p3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5" name="Google Shape;3745;p3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6" name="Google Shape;3746;p3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7" name="Google Shape;3747;p3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8" name="Google Shape;3748;p3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49" name="Google Shape;3749;p3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0" name="Google Shape;3750;p3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1" name="Google Shape;3751;p38"/>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2" name="Google Shape;3752;p3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3" name="Google Shape;3753;p3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4" name="Google Shape;3754;p3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5" name="Google Shape;3755;p3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6" name="Google Shape;3756;p38"/>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7" name="Google Shape;3757;p3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8" name="Google Shape;3758;p3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59" name="Google Shape;3759;p3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0" name="Google Shape;3760;p3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1" name="Google Shape;3761;p3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2" name="Google Shape;3762;p3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3" name="Google Shape;3763;p3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4" name="Google Shape;3764;p3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5" name="Google Shape;3765;p3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6" name="Google Shape;3766;p3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7" name="Google Shape;3767;p3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8" name="Google Shape;3768;p3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69" name="Google Shape;3769;p3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0" name="Google Shape;3770;p3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1" name="Google Shape;3771;p3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2" name="Google Shape;3772;p3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3" name="Google Shape;3773;p3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4" name="Google Shape;3774;p3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5" name="Google Shape;3775;p3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6" name="Google Shape;3776;p3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7" name="Google Shape;3777;p3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8" name="Google Shape;3778;p3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79" name="Google Shape;3779;p3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0" name="Google Shape;3780;p3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1" name="Google Shape;3781;p3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2" name="Google Shape;3782;p3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3" name="Google Shape;3783;p3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4" name="Google Shape;3784;p3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5" name="Google Shape;3785;p3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6" name="Google Shape;3786;p3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7" name="Google Shape;3787;p3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8" name="Google Shape;3788;p3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89" name="Google Shape;3789;p3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0" name="Google Shape;3790;p3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1" name="Google Shape;3791;p3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2" name="Google Shape;3792;p3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3" name="Google Shape;3793;p3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4" name="Google Shape;3794;p3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5" name="Google Shape;3795;p3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6" name="Google Shape;3796;p3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7" name="Google Shape;3797;p3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8" name="Google Shape;3798;p3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799" name="Google Shape;3799;p3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0" name="Google Shape;3800;p3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1" name="Google Shape;3801;p3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2" name="Google Shape;3802;p3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3" name="Google Shape;3803;p3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4" name="Google Shape;3804;p3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5" name="Google Shape;3805;p3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6" name="Google Shape;3806;p3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7" name="Google Shape;3807;p3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8" name="Google Shape;3808;p3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09" name="Google Shape;3809;p3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0" name="Google Shape;3810;p3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1" name="Google Shape;3811;p3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2" name="Google Shape;3812;p3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3" name="Google Shape;3813;p3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4" name="Google Shape;3814;p3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5" name="Google Shape;3815;p3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6" name="Google Shape;3816;p3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7" name="Google Shape;3817;p3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8" name="Google Shape;3818;p3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19" name="Google Shape;3819;p38"/>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0" name="Google Shape;3820;p3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1" name="Google Shape;3821;p3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2" name="Google Shape;3822;p3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3" name="Google Shape;3823;p3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4" name="Google Shape;3824;p3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5" name="Google Shape;3825;p3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6" name="Google Shape;3826;p3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7" name="Google Shape;3827;p3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8" name="Google Shape;3828;p3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29" name="Google Shape;3829;p3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30" name="Google Shape;3830;p3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31" name="Google Shape;3831;p3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32" name="Google Shape;3832;p3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833" name="Google Shape;3833;p38"/>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3834" name="Google Shape;3834;p38"/>
          <p:cNvGrpSpPr/>
          <p:nvPr/>
        </p:nvGrpSpPr>
        <p:grpSpPr>
          <a:xfrm>
            <a:off x="-1530678" y="2991542"/>
            <a:ext cx="1404225" cy="2177094"/>
            <a:chOff x="6195941" y="562596"/>
            <a:chExt cx="1872300" cy="2902792"/>
          </a:xfrm>
        </p:grpSpPr>
        <p:grpSp>
          <p:nvGrpSpPr>
            <p:cNvPr id="3835" name="Google Shape;3835;p38"/>
            <p:cNvGrpSpPr/>
            <p:nvPr/>
          </p:nvGrpSpPr>
          <p:grpSpPr>
            <a:xfrm>
              <a:off x="6195941" y="832605"/>
              <a:ext cx="1872300" cy="2632784"/>
              <a:chOff x="-1872716" y="660661"/>
              <a:chExt cx="1872300" cy="1974637"/>
            </a:xfrm>
          </p:grpSpPr>
          <p:sp>
            <p:nvSpPr>
              <p:cNvPr id="3836" name="Google Shape;3836;p3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837" name="Google Shape;3837;p3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838" name="Google Shape;3838;p38"/>
            <p:cNvGrpSpPr/>
            <p:nvPr/>
          </p:nvGrpSpPr>
          <p:grpSpPr>
            <a:xfrm>
              <a:off x="6303954" y="562596"/>
              <a:ext cx="540000" cy="540000"/>
              <a:chOff x="6303954" y="562596"/>
              <a:chExt cx="540000" cy="540000"/>
            </a:xfrm>
          </p:grpSpPr>
          <p:sp>
            <p:nvSpPr>
              <p:cNvPr id="3839" name="Google Shape;3839;p3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840" name="Google Shape;3840;p3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841" name="Google Shape;3841;p38"/>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42" name="Google Shape;3842;p38"/>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43" name="Google Shape;3843;p38"/>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844" name="Google Shape;3844;p3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845" name="Google Shape;3845;p38"/>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846" name="Google Shape;3846;p38"/>
          <p:cNvGrpSpPr/>
          <p:nvPr/>
        </p:nvGrpSpPr>
        <p:grpSpPr>
          <a:xfrm>
            <a:off x="-1530678" y="653649"/>
            <a:ext cx="1026225" cy="1698128"/>
            <a:chOff x="-1836712" y="2937191"/>
            <a:chExt cx="1368300" cy="2264171"/>
          </a:xfrm>
        </p:grpSpPr>
        <p:pic>
          <p:nvPicPr>
            <p:cNvPr id="3847" name="Google Shape;3847;p3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848" name="Google Shape;3848;p38"/>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849" name="Google Shape;3849;p3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3850"/>
        <p:cNvGrpSpPr/>
        <p:nvPr/>
      </p:nvGrpSpPr>
      <p:grpSpPr>
        <a:xfrm>
          <a:off x="0" y="0"/>
          <a:ext cx="0" cy="0"/>
          <a:chOff x="0" y="0"/>
          <a:chExt cx="0" cy="0"/>
        </a:xfrm>
      </p:grpSpPr>
      <p:sp>
        <p:nvSpPr>
          <p:cNvPr id="3851" name="Google Shape;3851;p39"/>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852" name="Google Shape;3852;p39"/>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3853" name="Google Shape;3853;p3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854" name="Google Shape;3854;p3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3855" name="Google Shape;3855;p39"/>
          <p:cNvGrpSpPr/>
          <p:nvPr/>
        </p:nvGrpSpPr>
        <p:grpSpPr>
          <a:xfrm>
            <a:off x="7915032" y="222489"/>
            <a:ext cx="895960" cy="359739"/>
            <a:chOff x="1899" y="899"/>
            <a:chExt cx="4163" cy="1671"/>
          </a:xfrm>
        </p:grpSpPr>
        <p:sp>
          <p:nvSpPr>
            <p:cNvPr id="3856" name="Google Shape;3856;p3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57" name="Google Shape;3857;p3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58" name="Google Shape;3858;p3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59" name="Google Shape;3859;p3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0" name="Google Shape;3860;p3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1" name="Google Shape;3861;p3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2" name="Google Shape;3862;p3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3" name="Google Shape;3863;p3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4" name="Google Shape;3864;p3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5" name="Google Shape;3865;p3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6" name="Google Shape;3866;p3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7" name="Google Shape;3867;p3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8" name="Google Shape;3868;p3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69" name="Google Shape;3869;p3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0" name="Google Shape;3870;p3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1" name="Google Shape;3871;p3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2" name="Google Shape;3872;p3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3" name="Google Shape;3873;p3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4" name="Google Shape;3874;p3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5" name="Google Shape;3875;p3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6" name="Google Shape;3876;p3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7" name="Google Shape;3877;p3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8" name="Google Shape;3878;p3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79" name="Google Shape;3879;p3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0" name="Google Shape;3880;p3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1" name="Google Shape;3881;p3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2" name="Google Shape;3882;p3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3" name="Google Shape;3883;p3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4" name="Google Shape;3884;p3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5" name="Google Shape;3885;p3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6" name="Google Shape;3886;p3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7" name="Google Shape;3887;p3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8" name="Google Shape;3888;p3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89" name="Google Shape;3889;p3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0" name="Google Shape;3890;p3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1" name="Google Shape;3891;p3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2" name="Google Shape;3892;p3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3" name="Google Shape;3893;p3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4" name="Google Shape;3894;p3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5" name="Google Shape;3895;p3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6" name="Google Shape;3896;p3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7" name="Google Shape;3897;p3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8" name="Google Shape;3898;p3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899" name="Google Shape;3899;p3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0" name="Google Shape;3900;p3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1" name="Google Shape;3901;p3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2" name="Google Shape;3902;p3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3" name="Google Shape;3903;p3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4" name="Google Shape;3904;p3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5" name="Google Shape;3905;p3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6" name="Google Shape;3906;p3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7" name="Google Shape;3907;p3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8" name="Google Shape;3908;p3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09" name="Google Shape;3909;p3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0" name="Google Shape;3910;p3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1" name="Google Shape;3911;p3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2" name="Google Shape;3912;p3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3" name="Google Shape;3913;p3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4" name="Google Shape;3914;p3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5" name="Google Shape;3915;p3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6" name="Google Shape;3916;p3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7" name="Google Shape;3917;p3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8" name="Google Shape;3918;p3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19" name="Google Shape;3919;p3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0" name="Google Shape;3920;p3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1" name="Google Shape;3921;p3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2" name="Google Shape;3922;p3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3" name="Google Shape;3923;p3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4" name="Google Shape;3924;p3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5" name="Google Shape;3925;p3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6" name="Google Shape;3926;p3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7" name="Google Shape;3927;p3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8" name="Google Shape;3928;p3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29" name="Google Shape;3929;p3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0" name="Google Shape;3930;p3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1" name="Google Shape;3931;p3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2" name="Google Shape;3932;p3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3" name="Google Shape;3933;p3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4" name="Google Shape;3934;p3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5" name="Google Shape;3935;p3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6" name="Google Shape;3936;p3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7" name="Google Shape;3937;p3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8" name="Google Shape;3938;p3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39" name="Google Shape;3939;p3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0" name="Google Shape;3940;p3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1" name="Google Shape;3941;p3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2" name="Google Shape;3942;p3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3" name="Google Shape;3943;p3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4" name="Google Shape;3944;p3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5" name="Google Shape;3945;p3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6" name="Google Shape;3946;p3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7" name="Google Shape;3947;p3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48" name="Google Shape;3948;p3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3949" name="Google Shape;3949;p3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3950" name="Google Shape;3950;p39"/>
          <p:cNvGrpSpPr/>
          <p:nvPr/>
        </p:nvGrpSpPr>
        <p:grpSpPr>
          <a:xfrm>
            <a:off x="-1530678" y="2991542"/>
            <a:ext cx="1404225" cy="2177094"/>
            <a:chOff x="6195941" y="562596"/>
            <a:chExt cx="1872300" cy="2902792"/>
          </a:xfrm>
        </p:grpSpPr>
        <p:grpSp>
          <p:nvGrpSpPr>
            <p:cNvPr id="3951" name="Google Shape;3951;p39"/>
            <p:cNvGrpSpPr/>
            <p:nvPr/>
          </p:nvGrpSpPr>
          <p:grpSpPr>
            <a:xfrm>
              <a:off x="6195941" y="832605"/>
              <a:ext cx="1872300" cy="2632784"/>
              <a:chOff x="-1872716" y="660661"/>
              <a:chExt cx="1872300" cy="1974637"/>
            </a:xfrm>
          </p:grpSpPr>
          <p:sp>
            <p:nvSpPr>
              <p:cNvPr id="3952" name="Google Shape;3952;p3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3953" name="Google Shape;3953;p3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3954" name="Google Shape;3954;p39"/>
            <p:cNvGrpSpPr/>
            <p:nvPr/>
          </p:nvGrpSpPr>
          <p:grpSpPr>
            <a:xfrm>
              <a:off x="6303954" y="562596"/>
              <a:ext cx="540000" cy="540000"/>
              <a:chOff x="6303954" y="562596"/>
              <a:chExt cx="540000" cy="540000"/>
            </a:xfrm>
          </p:grpSpPr>
          <p:sp>
            <p:nvSpPr>
              <p:cNvPr id="3955" name="Google Shape;3955;p3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3956" name="Google Shape;3956;p3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3957" name="Google Shape;3957;p39"/>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58" name="Google Shape;3958;p39"/>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59" name="Google Shape;3959;p3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3960" name="Google Shape;3960;p3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961" name="Google Shape;3961;p3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962" name="Google Shape;3962;p39"/>
          <p:cNvGrpSpPr/>
          <p:nvPr/>
        </p:nvGrpSpPr>
        <p:grpSpPr>
          <a:xfrm>
            <a:off x="-1530678" y="653649"/>
            <a:ext cx="1026225" cy="1698128"/>
            <a:chOff x="-1836712" y="2937191"/>
            <a:chExt cx="1368300" cy="2264171"/>
          </a:xfrm>
        </p:grpSpPr>
        <p:pic>
          <p:nvPicPr>
            <p:cNvPr id="3963" name="Google Shape;3963;p3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3964" name="Google Shape;3964;p3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3965" name="Google Shape;3965;p3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3966"/>
        <p:cNvGrpSpPr/>
        <p:nvPr/>
      </p:nvGrpSpPr>
      <p:grpSpPr>
        <a:xfrm>
          <a:off x="0" y="0"/>
          <a:ext cx="0" cy="0"/>
          <a:chOff x="0" y="0"/>
          <a:chExt cx="0" cy="0"/>
        </a:xfrm>
      </p:grpSpPr>
      <p:sp>
        <p:nvSpPr>
          <p:cNvPr id="3967" name="Google Shape;3967;p40"/>
          <p:cNvSpPr/>
          <p:nvPr/>
        </p:nvSpPr>
        <p:spPr>
          <a:xfrm>
            <a:off x="-1113164" y="313265"/>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02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68" name="Google Shape;3968;p4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969" name="Google Shape;3969;p4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3970" name="Google Shape;3970;p4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3971" name="Google Shape;3971;p40"/>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3972" name="Google Shape;3972;p40"/>
          <p:cNvGrpSpPr/>
          <p:nvPr/>
        </p:nvGrpSpPr>
        <p:grpSpPr>
          <a:xfrm>
            <a:off x="7915032" y="222489"/>
            <a:ext cx="895960" cy="359739"/>
            <a:chOff x="1899" y="899"/>
            <a:chExt cx="4163" cy="1671"/>
          </a:xfrm>
        </p:grpSpPr>
        <p:sp>
          <p:nvSpPr>
            <p:cNvPr id="3973" name="Google Shape;3973;p4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74" name="Google Shape;3974;p4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75" name="Google Shape;3975;p4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76" name="Google Shape;3976;p4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77" name="Google Shape;3977;p4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78" name="Google Shape;3978;p4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79" name="Google Shape;3979;p4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0" name="Google Shape;3980;p4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1" name="Google Shape;3981;p4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2" name="Google Shape;3982;p4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3" name="Google Shape;3983;p4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4" name="Google Shape;3984;p40"/>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5" name="Google Shape;3985;p4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6" name="Google Shape;3986;p4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7" name="Google Shape;3987;p4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8" name="Google Shape;3988;p4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89" name="Google Shape;3989;p40"/>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0" name="Google Shape;3990;p4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1" name="Google Shape;3991;p4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2" name="Google Shape;3992;p4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3" name="Google Shape;3993;p4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4" name="Google Shape;3994;p4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5" name="Google Shape;3995;p4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6" name="Google Shape;3996;p4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7" name="Google Shape;3997;p4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8" name="Google Shape;3998;p4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3999" name="Google Shape;3999;p4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0" name="Google Shape;4000;p4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1" name="Google Shape;4001;p4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2" name="Google Shape;4002;p4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3" name="Google Shape;4003;p4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4" name="Google Shape;4004;p4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5" name="Google Shape;4005;p4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6" name="Google Shape;4006;p4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7" name="Google Shape;4007;p4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8" name="Google Shape;4008;p4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09" name="Google Shape;4009;p4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0" name="Google Shape;4010;p4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1" name="Google Shape;4011;p4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2" name="Google Shape;4012;p4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3" name="Google Shape;4013;p4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4" name="Google Shape;4014;p4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5" name="Google Shape;4015;p4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6" name="Google Shape;4016;p4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7" name="Google Shape;4017;p4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8" name="Google Shape;4018;p4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19" name="Google Shape;4019;p4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0" name="Google Shape;4020;p4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1" name="Google Shape;4021;p4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2" name="Google Shape;4022;p4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3" name="Google Shape;4023;p4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4" name="Google Shape;4024;p4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5" name="Google Shape;4025;p4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6" name="Google Shape;4026;p4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7" name="Google Shape;4027;p4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8" name="Google Shape;4028;p4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29" name="Google Shape;4029;p4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0" name="Google Shape;4030;p4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1" name="Google Shape;4031;p4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2" name="Google Shape;4032;p4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3" name="Google Shape;4033;p4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4" name="Google Shape;4034;p4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5" name="Google Shape;4035;p4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6" name="Google Shape;4036;p4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7" name="Google Shape;4037;p4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8" name="Google Shape;4038;p4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39" name="Google Shape;4039;p4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0" name="Google Shape;4040;p4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1" name="Google Shape;4041;p4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2" name="Google Shape;4042;p4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3" name="Google Shape;4043;p4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4" name="Google Shape;4044;p4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5" name="Google Shape;4045;p4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6" name="Google Shape;4046;p4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7" name="Google Shape;4047;p4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8" name="Google Shape;4048;p4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49" name="Google Shape;4049;p4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0" name="Google Shape;4050;p4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1" name="Google Shape;4051;p4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2" name="Google Shape;4052;p40"/>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3" name="Google Shape;4053;p4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4" name="Google Shape;4054;p4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5" name="Google Shape;4055;p4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6" name="Google Shape;4056;p4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7" name="Google Shape;4057;p4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8" name="Google Shape;4058;p4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59" name="Google Shape;4059;p4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60" name="Google Shape;4060;p4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61" name="Google Shape;4061;p4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62" name="Google Shape;4062;p4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63" name="Google Shape;4063;p4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64" name="Google Shape;4064;p4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65" name="Google Shape;4065;p4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066" name="Google Shape;4066;p40"/>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4067" name="Google Shape;4067;p40"/>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grpSp>
        <p:nvGrpSpPr>
          <p:cNvPr id="4068" name="Google Shape;4068;p40"/>
          <p:cNvGrpSpPr/>
          <p:nvPr/>
        </p:nvGrpSpPr>
        <p:grpSpPr>
          <a:xfrm>
            <a:off x="-1530678" y="2991542"/>
            <a:ext cx="1404225" cy="2177094"/>
            <a:chOff x="6195941" y="562596"/>
            <a:chExt cx="1872300" cy="2902792"/>
          </a:xfrm>
        </p:grpSpPr>
        <p:grpSp>
          <p:nvGrpSpPr>
            <p:cNvPr id="4069" name="Google Shape;4069;p40"/>
            <p:cNvGrpSpPr/>
            <p:nvPr/>
          </p:nvGrpSpPr>
          <p:grpSpPr>
            <a:xfrm>
              <a:off x="6195941" y="832605"/>
              <a:ext cx="1872300" cy="2632784"/>
              <a:chOff x="-1872716" y="660661"/>
              <a:chExt cx="1872300" cy="1974637"/>
            </a:xfrm>
          </p:grpSpPr>
          <p:sp>
            <p:nvSpPr>
              <p:cNvPr id="4070" name="Google Shape;4070;p4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071" name="Google Shape;4071;p4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072" name="Google Shape;4072;p40"/>
            <p:cNvGrpSpPr/>
            <p:nvPr/>
          </p:nvGrpSpPr>
          <p:grpSpPr>
            <a:xfrm>
              <a:off x="6303954" y="562596"/>
              <a:ext cx="540000" cy="540000"/>
              <a:chOff x="6303954" y="562596"/>
              <a:chExt cx="540000" cy="540000"/>
            </a:xfrm>
          </p:grpSpPr>
          <p:sp>
            <p:nvSpPr>
              <p:cNvPr id="4073" name="Google Shape;4073;p4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074" name="Google Shape;4074;p4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075" name="Google Shape;4075;p40"/>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076" name="Google Shape;4076;p40"/>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077" name="Google Shape;4077;p40"/>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078" name="Google Shape;4078;p40"/>
          <p:cNvGrpSpPr/>
          <p:nvPr/>
        </p:nvGrpSpPr>
        <p:grpSpPr>
          <a:xfrm>
            <a:off x="-1449668" y="146875"/>
            <a:ext cx="1026225" cy="2044304"/>
            <a:chOff x="-1555624" y="1196393"/>
            <a:chExt cx="1368300" cy="2725739"/>
          </a:xfrm>
        </p:grpSpPr>
        <p:grpSp>
          <p:nvGrpSpPr>
            <p:cNvPr id="4079" name="Google Shape;4079;p40"/>
            <p:cNvGrpSpPr/>
            <p:nvPr/>
          </p:nvGrpSpPr>
          <p:grpSpPr>
            <a:xfrm>
              <a:off x="-1555624" y="1488707"/>
              <a:ext cx="1368300" cy="2433425"/>
              <a:chOff x="-1836712" y="3275837"/>
              <a:chExt cx="1368300" cy="2433425"/>
            </a:xfrm>
          </p:grpSpPr>
          <p:sp>
            <p:nvSpPr>
              <p:cNvPr id="4080" name="Google Shape;4080;p40"/>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4081" name="Google Shape;4081;p40"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4082" name="Google Shape;4082;p40"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4083" name="Google Shape;4083;p40"/>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Tree>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4084"/>
        <p:cNvGrpSpPr/>
        <p:nvPr/>
      </p:nvGrpSpPr>
      <p:grpSpPr>
        <a:xfrm>
          <a:off x="0" y="0"/>
          <a:ext cx="0" cy="0"/>
          <a:chOff x="0" y="0"/>
          <a:chExt cx="0" cy="0"/>
        </a:xfrm>
      </p:grpSpPr>
      <p:sp>
        <p:nvSpPr>
          <p:cNvPr id="4085" name="Google Shape;4085;p4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086" name="Google Shape;4086;p4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087" name="Google Shape;4087;p4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4088" name="Google Shape;4088;p41"/>
          <p:cNvGrpSpPr/>
          <p:nvPr/>
        </p:nvGrpSpPr>
        <p:grpSpPr>
          <a:xfrm>
            <a:off x="4673500" y="957436"/>
            <a:ext cx="1519071" cy="609926"/>
            <a:chOff x="1899" y="899"/>
            <a:chExt cx="4163" cy="1671"/>
          </a:xfrm>
        </p:grpSpPr>
        <p:sp>
          <p:nvSpPr>
            <p:cNvPr id="4089" name="Google Shape;4089;p4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0" name="Google Shape;4090;p4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1" name="Google Shape;4091;p4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2" name="Google Shape;4092;p4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3" name="Google Shape;4093;p4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4" name="Google Shape;4094;p4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5" name="Google Shape;4095;p4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6" name="Google Shape;4096;p4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7" name="Google Shape;4097;p4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8" name="Google Shape;4098;p4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099" name="Google Shape;4099;p4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0" name="Google Shape;4100;p4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1" name="Google Shape;4101;p4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2" name="Google Shape;4102;p4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3" name="Google Shape;4103;p4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4" name="Google Shape;4104;p4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5" name="Google Shape;4105;p4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6" name="Google Shape;4106;p4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7" name="Google Shape;4107;p4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8" name="Google Shape;4108;p4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09" name="Google Shape;4109;p4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0" name="Google Shape;4110;p4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1" name="Google Shape;4111;p4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2" name="Google Shape;4112;p4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3" name="Google Shape;4113;p4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4" name="Google Shape;4114;p4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5" name="Google Shape;4115;p4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6" name="Google Shape;4116;p4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7" name="Google Shape;4117;p4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8" name="Google Shape;4118;p4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19" name="Google Shape;4119;p4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0" name="Google Shape;4120;p4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1" name="Google Shape;4121;p4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2" name="Google Shape;4122;p4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3" name="Google Shape;4123;p4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4" name="Google Shape;4124;p4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5" name="Google Shape;4125;p4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6" name="Google Shape;4126;p4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7" name="Google Shape;4127;p4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8" name="Google Shape;4128;p4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29" name="Google Shape;4129;p4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0" name="Google Shape;4130;p4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1" name="Google Shape;4131;p4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2" name="Google Shape;4132;p4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3" name="Google Shape;4133;p4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4" name="Google Shape;4134;p4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5" name="Google Shape;4135;p4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6" name="Google Shape;4136;p4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7" name="Google Shape;4137;p4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8" name="Google Shape;4138;p4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39" name="Google Shape;4139;p4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0" name="Google Shape;4140;p4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1" name="Google Shape;4141;p4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2" name="Google Shape;4142;p4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3" name="Google Shape;4143;p4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4" name="Google Shape;4144;p4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5" name="Google Shape;4145;p4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6" name="Google Shape;4146;p4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7" name="Google Shape;4147;p4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8" name="Google Shape;4148;p4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49" name="Google Shape;4149;p4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0" name="Google Shape;4150;p4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1" name="Google Shape;4151;p4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2" name="Google Shape;4152;p4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3" name="Google Shape;4153;p4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4" name="Google Shape;4154;p4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5" name="Google Shape;4155;p4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6" name="Google Shape;4156;p4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7" name="Google Shape;4157;p4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8" name="Google Shape;4158;p4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59" name="Google Shape;4159;p4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0" name="Google Shape;4160;p4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1" name="Google Shape;4161;p4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2" name="Google Shape;4162;p4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3" name="Google Shape;4163;p4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4" name="Google Shape;4164;p4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5" name="Google Shape;4165;p4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6" name="Google Shape;4166;p4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7" name="Google Shape;4167;p4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8" name="Google Shape;4168;p4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69" name="Google Shape;4169;p4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0" name="Google Shape;4170;p4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1" name="Google Shape;4171;p4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2" name="Google Shape;4172;p4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3" name="Google Shape;4173;p4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4" name="Google Shape;4174;p4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5" name="Google Shape;4175;p4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6" name="Google Shape;4176;p4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7" name="Google Shape;4177;p4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8" name="Google Shape;4178;p4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79" name="Google Shape;4179;p4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80" name="Google Shape;4180;p4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181" name="Google Shape;4181;p4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182" name="Google Shape;4182;p4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4183" name="Google Shape;4183;p41"/>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84" name="Google Shape;4184;p41"/>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185" name="Google Shape;4185;p41"/>
          <p:cNvGrpSpPr/>
          <p:nvPr/>
        </p:nvGrpSpPr>
        <p:grpSpPr>
          <a:xfrm>
            <a:off x="-1449668" y="146875"/>
            <a:ext cx="1026225" cy="2044304"/>
            <a:chOff x="-1555624" y="1196393"/>
            <a:chExt cx="1368300" cy="2725739"/>
          </a:xfrm>
        </p:grpSpPr>
        <p:grpSp>
          <p:nvGrpSpPr>
            <p:cNvPr id="4186" name="Google Shape;4186;p41"/>
            <p:cNvGrpSpPr/>
            <p:nvPr/>
          </p:nvGrpSpPr>
          <p:grpSpPr>
            <a:xfrm>
              <a:off x="-1555624" y="1488707"/>
              <a:ext cx="1368300" cy="2433425"/>
              <a:chOff x="-1836712" y="3275837"/>
              <a:chExt cx="1368300" cy="2433425"/>
            </a:xfrm>
          </p:grpSpPr>
          <p:sp>
            <p:nvSpPr>
              <p:cNvPr id="4187" name="Google Shape;4187;p41"/>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4188" name="Google Shape;4188;p41"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4189" name="Google Shape;4189;p41"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4190" name="Google Shape;4190;p41"/>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
        <p:nvSpPr>
          <p:cNvPr id="4191" name="Google Shape;4191;p41"/>
          <p:cNvSpPr/>
          <p:nvPr/>
        </p:nvSpPr>
        <p:spPr>
          <a:xfrm>
            <a:off x="14740" y="903363"/>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Tree>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344"/>
        <p:cNvGrpSpPr/>
        <p:nvPr/>
      </p:nvGrpSpPr>
      <p:grpSpPr>
        <a:xfrm>
          <a:off x="0" y="0"/>
          <a:ext cx="0" cy="0"/>
          <a:chOff x="0" y="0"/>
          <a:chExt cx="0" cy="0"/>
        </a:xfrm>
      </p:grpSpPr>
      <p:sp>
        <p:nvSpPr>
          <p:cNvPr id="345" name="Google Shape;345;p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346" name="Google Shape;346;p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347" name="Google Shape;347;p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grpSp>
        <p:nvGrpSpPr>
          <p:cNvPr id="348" name="Google Shape;348;p5"/>
          <p:cNvGrpSpPr/>
          <p:nvPr/>
        </p:nvGrpSpPr>
        <p:grpSpPr>
          <a:xfrm>
            <a:off x="4673500" y="957436"/>
            <a:ext cx="1519071" cy="609926"/>
            <a:chOff x="1899" y="899"/>
            <a:chExt cx="4163" cy="1671"/>
          </a:xfrm>
        </p:grpSpPr>
        <p:sp>
          <p:nvSpPr>
            <p:cNvPr id="349" name="Google Shape;349;p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0" name="Google Shape;350;p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1" name="Google Shape;351;p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2" name="Google Shape;352;p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3" name="Google Shape;353;p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4" name="Google Shape;354;p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5" name="Google Shape;355;p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6" name="Google Shape;356;p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7" name="Google Shape;357;p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8" name="Google Shape;358;p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59" name="Google Shape;359;p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0" name="Google Shape;360;p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1" name="Google Shape;361;p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2" name="Google Shape;362;p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3" name="Google Shape;363;p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4" name="Google Shape;364;p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5" name="Google Shape;365;p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6" name="Google Shape;366;p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7" name="Google Shape;367;p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8" name="Google Shape;368;p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69" name="Google Shape;369;p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0" name="Google Shape;370;p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1" name="Google Shape;371;p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2" name="Google Shape;372;p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3" name="Google Shape;373;p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4" name="Google Shape;374;p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5" name="Google Shape;375;p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6" name="Google Shape;376;p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7" name="Google Shape;377;p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8" name="Google Shape;378;p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79" name="Google Shape;379;p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0" name="Google Shape;380;p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1" name="Google Shape;381;p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2" name="Google Shape;382;p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3" name="Google Shape;383;p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4" name="Google Shape;384;p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5" name="Google Shape;385;p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6" name="Google Shape;386;p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7" name="Google Shape;387;p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8" name="Google Shape;388;p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89" name="Google Shape;389;p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0" name="Google Shape;390;p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1" name="Google Shape;391;p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2" name="Google Shape;392;p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3" name="Google Shape;393;p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4" name="Google Shape;394;p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5" name="Google Shape;395;p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6" name="Google Shape;396;p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7" name="Google Shape;397;p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8" name="Google Shape;398;p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399" name="Google Shape;399;p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0" name="Google Shape;400;p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1" name="Google Shape;401;p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2" name="Google Shape;402;p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3" name="Google Shape;403;p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4" name="Google Shape;404;p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5" name="Google Shape;405;p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6" name="Google Shape;406;p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7" name="Google Shape;407;p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8" name="Google Shape;408;p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09" name="Google Shape;409;p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0" name="Google Shape;410;p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1" name="Google Shape;411;p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2" name="Google Shape;412;p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3" name="Google Shape;413;p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4" name="Google Shape;414;p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5" name="Google Shape;415;p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6" name="Google Shape;416;p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7" name="Google Shape;417;p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8" name="Google Shape;418;p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19" name="Google Shape;419;p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0" name="Google Shape;420;p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1" name="Google Shape;421;p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2" name="Google Shape;422;p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3" name="Google Shape;423;p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4" name="Google Shape;424;p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5" name="Google Shape;425;p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6" name="Google Shape;426;p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7" name="Google Shape;427;p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8" name="Google Shape;428;p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29" name="Google Shape;429;p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0" name="Google Shape;430;p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1" name="Google Shape;431;p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2" name="Google Shape;432;p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3" name="Google Shape;433;p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4" name="Google Shape;434;p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5" name="Google Shape;435;p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6" name="Google Shape;436;p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7" name="Google Shape;437;p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8" name="Google Shape;438;p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39" name="Google Shape;439;p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40" name="Google Shape;440;p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41" name="Google Shape;441;p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442" name="Google Shape;442;p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443" name="Google Shape;443;p5"/>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444" name="Google Shape;444;p5"/>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sz="1500">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SzPts val="1400"/>
              <a:buChar char="•"/>
              <a:defRPr>
                <a:solidFill>
                  <a:srgbClr val="FF0000"/>
                </a:solidFill>
              </a:defRPr>
            </a:lvl3pPr>
            <a:lvl4pPr marL="1828800" lvl="3" indent="-304800" algn="l">
              <a:lnSpc>
                <a:spcPct val="90000"/>
              </a:lnSpc>
              <a:spcBef>
                <a:spcPts val="300"/>
              </a:spcBef>
              <a:spcAft>
                <a:spcPts val="0"/>
              </a:spcAft>
              <a:buSzPts val="1200"/>
              <a:buChar char="•"/>
              <a:defRPr>
                <a:solidFill>
                  <a:srgbClr val="FF0000"/>
                </a:solidFill>
              </a:defRPr>
            </a:lvl4pPr>
            <a:lvl5pPr marL="2286000" lvl="4" indent="-228600" algn="l">
              <a:lnSpc>
                <a:spcPct val="90000"/>
              </a:lnSpc>
              <a:spcBef>
                <a:spcPts val="600"/>
              </a:spcBef>
              <a:spcAft>
                <a:spcPts val="0"/>
              </a:spcAft>
              <a:buClr>
                <a:srgbClr val="FF0000"/>
              </a:buClr>
              <a:buSzPts val="1500"/>
              <a:buNone/>
              <a:defRPr>
                <a:solidFill>
                  <a:srgbClr val="FF0000"/>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445" name="Google Shape;445;p5"/>
          <p:cNvGrpSpPr/>
          <p:nvPr/>
        </p:nvGrpSpPr>
        <p:grpSpPr>
          <a:xfrm>
            <a:off x="-1449668" y="146875"/>
            <a:ext cx="1026225" cy="2044304"/>
            <a:chOff x="-1555624" y="1196393"/>
            <a:chExt cx="1368300" cy="2725739"/>
          </a:xfrm>
        </p:grpSpPr>
        <p:grpSp>
          <p:nvGrpSpPr>
            <p:cNvPr id="446" name="Google Shape;446;p5"/>
            <p:cNvGrpSpPr/>
            <p:nvPr/>
          </p:nvGrpSpPr>
          <p:grpSpPr>
            <a:xfrm>
              <a:off x="-1555624" y="1488707"/>
              <a:ext cx="1368300" cy="2433425"/>
              <a:chOff x="-1836712" y="3275837"/>
              <a:chExt cx="1368300" cy="2433425"/>
            </a:xfrm>
          </p:grpSpPr>
          <p:sp>
            <p:nvSpPr>
              <p:cNvPr id="447" name="Google Shape;447;p5"/>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background 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&gt;Solid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a:p>
            </p:txBody>
          </p:sp>
          <p:pic>
            <p:nvPicPr>
              <p:cNvPr id="448" name="Google Shape;448;p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449" name="Google Shape;449;p5"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450" name="Google Shape;450;p5"/>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grpSp>
      <p:sp>
        <p:nvSpPr>
          <p:cNvPr id="451" name="Google Shape;451;p5"/>
          <p:cNvSpPr/>
          <p:nvPr/>
        </p:nvSpPr>
        <p:spPr>
          <a:xfrm>
            <a:off x="14740" y="903363"/>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4192"/>
        <p:cNvGrpSpPr/>
        <p:nvPr/>
      </p:nvGrpSpPr>
      <p:grpSpPr>
        <a:xfrm>
          <a:off x="0" y="0"/>
          <a:ext cx="0" cy="0"/>
          <a:chOff x="0" y="0"/>
          <a:chExt cx="0" cy="0"/>
        </a:xfrm>
      </p:grpSpPr>
      <p:sp>
        <p:nvSpPr>
          <p:cNvPr id="4193" name="Google Shape;4193;p42"/>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194" name="Google Shape;4194;p4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195" name="Google Shape;4195;p4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196" name="Google Shape;4196;p4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197" name="Google Shape;4197;p42"/>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3000"/>
              <a:buFont typeface="Calibri"/>
              <a:buNone/>
              <a:defRPr sz="30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198" name="Google Shape;4198;p42"/>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pic>
        <p:nvPicPr>
          <p:cNvPr id="4199" name="Google Shape;4199;p42"/>
          <p:cNvPicPr preferRelativeResize="0"/>
          <p:nvPr/>
        </p:nvPicPr>
        <p:blipFill rotWithShape="1">
          <a:blip r:embed="rId2">
            <a:alphaModFix/>
          </a:blip>
          <a:srcRect/>
          <a:stretch/>
        </p:blipFill>
        <p:spPr>
          <a:xfrm>
            <a:off x="7630942" y="927426"/>
            <a:ext cx="1215133" cy="615925"/>
          </a:xfrm>
          <a:prstGeom prst="rect">
            <a:avLst/>
          </a:prstGeom>
          <a:noFill/>
          <a:ln>
            <a:noFill/>
          </a:ln>
        </p:spPr>
      </p:pic>
      <p:grpSp>
        <p:nvGrpSpPr>
          <p:cNvPr id="4200" name="Google Shape;4200;p42"/>
          <p:cNvGrpSpPr/>
          <p:nvPr/>
        </p:nvGrpSpPr>
        <p:grpSpPr>
          <a:xfrm>
            <a:off x="5221340" y="819718"/>
            <a:ext cx="1861928" cy="747587"/>
            <a:chOff x="1899" y="899"/>
            <a:chExt cx="4163" cy="1671"/>
          </a:xfrm>
        </p:grpSpPr>
        <p:sp>
          <p:nvSpPr>
            <p:cNvPr id="4201" name="Google Shape;4201;p4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2" name="Google Shape;4202;p4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3" name="Google Shape;4203;p4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4" name="Google Shape;4204;p4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5" name="Google Shape;4205;p4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6" name="Google Shape;4206;p4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7" name="Google Shape;4207;p4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8" name="Google Shape;4208;p4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09" name="Google Shape;4209;p4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0" name="Google Shape;4210;p4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1" name="Google Shape;4211;p4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2" name="Google Shape;4212;p42"/>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3" name="Google Shape;4213;p4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4" name="Google Shape;4214;p4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5" name="Google Shape;4215;p4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6" name="Google Shape;4216;p4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7" name="Google Shape;4217;p42"/>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8" name="Google Shape;4218;p4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19" name="Google Shape;4219;p4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0" name="Google Shape;4220;p4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1" name="Google Shape;4221;p4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2" name="Google Shape;4222;p4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3" name="Google Shape;4223;p4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4" name="Google Shape;4224;p4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5" name="Google Shape;4225;p4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6" name="Google Shape;4226;p4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7" name="Google Shape;4227;p4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8" name="Google Shape;4228;p4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29" name="Google Shape;4229;p4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0" name="Google Shape;4230;p4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1" name="Google Shape;4231;p4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2" name="Google Shape;4232;p4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3" name="Google Shape;4233;p4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4" name="Google Shape;4234;p4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5" name="Google Shape;4235;p4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6" name="Google Shape;4236;p4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7" name="Google Shape;4237;p4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8" name="Google Shape;4238;p4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39" name="Google Shape;4239;p4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0" name="Google Shape;4240;p4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1" name="Google Shape;4241;p4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2" name="Google Shape;4242;p4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3" name="Google Shape;4243;p4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4" name="Google Shape;4244;p4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5" name="Google Shape;4245;p4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6" name="Google Shape;4246;p4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7" name="Google Shape;4247;p4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8" name="Google Shape;4248;p4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49" name="Google Shape;4249;p4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0" name="Google Shape;4250;p4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1" name="Google Shape;4251;p4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2" name="Google Shape;4252;p4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3" name="Google Shape;4253;p4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4" name="Google Shape;4254;p4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5" name="Google Shape;4255;p4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6" name="Google Shape;4256;p4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7" name="Google Shape;4257;p4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8" name="Google Shape;4258;p4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59" name="Google Shape;4259;p4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0" name="Google Shape;4260;p4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1" name="Google Shape;4261;p4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2" name="Google Shape;4262;p4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3" name="Google Shape;4263;p4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4" name="Google Shape;4264;p4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5" name="Google Shape;4265;p4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6" name="Google Shape;4266;p4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7" name="Google Shape;4267;p4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8" name="Google Shape;4268;p4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69" name="Google Shape;4269;p4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0" name="Google Shape;4270;p4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1" name="Google Shape;4271;p4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2" name="Google Shape;4272;p4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3" name="Google Shape;4273;p4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4" name="Google Shape;4274;p4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5" name="Google Shape;4275;p4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6" name="Google Shape;4276;p4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7" name="Google Shape;4277;p4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8" name="Google Shape;4278;p4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79" name="Google Shape;4279;p4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0" name="Google Shape;4280;p42"/>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1" name="Google Shape;4281;p4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2" name="Google Shape;4282;p4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3" name="Google Shape;4283;p4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4" name="Google Shape;4284;p4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5" name="Google Shape;4285;p4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6" name="Google Shape;4286;p4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7" name="Google Shape;4287;p4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8" name="Google Shape;4288;p4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89" name="Google Shape;4289;p4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90" name="Google Shape;4290;p4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91" name="Google Shape;4291;p4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92" name="Google Shape;4292;p4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93" name="Google Shape;4293;p4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294" name="Google Shape;4294;p42"/>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grpSp>
        <p:nvGrpSpPr>
          <p:cNvPr id="4295" name="Google Shape;4295;p42"/>
          <p:cNvGrpSpPr/>
          <p:nvPr/>
        </p:nvGrpSpPr>
        <p:grpSpPr>
          <a:xfrm>
            <a:off x="-1748091" y="135389"/>
            <a:ext cx="6661786" cy="4665596"/>
            <a:chOff x="8589113" y="1245357"/>
            <a:chExt cx="1009132" cy="706748"/>
          </a:xfrm>
        </p:grpSpPr>
        <p:sp>
          <p:nvSpPr>
            <p:cNvPr id="4296" name="Google Shape;4296;p42"/>
            <p:cNvSpPr/>
            <p:nvPr/>
          </p:nvSpPr>
          <p:spPr>
            <a:xfrm>
              <a:off x="8589113" y="1491079"/>
              <a:ext cx="1009132" cy="425839"/>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97" name="Google Shape;4297;p42"/>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298" name="Google Shape;4298;p42"/>
            <p:cNvSpPr/>
            <p:nvPr/>
          </p:nvSpPr>
          <p:spPr>
            <a:xfrm>
              <a:off x="8881355" y="1764831"/>
              <a:ext cx="688855" cy="18727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4295"/>
                                        </p:tgtEl>
                                        <p:attrNameLst>
                                          <p:attrName>style.visibility</p:attrName>
                                        </p:attrNameLst>
                                      </p:cBhvr>
                                      <p:to>
                                        <p:strVal val="visible"/>
                                      </p:to>
                                    </p:set>
                                    <p:animEffect transition="in" filter="fade">
                                      <p:cBhvr>
                                        <p:cTn id="7" dur="500"/>
                                        <p:tgtEl>
                                          <p:spTgt spid="4295"/>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4200"/>
                                        </p:tgtEl>
                                        <p:attrNameLst>
                                          <p:attrName>style.visibility</p:attrName>
                                        </p:attrNameLst>
                                      </p:cBhvr>
                                      <p:to>
                                        <p:strVal val="visible"/>
                                      </p:to>
                                    </p:set>
                                    <p:animEffect transition="in" filter="fade">
                                      <p:cBhvr>
                                        <p:cTn id="11" dur="500"/>
                                        <p:tgtEl>
                                          <p:spTgt spid="4200"/>
                                        </p:tgtEl>
                                      </p:cBhvr>
                                    </p:animEffect>
                                  </p:childTnLst>
                                </p:cTn>
                              </p:par>
                              <p:par>
                                <p:cTn id="12" presetID="10" presetClass="entr" presetSubtype="0" fill="hold" nodeType="withEffect">
                                  <p:stCondLst>
                                    <p:cond delay="0"/>
                                  </p:stCondLst>
                                  <p:childTnLst>
                                    <p:set>
                                      <p:cBhvr>
                                        <p:cTn id="13" dur="1" fill="hold">
                                          <p:stCondLst>
                                            <p:cond delay="0"/>
                                          </p:stCondLst>
                                        </p:cTn>
                                        <p:tgtEl>
                                          <p:spTgt spid="4197"/>
                                        </p:tgtEl>
                                        <p:attrNameLst>
                                          <p:attrName>style.visibility</p:attrName>
                                        </p:attrNameLst>
                                      </p:cBhvr>
                                      <p:to>
                                        <p:strVal val="visible"/>
                                      </p:to>
                                    </p:set>
                                    <p:animEffect transition="in" filter="fade">
                                      <p:cBhvr>
                                        <p:cTn id="14" dur="500"/>
                                        <p:tgtEl>
                                          <p:spTgt spid="4197"/>
                                        </p:tgtEl>
                                      </p:cBhvr>
                                    </p:animEffect>
                                  </p:childTnLst>
                                </p:cTn>
                              </p:par>
                              <p:par>
                                <p:cTn id="15" presetID="10" presetClass="entr" presetSubtype="0" fill="hold" nodeType="withEffect">
                                  <p:stCondLst>
                                    <p:cond delay="0"/>
                                  </p:stCondLst>
                                  <p:childTnLst>
                                    <p:set>
                                      <p:cBhvr>
                                        <p:cTn id="16" dur="1" fill="hold">
                                          <p:stCondLst>
                                            <p:cond delay="0"/>
                                          </p:stCondLst>
                                        </p:cTn>
                                        <p:tgtEl>
                                          <p:spTgt spid="4198">
                                            <p:txEl>
                                              <p:pRg st="0" end="0"/>
                                            </p:txEl>
                                          </p:spTgt>
                                        </p:tgtEl>
                                        <p:attrNameLst>
                                          <p:attrName>style.visibility</p:attrName>
                                        </p:attrNameLst>
                                      </p:cBhvr>
                                      <p:to>
                                        <p:strVal val="visible"/>
                                      </p:to>
                                    </p:set>
                                    <p:animEffect transition="in" filter="fade">
                                      <p:cBhvr>
                                        <p:cTn id="17" dur="500"/>
                                        <p:tgtEl>
                                          <p:spTgt spid="4198">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4198">
                                            <p:txEl>
                                              <p:pRg st="1" end="1"/>
                                            </p:txEl>
                                          </p:spTgt>
                                        </p:tgtEl>
                                        <p:attrNameLst>
                                          <p:attrName>style.visibility</p:attrName>
                                        </p:attrNameLst>
                                      </p:cBhvr>
                                      <p:to>
                                        <p:strVal val="visible"/>
                                      </p:to>
                                    </p:set>
                                    <p:animEffect transition="in" filter="fade">
                                      <p:cBhvr>
                                        <p:cTn id="20" dur="500"/>
                                        <p:tgtEl>
                                          <p:spTgt spid="4198">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4198">
                                            <p:txEl>
                                              <p:pRg st="2" end="2"/>
                                            </p:txEl>
                                          </p:spTgt>
                                        </p:tgtEl>
                                        <p:attrNameLst>
                                          <p:attrName>style.visibility</p:attrName>
                                        </p:attrNameLst>
                                      </p:cBhvr>
                                      <p:to>
                                        <p:strVal val="visible"/>
                                      </p:to>
                                    </p:set>
                                    <p:animEffect transition="in" filter="fade">
                                      <p:cBhvr>
                                        <p:cTn id="23" dur="500"/>
                                        <p:tgtEl>
                                          <p:spTgt spid="4198">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4198">
                                            <p:txEl>
                                              <p:pRg st="3" end="3"/>
                                            </p:txEl>
                                          </p:spTgt>
                                        </p:tgtEl>
                                        <p:attrNameLst>
                                          <p:attrName>style.visibility</p:attrName>
                                        </p:attrNameLst>
                                      </p:cBhvr>
                                      <p:to>
                                        <p:strVal val="visible"/>
                                      </p:to>
                                    </p:set>
                                    <p:animEffect transition="in" filter="fade">
                                      <p:cBhvr>
                                        <p:cTn id="26" dur="500"/>
                                        <p:tgtEl>
                                          <p:spTgt spid="4198">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4198">
                                            <p:txEl>
                                              <p:pRg st="4" end="4"/>
                                            </p:txEl>
                                          </p:spTgt>
                                        </p:tgtEl>
                                        <p:attrNameLst>
                                          <p:attrName>style.visibility</p:attrName>
                                        </p:attrNameLst>
                                      </p:cBhvr>
                                      <p:to>
                                        <p:strVal val="visible"/>
                                      </p:to>
                                    </p:set>
                                    <p:animEffect transition="in" filter="fade">
                                      <p:cBhvr>
                                        <p:cTn id="29" dur="500"/>
                                        <p:tgtEl>
                                          <p:spTgt spid="4198">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4198">
                                            <p:txEl>
                                              <p:pRg st="5" end="5"/>
                                            </p:txEl>
                                          </p:spTgt>
                                        </p:tgtEl>
                                        <p:attrNameLst>
                                          <p:attrName>style.visibility</p:attrName>
                                        </p:attrNameLst>
                                      </p:cBhvr>
                                      <p:to>
                                        <p:strVal val="visible"/>
                                      </p:to>
                                    </p:set>
                                    <p:animEffect transition="in" filter="fade">
                                      <p:cBhvr>
                                        <p:cTn id="32" dur="500"/>
                                        <p:tgtEl>
                                          <p:spTgt spid="4198">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4198">
                                            <p:txEl>
                                              <p:pRg st="6" end="6"/>
                                            </p:txEl>
                                          </p:spTgt>
                                        </p:tgtEl>
                                        <p:attrNameLst>
                                          <p:attrName>style.visibility</p:attrName>
                                        </p:attrNameLst>
                                      </p:cBhvr>
                                      <p:to>
                                        <p:strVal val="visible"/>
                                      </p:to>
                                    </p:set>
                                    <p:animEffect transition="in" filter="fade">
                                      <p:cBhvr>
                                        <p:cTn id="35" dur="500"/>
                                        <p:tgtEl>
                                          <p:spTgt spid="4198">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4198">
                                            <p:txEl>
                                              <p:pRg st="7" end="7"/>
                                            </p:txEl>
                                          </p:spTgt>
                                        </p:tgtEl>
                                        <p:attrNameLst>
                                          <p:attrName>style.visibility</p:attrName>
                                        </p:attrNameLst>
                                      </p:cBhvr>
                                      <p:to>
                                        <p:strVal val="visible"/>
                                      </p:to>
                                    </p:set>
                                    <p:animEffect transition="in" filter="fade">
                                      <p:cBhvr>
                                        <p:cTn id="38" dur="500"/>
                                        <p:tgtEl>
                                          <p:spTgt spid="4198">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4198">
                                            <p:txEl>
                                              <p:pRg st="8" end="8"/>
                                            </p:txEl>
                                          </p:spTgt>
                                        </p:tgtEl>
                                        <p:attrNameLst>
                                          <p:attrName>style.visibility</p:attrName>
                                        </p:attrNameLst>
                                      </p:cBhvr>
                                      <p:to>
                                        <p:strVal val="visible"/>
                                      </p:to>
                                    </p:set>
                                    <p:animEffect transition="in" filter="fade">
                                      <p:cBhvr>
                                        <p:cTn id="41" dur="500"/>
                                        <p:tgtEl>
                                          <p:spTgt spid="4198">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4199"/>
                                        </p:tgtEl>
                                        <p:attrNameLst>
                                          <p:attrName>style.visibility</p:attrName>
                                        </p:attrNameLst>
                                      </p:cBhvr>
                                      <p:to>
                                        <p:strVal val="visible"/>
                                      </p:to>
                                    </p:set>
                                    <p:animEffect transition="in" filter="fade">
                                      <p:cBhvr>
                                        <p:cTn id="45" dur="1000"/>
                                        <p:tgtEl>
                                          <p:spTgt spid="419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4299"/>
        <p:cNvGrpSpPr/>
        <p:nvPr/>
      </p:nvGrpSpPr>
      <p:grpSpPr>
        <a:xfrm>
          <a:off x="0" y="0"/>
          <a:ext cx="0" cy="0"/>
          <a:chOff x="0" y="0"/>
          <a:chExt cx="0" cy="0"/>
        </a:xfrm>
      </p:grpSpPr>
      <p:sp>
        <p:nvSpPr>
          <p:cNvPr id="4300" name="Google Shape;4300;p43"/>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301" name="Google Shape;4301;p43"/>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302" name="Google Shape;4302;p4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303" name="Google Shape;4303;p4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304" name="Google Shape;4304;p4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305" name="Google Shape;4305;p43"/>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306" name="Google Shape;4306;p43"/>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307" name="Google Shape;4307;p43"/>
          <p:cNvGrpSpPr/>
          <p:nvPr/>
        </p:nvGrpSpPr>
        <p:grpSpPr>
          <a:xfrm>
            <a:off x="-1530678" y="2991542"/>
            <a:ext cx="1404225" cy="2177094"/>
            <a:chOff x="6195941" y="562596"/>
            <a:chExt cx="1872300" cy="2902792"/>
          </a:xfrm>
        </p:grpSpPr>
        <p:grpSp>
          <p:nvGrpSpPr>
            <p:cNvPr id="4308" name="Google Shape;4308;p43"/>
            <p:cNvGrpSpPr/>
            <p:nvPr/>
          </p:nvGrpSpPr>
          <p:grpSpPr>
            <a:xfrm>
              <a:off x="6195941" y="832605"/>
              <a:ext cx="1872300" cy="2632784"/>
              <a:chOff x="-1872716" y="660661"/>
              <a:chExt cx="1872300" cy="1974637"/>
            </a:xfrm>
          </p:grpSpPr>
          <p:sp>
            <p:nvSpPr>
              <p:cNvPr id="4309" name="Google Shape;4309;p4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310" name="Google Shape;4310;p4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311" name="Google Shape;4311;p43"/>
            <p:cNvGrpSpPr/>
            <p:nvPr/>
          </p:nvGrpSpPr>
          <p:grpSpPr>
            <a:xfrm>
              <a:off x="6303954" y="562596"/>
              <a:ext cx="540000" cy="540000"/>
              <a:chOff x="6303954" y="562596"/>
              <a:chExt cx="540000" cy="540000"/>
            </a:xfrm>
          </p:grpSpPr>
          <p:sp>
            <p:nvSpPr>
              <p:cNvPr id="4312" name="Google Shape;4312;p4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313" name="Google Shape;4313;p4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314" name="Google Shape;4314;p43"/>
          <p:cNvSpPr/>
          <p:nvPr/>
        </p:nvSpPr>
        <p:spPr>
          <a:xfrm>
            <a:off x="4628042" y="1767479"/>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4315" name="Google Shape;4315;p43"/>
          <p:cNvGrpSpPr/>
          <p:nvPr/>
        </p:nvGrpSpPr>
        <p:grpSpPr>
          <a:xfrm>
            <a:off x="7916400" y="221400"/>
            <a:ext cx="893994" cy="358950"/>
            <a:chOff x="1899" y="899"/>
            <a:chExt cx="4163" cy="1671"/>
          </a:xfrm>
        </p:grpSpPr>
        <p:sp>
          <p:nvSpPr>
            <p:cNvPr id="4316" name="Google Shape;4316;p4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17" name="Google Shape;4317;p4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18" name="Google Shape;4318;p4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19" name="Google Shape;4319;p4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0" name="Google Shape;4320;p4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1" name="Google Shape;4321;p4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2" name="Google Shape;4322;p4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3" name="Google Shape;4323;p4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4" name="Google Shape;4324;p4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5" name="Google Shape;4325;p4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6" name="Google Shape;4326;p4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7" name="Google Shape;4327;p43"/>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8" name="Google Shape;4328;p4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29" name="Google Shape;4329;p4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0" name="Google Shape;4330;p4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1" name="Google Shape;4331;p4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2" name="Google Shape;4332;p43"/>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3" name="Google Shape;4333;p4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4" name="Google Shape;4334;p4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5" name="Google Shape;4335;p4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6" name="Google Shape;4336;p4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7" name="Google Shape;4337;p4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8" name="Google Shape;4338;p4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39" name="Google Shape;4339;p4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0" name="Google Shape;4340;p4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1" name="Google Shape;4341;p4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2" name="Google Shape;4342;p4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3" name="Google Shape;4343;p4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4" name="Google Shape;4344;p4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5" name="Google Shape;4345;p4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6" name="Google Shape;4346;p4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7" name="Google Shape;4347;p4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8" name="Google Shape;4348;p4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49" name="Google Shape;4349;p4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0" name="Google Shape;4350;p4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1" name="Google Shape;4351;p4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2" name="Google Shape;4352;p4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3" name="Google Shape;4353;p4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4" name="Google Shape;4354;p4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5" name="Google Shape;4355;p4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6" name="Google Shape;4356;p4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7" name="Google Shape;4357;p4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8" name="Google Shape;4358;p4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59" name="Google Shape;4359;p4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0" name="Google Shape;4360;p4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1" name="Google Shape;4361;p4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2" name="Google Shape;4362;p4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3" name="Google Shape;4363;p4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4" name="Google Shape;4364;p4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5" name="Google Shape;4365;p4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6" name="Google Shape;4366;p4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7" name="Google Shape;4367;p4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8" name="Google Shape;4368;p4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69" name="Google Shape;4369;p4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0" name="Google Shape;4370;p4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1" name="Google Shape;4371;p4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2" name="Google Shape;4372;p4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3" name="Google Shape;4373;p4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4" name="Google Shape;4374;p4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5" name="Google Shape;4375;p4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6" name="Google Shape;4376;p4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7" name="Google Shape;4377;p4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8" name="Google Shape;4378;p4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79" name="Google Shape;4379;p4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0" name="Google Shape;4380;p4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1" name="Google Shape;4381;p4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2" name="Google Shape;4382;p4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3" name="Google Shape;4383;p4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4" name="Google Shape;4384;p4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5" name="Google Shape;4385;p4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6" name="Google Shape;4386;p4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7" name="Google Shape;4387;p4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8" name="Google Shape;4388;p4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89" name="Google Shape;4389;p4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0" name="Google Shape;4390;p4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1" name="Google Shape;4391;p4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2" name="Google Shape;4392;p4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3" name="Google Shape;4393;p4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4" name="Google Shape;4394;p4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5" name="Google Shape;4395;p43"/>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6" name="Google Shape;4396;p4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7" name="Google Shape;4397;p4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8" name="Google Shape;4398;p4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399" name="Google Shape;4399;p4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0" name="Google Shape;4400;p4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1" name="Google Shape;4401;p4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2" name="Google Shape;4402;p4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3" name="Google Shape;4403;p4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4" name="Google Shape;4404;p4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5" name="Google Shape;4405;p4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6" name="Google Shape;4406;p4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7" name="Google Shape;4407;p4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08" name="Google Shape;4408;p4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409" name="Google Shape;4409;p43"/>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4410"/>
        <p:cNvGrpSpPr/>
        <p:nvPr/>
      </p:nvGrpSpPr>
      <p:grpSpPr>
        <a:xfrm>
          <a:off x="0" y="0"/>
          <a:ext cx="0" cy="0"/>
          <a:chOff x="0" y="0"/>
          <a:chExt cx="0" cy="0"/>
        </a:xfrm>
      </p:grpSpPr>
      <p:sp>
        <p:nvSpPr>
          <p:cNvPr id="4411" name="Google Shape;4411;p44"/>
          <p:cNvSpPr/>
          <p:nvPr/>
        </p:nvSpPr>
        <p:spPr>
          <a:xfrm rot="5400000" flipH="1">
            <a:off x="524429" y="-524251"/>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412" name="Google Shape;4412;p44"/>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413" name="Google Shape;4413;p4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414" name="Google Shape;4414;p4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4415" name="Google Shape;4415;p44"/>
          <p:cNvGrpSpPr/>
          <p:nvPr/>
        </p:nvGrpSpPr>
        <p:grpSpPr>
          <a:xfrm>
            <a:off x="7915032" y="222489"/>
            <a:ext cx="895960" cy="359739"/>
            <a:chOff x="1899" y="899"/>
            <a:chExt cx="4163" cy="1671"/>
          </a:xfrm>
        </p:grpSpPr>
        <p:sp>
          <p:nvSpPr>
            <p:cNvPr id="4416" name="Google Shape;4416;p4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17" name="Google Shape;4417;p4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18" name="Google Shape;4418;p4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19" name="Google Shape;4419;p4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0" name="Google Shape;4420;p4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1" name="Google Shape;4421;p4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2" name="Google Shape;4422;p4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3" name="Google Shape;4423;p4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4" name="Google Shape;4424;p4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5" name="Google Shape;4425;p4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6" name="Google Shape;4426;p4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7" name="Google Shape;4427;p4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8" name="Google Shape;4428;p4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29" name="Google Shape;4429;p4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0" name="Google Shape;4430;p4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1" name="Google Shape;4431;p4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2" name="Google Shape;4432;p4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3" name="Google Shape;4433;p4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4" name="Google Shape;4434;p4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5" name="Google Shape;4435;p4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6" name="Google Shape;4436;p4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7" name="Google Shape;4437;p4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8" name="Google Shape;4438;p4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39" name="Google Shape;4439;p4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0" name="Google Shape;4440;p4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1" name="Google Shape;4441;p4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2" name="Google Shape;4442;p4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3" name="Google Shape;4443;p4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4" name="Google Shape;4444;p4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5" name="Google Shape;4445;p4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6" name="Google Shape;4446;p4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7" name="Google Shape;4447;p4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8" name="Google Shape;4448;p4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49" name="Google Shape;4449;p4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0" name="Google Shape;4450;p4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1" name="Google Shape;4451;p4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2" name="Google Shape;4452;p4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3" name="Google Shape;4453;p4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4" name="Google Shape;4454;p4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5" name="Google Shape;4455;p4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6" name="Google Shape;4456;p4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7" name="Google Shape;4457;p4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8" name="Google Shape;4458;p4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59" name="Google Shape;4459;p4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0" name="Google Shape;4460;p4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1" name="Google Shape;4461;p4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2" name="Google Shape;4462;p4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3" name="Google Shape;4463;p4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4" name="Google Shape;4464;p4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5" name="Google Shape;4465;p4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6" name="Google Shape;4466;p4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7" name="Google Shape;4467;p4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8" name="Google Shape;4468;p4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69" name="Google Shape;4469;p4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0" name="Google Shape;4470;p4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1" name="Google Shape;4471;p4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2" name="Google Shape;4472;p4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3" name="Google Shape;4473;p4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4" name="Google Shape;4474;p4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5" name="Google Shape;4475;p4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6" name="Google Shape;4476;p4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7" name="Google Shape;4477;p4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8" name="Google Shape;4478;p4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79" name="Google Shape;4479;p4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0" name="Google Shape;4480;p4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1" name="Google Shape;4481;p4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2" name="Google Shape;4482;p4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3" name="Google Shape;4483;p4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4" name="Google Shape;4484;p4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5" name="Google Shape;4485;p4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6" name="Google Shape;4486;p4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7" name="Google Shape;4487;p4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8" name="Google Shape;4488;p4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89" name="Google Shape;4489;p4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0" name="Google Shape;4490;p4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1" name="Google Shape;4491;p4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2" name="Google Shape;4492;p4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3" name="Google Shape;4493;p4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4" name="Google Shape;4494;p4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5" name="Google Shape;4495;p4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6" name="Google Shape;4496;p4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7" name="Google Shape;4497;p4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8" name="Google Shape;4498;p4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499" name="Google Shape;4499;p4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0" name="Google Shape;4500;p4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1" name="Google Shape;4501;p4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2" name="Google Shape;4502;p4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3" name="Google Shape;4503;p4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4" name="Google Shape;4504;p4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5" name="Google Shape;4505;p4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6" name="Google Shape;4506;p4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7" name="Google Shape;4507;p4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08" name="Google Shape;4508;p4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509" name="Google Shape;4509;p4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4510" name="Google Shape;4510;p44"/>
          <p:cNvGrpSpPr/>
          <p:nvPr/>
        </p:nvGrpSpPr>
        <p:grpSpPr>
          <a:xfrm>
            <a:off x="-1530678" y="2991542"/>
            <a:ext cx="1404225" cy="2177094"/>
            <a:chOff x="6195941" y="562596"/>
            <a:chExt cx="1872300" cy="2902792"/>
          </a:xfrm>
        </p:grpSpPr>
        <p:grpSp>
          <p:nvGrpSpPr>
            <p:cNvPr id="4511" name="Google Shape;4511;p44"/>
            <p:cNvGrpSpPr/>
            <p:nvPr/>
          </p:nvGrpSpPr>
          <p:grpSpPr>
            <a:xfrm>
              <a:off x="6195941" y="832605"/>
              <a:ext cx="1872300" cy="2632784"/>
              <a:chOff x="-1872716" y="660661"/>
              <a:chExt cx="1872300" cy="1974637"/>
            </a:xfrm>
          </p:grpSpPr>
          <p:sp>
            <p:nvSpPr>
              <p:cNvPr id="4512" name="Google Shape;4512;p44"/>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513" name="Google Shape;4513;p44"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4514" name="Google Shape;4514;p44"/>
            <p:cNvGrpSpPr/>
            <p:nvPr/>
          </p:nvGrpSpPr>
          <p:grpSpPr>
            <a:xfrm>
              <a:off x="6303954" y="562596"/>
              <a:ext cx="540000" cy="540000"/>
              <a:chOff x="6303954" y="562596"/>
              <a:chExt cx="540000" cy="540000"/>
            </a:xfrm>
          </p:grpSpPr>
          <p:sp>
            <p:nvSpPr>
              <p:cNvPr id="4515" name="Google Shape;4515;p44"/>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516" name="Google Shape;4516;p44"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4517" name="Google Shape;4517;p44"/>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18" name="Google Shape;4518;p44"/>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19" name="Google Shape;4519;p44"/>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520" name="Google Shape;4520;p4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521" name="Google Shape;4521;p44"/>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522" name="Google Shape;4522;p44"/>
          <p:cNvGrpSpPr/>
          <p:nvPr/>
        </p:nvGrpSpPr>
        <p:grpSpPr>
          <a:xfrm>
            <a:off x="-1530678" y="653649"/>
            <a:ext cx="1026225" cy="1698128"/>
            <a:chOff x="-1836712" y="2937191"/>
            <a:chExt cx="1368300" cy="2264171"/>
          </a:xfrm>
        </p:grpSpPr>
        <p:pic>
          <p:nvPicPr>
            <p:cNvPr id="4523" name="Google Shape;4523;p44"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4524" name="Google Shape;4524;p44"/>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4525" name="Google Shape;4525;p44"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4526"/>
        <p:cNvGrpSpPr/>
        <p:nvPr/>
      </p:nvGrpSpPr>
      <p:grpSpPr>
        <a:xfrm>
          <a:off x="0" y="0"/>
          <a:ext cx="0" cy="0"/>
          <a:chOff x="0" y="0"/>
          <a:chExt cx="0" cy="0"/>
        </a:xfrm>
      </p:grpSpPr>
      <p:sp>
        <p:nvSpPr>
          <p:cNvPr id="4527" name="Google Shape;4527;p45"/>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grpSp>
        <p:nvGrpSpPr>
          <p:cNvPr id="4528" name="Google Shape;4528;p45"/>
          <p:cNvGrpSpPr/>
          <p:nvPr/>
        </p:nvGrpSpPr>
        <p:grpSpPr>
          <a:xfrm>
            <a:off x="7916400" y="221400"/>
            <a:ext cx="893994" cy="358950"/>
            <a:chOff x="1899" y="899"/>
            <a:chExt cx="4163" cy="1671"/>
          </a:xfrm>
        </p:grpSpPr>
        <p:sp>
          <p:nvSpPr>
            <p:cNvPr id="4529" name="Google Shape;4529;p4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0" name="Google Shape;4530;p4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1" name="Google Shape;4531;p4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2" name="Google Shape;4532;p4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3" name="Google Shape;4533;p4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4" name="Google Shape;4534;p4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5" name="Google Shape;4535;p4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6" name="Google Shape;4536;p4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7" name="Google Shape;4537;p4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8" name="Google Shape;4538;p4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39" name="Google Shape;4539;p4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0" name="Google Shape;4540;p45"/>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1" name="Google Shape;4541;p4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2" name="Google Shape;4542;p4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3" name="Google Shape;4543;p4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4" name="Google Shape;4544;p4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5" name="Google Shape;4545;p45"/>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6" name="Google Shape;4546;p4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7" name="Google Shape;4547;p4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8" name="Google Shape;4548;p4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49" name="Google Shape;4549;p4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0" name="Google Shape;4550;p4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1" name="Google Shape;4551;p4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2" name="Google Shape;4552;p4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3" name="Google Shape;4553;p4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4" name="Google Shape;4554;p4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5" name="Google Shape;4555;p4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6" name="Google Shape;4556;p4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7" name="Google Shape;4557;p4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8" name="Google Shape;4558;p4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59" name="Google Shape;4559;p4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0" name="Google Shape;4560;p4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1" name="Google Shape;4561;p4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2" name="Google Shape;4562;p4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3" name="Google Shape;4563;p4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4" name="Google Shape;4564;p4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5" name="Google Shape;4565;p4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6" name="Google Shape;4566;p4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7" name="Google Shape;4567;p4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8" name="Google Shape;4568;p4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69" name="Google Shape;4569;p4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0" name="Google Shape;4570;p4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1" name="Google Shape;4571;p4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2" name="Google Shape;4572;p4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3" name="Google Shape;4573;p4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4" name="Google Shape;4574;p4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5" name="Google Shape;4575;p4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6" name="Google Shape;4576;p4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7" name="Google Shape;4577;p4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8" name="Google Shape;4578;p4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79" name="Google Shape;4579;p4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0" name="Google Shape;4580;p4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1" name="Google Shape;4581;p4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2" name="Google Shape;4582;p4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3" name="Google Shape;4583;p4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4" name="Google Shape;4584;p4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5" name="Google Shape;4585;p4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6" name="Google Shape;4586;p4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7" name="Google Shape;4587;p4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8" name="Google Shape;4588;p4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89" name="Google Shape;4589;p4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0" name="Google Shape;4590;p4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1" name="Google Shape;4591;p4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2" name="Google Shape;4592;p4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3" name="Google Shape;4593;p4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4" name="Google Shape;4594;p4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5" name="Google Shape;4595;p4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6" name="Google Shape;4596;p4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7" name="Google Shape;4597;p4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8" name="Google Shape;4598;p4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599" name="Google Shape;4599;p4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0" name="Google Shape;4600;p4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1" name="Google Shape;4601;p4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2" name="Google Shape;4602;p4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3" name="Google Shape;4603;p4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4" name="Google Shape;4604;p4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5" name="Google Shape;4605;p4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6" name="Google Shape;4606;p4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7" name="Google Shape;4607;p4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8" name="Google Shape;4608;p45"/>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09" name="Google Shape;4609;p4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0" name="Google Shape;4610;p4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1" name="Google Shape;4611;p4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2" name="Google Shape;4612;p4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3" name="Google Shape;4613;p4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4" name="Google Shape;4614;p4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5" name="Google Shape;4615;p4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6" name="Google Shape;4616;p4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7" name="Google Shape;4617;p4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8" name="Google Shape;4618;p4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19" name="Google Shape;4619;p4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20" name="Google Shape;4620;p4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21" name="Google Shape;4621;p4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622" name="Google Shape;4622;p45"/>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
        <p:nvSpPr>
          <p:cNvPr id="4623" name="Google Shape;4623;p45"/>
          <p:cNvSpPr/>
          <p:nvPr/>
        </p:nvSpPr>
        <p:spPr>
          <a:xfrm>
            <a:off x="-1113164" y="313265"/>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24" name="Google Shape;4624;p4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625" name="Google Shape;4625;p4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626" name="Google Shape;4626;p4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627" name="Google Shape;4627;p45"/>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628" name="Google Shape;4628;p45"/>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grpSp>
        <p:nvGrpSpPr>
          <p:cNvPr id="4629" name="Google Shape;4629;p45"/>
          <p:cNvGrpSpPr/>
          <p:nvPr/>
        </p:nvGrpSpPr>
        <p:grpSpPr>
          <a:xfrm>
            <a:off x="-1530678" y="2991542"/>
            <a:ext cx="1404225" cy="2177094"/>
            <a:chOff x="6195941" y="562596"/>
            <a:chExt cx="1872300" cy="2902792"/>
          </a:xfrm>
        </p:grpSpPr>
        <p:grpSp>
          <p:nvGrpSpPr>
            <p:cNvPr id="4630" name="Google Shape;4630;p45"/>
            <p:cNvGrpSpPr/>
            <p:nvPr/>
          </p:nvGrpSpPr>
          <p:grpSpPr>
            <a:xfrm>
              <a:off x="6195941" y="832605"/>
              <a:ext cx="1872300" cy="2632784"/>
              <a:chOff x="-1872716" y="660661"/>
              <a:chExt cx="1872300" cy="1974637"/>
            </a:xfrm>
          </p:grpSpPr>
          <p:sp>
            <p:nvSpPr>
              <p:cNvPr id="4631" name="Google Shape;4631;p4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632" name="Google Shape;4632;p4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633" name="Google Shape;4633;p45"/>
            <p:cNvGrpSpPr/>
            <p:nvPr/>
          </p:nvGrpSpPr>
          <p:grpSpPr>
            <a:xfrm>
              <a:off x="6303954" y="562596"/>
              <a:ext cx="540000" cy="540000"/>
              <a:chOff x="6303954" y="562596"/>
              <a:chExt cx="540000" cy="540000"/>
            </a:xfrm>
          </p:grpSpPr>
          <p:sp>
            <p:nvSpPr>
              <p:cNvPr id="4634" name="Google Shape;4634;p4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635" name="Google Shape;4635;p4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636" name="Google Shape;4636;p45"/>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637" name="Google Shape;4637;p45"/>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638" name="Google Shape;4638;p45"/>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itle and content (2 column)">
  <p:cSld name="Title and content (2 column)">
    <p:bg>
      <p:bgPr>
        <a:solidFill>
          <a:schemeClr val="lt1"/>
        </a:solidFill>
        <a:effectLst/>
      </p:bgPr>
    </p:bg>
    <p:spTree>
      <p:nvGrpSpPr>
        <p:cNvPr id="1" name="Shape 4639"/>
        <p:cNvGrpSpPr/>
        <p:nvPr/>
      </p:nvGrpSpPr>
      <p:grpSpPr>
        <a:xfrm>
          <a:off x="0" y="0"/>
          <a:ext cx="0" cy="0"/>
          <a:chOff x="0" y="0"/>
          <a:chExt cx="0" cy="0"/>
        </a:xfrm>
      </p:grpSpPr>
      <p:sp>
        <p:nvSpPr>
          <p:cNvPr id="4640" name="Google Shape;4640;p46"/>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641" name="Google Shape;4641;p46"/>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642" name="Google Shape;4642;p4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643" name="Google Shape;4643;p4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644" name="Google Shape;4644;p4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645" name="Google Shape;4645;p46"/>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646" name="Google Shape;4646;p46"/>
          <p:cNvGrpSpPr/>
          <p:nvPr/>
        </p:nvGrpSpPr>
        <p:grpSpPr>
          <a:xfrm>
            <a:off x="-1530678" y="2991542"/>
            <a:ext cx="1404225" cy="2177094"/>
            <a:chOff x="6195941" y="562596"/>
            <a:chExt cx="1872300" cy="2902792"/>
          </a:xfrm>
        </p:grpSpPr>
        <p:grpSp>
          <p:nvGrpSpPr>
            <p:cNvPr id="4647" name="Google Shape;4647;p46"/>
            <p:cNvGrpSpPr/>
            <p:nvPr/>
          </p:nvGrpSpPr>
          <p:grpSpPr>
            <a:xfrm>
              <a:off x="6195941" y="832605"/>
              <a:ext cx="1872300" cy="2632784"/>
              <a:chOff x="-1872716" y="660661"/>
              <a:chExt cx="1872300" cy="1974637"/>
            </a:xfrm>
          </p:grpSpPr>
          <p:sp>
            <p:nvSpPr>
              <p:cNvPr id="4648" name="Google Shape;4648;p46"/>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649" name="Google Shape;4649;p46"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650" name="Google Shape;4650;p46"/>
            <p:cNvGrpSpPr/>
            <p:nvPr/>
          </p:nvGrpSpPr>
          <p:grpSpPr>
            <a:xfrm>
              <a:off x="6303954" y="562596"/>
              <a:ext cx="540000" cy="540000"/>
              <a:chOff x="6303954" y="562596"/>
              <a:chExt cx="540000" cy="540000"/>
            </a:xfrm>
          </p:grpSpPr>
          <p:sp>
            <p:nvSpPr>
              <p:cNvPr id="4651" name="Google Shape;4651;p46"/>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652" name="Google Shape;4652;p46"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653" name="Google Shape;4653;p46"/>
          <p:cNvSpPr/>
          <p:nvPr/>
        </p:nvSpPr>
        <p:spPr>
          <a:xfrm>
            <a:off x="3474452" y="1545636"/>
            <a:ext cx="6642652" cy="46517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4654" name="Google Shape;4654;p46"/>
          <p:cNvGrpSpPr/>
          <p:nvPr/>
        </p:nvGrpSpPr>
        <p:grpSpPr>
          <a:xfrm>
            <a:off x="7916400" y="221400"/>
            <a:ext cx="893994" cy="358950"/>
            <a:chOff x="1899" y="899"/>
            <a:chExt cx="4163" cy="1671"/>
          </a:xfrm>
        </p:grpSpPr>
        <p:sp>
          <p:nvSpPr>
            <p:cNvPr id="4655" name="Google Shape;4655;p4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56" name="Google Shape;4656;p4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57" name="Google Shape;4657;p4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58" name="Google Shape;4658;p4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59" name="Google Shape;4659;p4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0" name="Google Shape;4660;p4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1" name="Google Shape;4661;p4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2" name="Google Shape;4662;p4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3" name="Google Shape;4663;p4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4" name="Google Shape;4664;p4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5" name="Google Shape;4665;p4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6" name="Google Shape;4666;p46"/>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7" name="Google Shape;4667;p4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8" name="Google Shape;4668;p4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69" name="Google Shape;4669;p4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0" name="Google Shape;4670;p4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1" name="Google Shape;4671;p46"/>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2" name="Google Shape;4672;p4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3" name="Google Shape;4673;p4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4" name="Google Shape;4674;p4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5" name="Google Shape;4675;p4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6" name="Google Shape;4676;p4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7" name="Google Shape;4677;p4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8" name="Google Shape;4678;p4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79" name="Google Shape;4679;p4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0" name="Google Shape;4680;p4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1" name="Google Shape;4681;p4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2" name="Google Shape;4682;p4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3" name="Google Shape;4683;p4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4" name="Google Shape;4684;p4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5" name="Google Shape;4685;p4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6" name="Google Shape;4686;p4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7" name="Google Shape;4687;p4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8" name="Google Shape;4688;p4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89" name="Google Shape;4689;p4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0" name="Google Shape;4690;p4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1" name="Google Shape;4691;p4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2" name="Google Shape;4692;p4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3" name="Google Shape;4693;p4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4" name="Google Shape;4694;p4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5" name="Google Shape;4695;p4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6" name="Google Shape;4696;p4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7" name="Google Shape;4697;p4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8" name="Google Shape;4698;p4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699" name="Google Shape;4699;p4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0" name="Google Shape;4700;p4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1" name="Google Shape;4701;p4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2" name="Google Shape;4702;p4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3" name="Google Shape;4703;p4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4" name="Google Shape;4704;p4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5" name="Google Shape;4705;p4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6" name="Google Shape;4706;p4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7" name="Google Shape;4707;p4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8" name="Google Shape;4708;p4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09" name="Google Shape;4709;p4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0" name="Google Shape;4710;p4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1" name="Google Shape;4711;p4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2" name="Google Shape;4712;p4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3" name="Google Shape;4713;p4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4" name="Google Shape;4714;p4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5" name="Google Shape;4715;p4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6" name="Google Shape;4716;p4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7" name="Google Shape;4717;p4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8" name="Google Shape;4718;p4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19" name="Google Shape;4719;p4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0" name="Google Shape;4720;p4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1" name="Google Shape;4721;p4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2" name="Google Shape;4722;p4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3" name="Google Shape;4723;p4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4" name="Google Shape;4724;p4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5" name="Google Shape;4725;p4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6" name="Google Shape;4726;p4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7" name="Google Shape;4727;p4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8" name="Google Shape;4728;p4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29" name="Google Shape;4729;p4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0" name="Google Shape;4730;p4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1" name="Google Shape;4731;p4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2" name="Google Shape;4732;p4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3" name="Google Shape;4733;p4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4" name="Google Shape;4734;p46"/>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5" name="Google Shape;4735;p4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6" name="Google Shape;4736;p4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7" name="Google Shape;4737;p4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8" name="Google Shape;4738;p4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39" name="Google Shape;4739;p4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0" name="Google Shape;4740;p4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1" name="Google Shape;4741;p4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2" name="Google Shape;4742;p4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3" name="Google Shape;4743;p4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4" name="Google Shape;4744;p4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5" name="Google Shape;4745;p4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6" name="Google Shape;4746;p4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47" name="Google Shape;4747;p4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748" name="Google Shape;4748;p46"/>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4749"/>
        <p:cNvGrpSpPr/>
        <p:nvPr/>
      </p:nvGrpSpPr>
      <p:grpSpPr>
        <a:xfrm>
          <a:off x="0" y="0"/>
          <a:ext cx="0" cy="0"/>
          <a:chOff x="0" y="0"/>
          <a:chExt cx="0" cy="0"/>
        </a:xfrm>
      </p:grpSpPr>
      <p:sp>
        <p:nvSpPr>
          <p:cNvPr id="4750" name="Google Shape;4750;p47"/>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751" name="Google Shape;4751;p47"/>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752" name="Google Shape;4752;p4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753" name="Google Shape;4753;p4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754" name="Google Shape;4754;p4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755" name="Google Shape;4755;p47"/>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2100"/>
              <a:buFont typeface="Arial"/>
              <a:buNone/>
              <a:defRPr sz="21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2100"/>
              <a:buFont typeface="Arial"/>
              <a:buNone/>
              <a:defRPr sz="21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756" name="Google Shape;4756;p47"/>
          <p:cNvGrpSpPr/>
          <p:nvPr/>
        </p:nvGrpSpPr>
        <p:grpSpPr>
          <a:xfrm>
            <a:off x="-1530678" y="2991542"/>
            <a:ext cx="1404225" cy="2177094"/>
            <a:chOff x="6195941" y="562596"/>
            <a:chExt cx="1872300" cy="2902792"/>
          </a:xfrm>
        </p:grpSpPr>
        <p:grpSp>
          <p:nvGrpSpPr>
            <p:cNvPr id="4757" name="Google Shape;4757;p47"/>
            <p:cNvGrpSpPr/>
            <p:nvPr/>
          </p:nvGrpSpPr>
          <p:grpSpPr>
            <a:xfrm>
              <a:off x="6195941" y="832605"/>
              <a:ext cx="1872300" cy="2632784"/>
              <a:chOff x="-1872716" y="660661"/>
              <a:chExt cx="1872300" cy="1974637"/>
            </a:xfrm>
          </p:grpSpPr>
          <p:sp>
            <p:nvSpPr>
              <p:cNvPr id="4758" name="Google Shape;4758;p4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759" name="Google Shape;4759;p4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760" name="Google Shape;4760;p47"/>
            <p:cNvGrpSpPr/>
            <p:nvPr/>
          </p:nvGrpSpPr>
          <p:grpSpPr>
            <a:xfrm>
              <a:off x="6303954" y="562596"/>
              <a:ext cx="540000" cy="540000"/>
              <a:chOff x="6303954" y="562596"/>
              <a:chExt cx="540000" cy="540000"/>
            </a:xfrm>
          </p:grpSpPr>
          <p:sp>
            <p:nvSpPr>
              <p:cNvPr id="4761" name="Google Shape;4761;p4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762" name="Google Shape;4762;p4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763" name="Google Shape;4763;p47"/>
          <p:cNvSpPr/>
          <p:nvPr/>
        </p:nvSpPr>
        <p:spPr>
          <a:xfrm>
            <a:off x="1752560" y="-1211567"/>
            <a:ext cx="12848286" cy="899754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4764" name="Google Shape;4764;p47"/>
          <p:cNvGrpSpPr/>
          <p:nvPr/>
        </p:nvGrpSpPr>
        <p:grpSpPr>
          <a:xfrm>
            <a:off x="7916400" y="221400"/>
            <a:ext cx="893994" cy="358950"/>
            <a:chOff x="1899" y="899"/>
            <a:chExt cx="4163" cy="1671"/>
          </a:xfrm>
        </p:grpSpPr>
        <p:sp>
          <p:nvSpPr>
            <p:cNvPr id="4765" name="Google Shape;4765;p4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66" name="Google Shape;4766;p4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67" name="Google Shape;4767;p4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68" name="Google Shape;4768;p4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69" name="Google Shape;4769;p4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0" name="Google Shape;4770;p4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1" name="Google Shape;4771;p4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2" name="Google Shape;4772;p4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3" name="Google Shape;4773;p4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4" name="Google Shape;4774;p4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5" name="Google Shape;4775;p4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6" name="Google Shape;4776;p47"/>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7" name="Google Shape;4777;p4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8" name="Google Shape;4778;p4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79" name="Google Shape;4779;p4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0" name="Google Shape;4780;p4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1" name="Google Shape;4781;p47"/>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2" name="Google Shape;4782;p4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3" name="Google Shape;4783;p4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4" name="Google Shape;4784;p4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5" name="Google Shape;4785;p4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6" name="Google Shape;4786;p4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7" name="Google Shape;4787;p4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8" name="Google Shape;4788;p4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89" name="Google Shape;4789;p4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0" name="Google Shape;4790;p4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1" name="Google Shape;4791;p4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2" name="Google Shape;4792;p4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3" name="Google Shape;4793;p4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4" name="Google Shape;4794;p4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5" name="Google Shape;4795;p4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6" name="Google Shape;4796;p4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7" name="Google Shape;4797;p4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8" name="Google Shape;4798;p4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799" name="Google Shape;4799;p4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0" name="Google Shape;4800;p4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1" name="Google Shape;4801;p4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2" name="Google Shape;4802;p4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3" name="Google Shape;4803;p4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4" name="Google Shape;4804;p4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5" name="Google Shape;4805;p4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6" name="Google Shape;4806;p4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7" name="Google Shape;4807;p4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8" name="Google Shape;4808;p4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09" name="Google Shape;4809;p4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0" name="Google Shape;4810;p4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1" name="Google Shape;4811;p4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2" name="Google Shape;4812;p4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3" name="Google Shape;4813;p4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4" name="Google Shape;4814;p4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5" name="Google Shape;4815;p4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6" name="Google Shape;4816;p4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7" name="Google Shape;4817;p4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8" name="Google Shape;4818;p4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19" name="Google Shape;4819;p4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0" name="Google Shape;4820;p4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1" name="Google Shape;4821;p4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2" name="Google Shape;4822;p4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3" name="Google Shape;4823;p4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4" name="Google Shape;4824;p4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5" name="Google Shape;4825;p4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6" name="Google Shape;4826;p4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7" name="Google Shape;4827;p4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8" name="Google Shape;4828;p4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29" name="Google Shape;4829;p4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0" name="Google Shape;4830;p4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1" name="Google Shape;4831;p4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2" name="Google Shape;4832;p4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3" name="Google Shape;4833;p4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4" name="Google Shape;4834;p4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5" name="Google Shape;4835;p4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6" name="Google Shape;4836;p4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7" name="Google Shape;4837;p4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8" name="Google Shape;4838;p4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39" name="Google Shape;4839;p4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0" name="Google Shape;4840;p4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1" name="Google Shape;4841;p4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2" name="Google Shape;4842;p4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3" name="Google Shape;4843;p4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4" name="Google Shape;4844;p47"/>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5" name="Google Shape;4845;p4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6" name="Google Shape;4846;p4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7" name="Google Shape;4847;p4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8" name="Google Shape;4848;p4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49" name="Google Shape;4849;p4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0" name="Google Shape;4850;p4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1" name="Google Shape;4851;p4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2" name="Google Shape;4852;p4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3" name="Google Shape;4853;p4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4" name="Google Shape;4854;p4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5" name="Google Shape;4855;p4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6" name="Google Shape;4856;p4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57" name="Google Shape;4857;p4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858" name="Google Shape;4858;p47"/>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4859"/>
        <p:cNvGrpSpPr/>
        <p:nvPr/>
      </p:nvGrpSpPr>
      <p:grpSpPr>
        <a:xfrm>
          <a:off x="0" y="0"/>
          <a:ext cx="0" cy="0"/>
          <a:chOff x="0" y="0"/>
          <a:chExt cx="0" cy="0"/>
        </a:xfrm>
      </p:grpSpPr>
      <p:sp>
        <p:nvSpPr>
          <p:cNvPr id="4860" name="Google Shape;4860;p48"/>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861" name="Google Shape;4861;p4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862" name="Google Shape;4862;p4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863" name="Google Shape;4863;p4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864" name="Google Shape;4864;p4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865" name="Google Shape;4865;p48"/>
          <p:cNvSpPr txBox="1">
            <a:spLocks noGrp="1"/>
          </p:cNvSpPr>
          <p:nvPr>
            <p:ph type="body" idx="1"/>
          </p:nvPr>
        </p:nvSpPr>
        <p:spPr>
          <a:xfrm>
            <a:off x="386099" y="1697954"/>
            <a:ext cx="35916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866" name="Google Shape;4866;p48"/>
          <p:cNvGrpSpPr/>
          <p:nvPr/>
        </p:nvGrpSpPr>
        <p:grpSpPr>
          <a:xfrm>
            <a:off x="-1530678" y="2991542"/>
            <a:ext cx="1404225" cy="2177094"/>
            <a:chOff x="6195941" y="562596"/>
            <a:chExt cx="1872300" cy="2902792"/>
          </a:xfrm>
        </p:grpSpPr>
        <p:grpSp>
          <p:nvGrpSpPr>
            <p:cNvPr id="4867" name="Google Shape;4867;p48"/>
            <p:cNvGrpSpPr/>
            <p:nvPr/>
          </p:nvGrpSpPr>
          <p:grpSpPr>
            <a:xfrm>
              <a:off x="6195941" y="832605"/>
              <a:ext cx="1872300" cy="2632784"/>
              <a:chOff x="-1872716" y="660661"/>
              <a:chExt cx="1872300" cy="1974637"/>
            </a:xfrm>
          </p:grpSpPr>
          <p:sp>
            <p:nvSpPr>
              <p:cNvPr id="4868" name="Google Shape;4868;p4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869" name="Google Shape;4869;p4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870" name="Google Shape;4870;p48"/>
            <p:cNvGrpSpPr/>
            <p:nvPr/>
          </p:nvGrpSpPr>
          <p:grpSpPr>
            <a:xfrm>
              <a:off x="6303954" y="562596"/>
              <a:ext cx="540000" cy="540000"/>
              <a:chOff x="6303954" y="562596"/>
              <a:chExt cx="540000" cy="540000"/>
            </a:xfrm>
          </p:grpSpPr>
          <p:sp>
            <p:nvSpPr>
              <p:cNvPr id="4871" name="Google Shape;4871;p4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872" name="Google Shape;4872;p4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873" name="Google Shape;4873;p48"/>
          <p:cNvSpPr/>
          <p:nvPr/>
        </p:nvSpPr>
        <p:spPr>
          <a:xfrm>
            <a:off x="2264304" y="1329714"/>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2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4874" name="Google Shape;4874;p48"/>
          <p:cNvGrpSpPr/>
          <p:nvPr/>
        </p:nvGrpSpPr>
        <p:grpSpPr>
          <a:xfrm>
            <a:off x="7916400" y="221400"/>
            <a:ext cx="893994" cy="358950"/>
            <a:chOff x="1899" y="899"/>
            <a:chExt cx="4163" cy="1671"/>
          </a:xfrm>
        </p:grpSpPr>
        <p:sp>
          <p:nvSpPr>
            <p:cNvPr id="4875" name="Google Shape;4875;p4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76" name="Google Shape;4876;p4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77" name="Google Shape;4877;p4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78" name="Google Shape;4878;p4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79" name="Google Shape;4879;p4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0" name="Google Shape;4880;p4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1" name="Google Shape;4881;p4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2" name="Google Shape;4882;p4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3" name="Google Shape;4883;p4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4" name="Google Shape;4884;p4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5" name="Google Shape;4885;p4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6" name="Google Shape;4886;p48"/>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7" name="Google Shape;4887;p4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8" name="Google Shape;4888;p4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89" name="Google Shape;4889;p4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0" name="Google Shape;4890;p4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1" name="Google Shape;4891;p48"/>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2" name="Google Shape;4892;p4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3" name="Google Shape;4893;p4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4" name="Google Shape;4894;p4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5" name="Google Shape;4895;p4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6" name="Google Shape;4896;p4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7" name="Google Shape;4897;p4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8" name="Google Shape;4898;p4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899" name="Google Shape;4899;p4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0" name="Google Shape;4900;p4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1" name="Google Shape;4901;p4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2" name="Google Shape;4902;p4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3" name="Google Shape;4903;p4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4" name="Google Shape;4904;p4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5" name="Google Shape;4905;p4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6" name="Google Shape;4906;p4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7" name="Google Shape;4907;p4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8" name="Google Shape;4908;p4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09" name="Google Shape;4909;p4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0" name="Google Shape;4910;p4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1" name="Google Shape;4911;p4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2" name="Google Shape;4912;p4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3" name="Google Shape;4913;p4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4" name="Google Shape;4914;p4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5" name="Google Shape;4915;p4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6" name="Google Shape;4916;p4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7" name="Google Shape;4917;p4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8" name="Google Shape;4918;p4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19" name="Google Shape;4919;p4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0" name="Google Shape;4920;p4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1" name="Google Shape;4921;p4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2" name="Google Shape;4922;p4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3" name="Google Shape;4923;p4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4" name="Google Shape;4924;p4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5" name="Google Shape;4925;p4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6" name="Google Shape;4926;p4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7" name="Google Shape;4927;p4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8" name="Google Shape;4928;p4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29" name="Google Shape;4929;p4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0" name="Google Shape;4930;p4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1" name="Google Shape;4931;p4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2" name="Google Shape;4932;p4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3" name="Google Shape;4933;p4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4" name="Google Shape;4934;p4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5" name="Google Shape;4935;p4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6" name="Google Shape;4936;p4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7" name="Google Shape;4937;p4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8" name="Google Shape;4938;p4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39" name="Google Shape;4939;p4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0" name="Google Shape;4940;p4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1" name="Google Shape;4941;p4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2" name="Google Shape;4942;p4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3" name="Google Shape;4943;p4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4" name="Google Shape;4944;p4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5" name="Google Shape;4945;p4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6" name="Google Shape;4946;p4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7" name="Google Shape;4947;p4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8" name="Google Shape;4948;p4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49" name="Google Shape;4949;p4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0" name="Google Shape;4950;p4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1" name="Google Shape;4951;p4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2" name="Google Shape;4952;p4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3" name="Google Shape;4953;p4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4" name="Google Shape;4954;p48"/>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5" name="Google Shape;4955;p4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6" name="Google Shape;4956;p4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7" name="Google Shape;4957;p4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8" name="Google Shape;4958;p4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59" name="Google Shape;4959;p4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0" name="Google Shape;4960;p4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1" name="Google Shape;4961;p4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2" name="Google Shape;4962;p4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3" name="Google Shape;4963;p4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4" name="Google Shape;4964;p4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5" name="Google Shape;4965;p4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6" name="Google Shape;4966;p4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67" name="Google Shape;4967;p4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4968" name="Google Shape;4968;p48"/>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
        <p:nvSpPr>
          <p:cNvPr id="4969" name="Google Shape;4969;p48"/>
          <p:cNvSpPr txBox="1">
            <a:spLocks noGrp="1"/>
          </p:cNvSpPr>
          <p:nvPr>
            <p:ph type="body" idx="2"/>
          </p:nvPr>
        </p:nvSpPr>
        <p:spPr>
          <a:xfrm>
            <a:off x="4290608" y="1697954"/>
            <a:ext cx="35916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4970"/>
        <p:cNvGrpSpPr/>
        <p:nvPr/>
      </p:nvGrpSpPr>
      <p:grpSpPr>
        <a:xfrm>
          <a:off x="0" y="0"/>
          <a:ext cx="0" cy="0"/>
          <a:chOff x="0" y="0"/>
          <a:chExt cx="0" cy="0"/>
        </a:xfrm>
      </p:grpSpPr>
      <p:sp>
        <p:nvSpPr>
          <p:cNvPr id="4971" name="Google Shape;4971;p4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972" name="Google Shape;4972;p4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973" name="Google Shape;4973;p4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4980"/>
        <p:cNvGrpSpPr/>
        <p:nvPr/>
      </p:nvGrpSpPr>
      <p:grpSpPr>
        <a:xfrm>
          <a:off x="0" y="0"/>
          <a:ext cx="0" cy="0"/>
          <a:chOff x="0" y="0"/>
          <a:chExt cx="0" cy="0"/>
        </a:xfrm>
      </p:grpSpPr>
      <p:sp>
        <p:nvSpPr>
          <p:cNvPr id="4981" name="Google Shape;4981;p51"/>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4982" name="Google Shape;4982;p51"/>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4983" name="Google Shape;4983;p5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4984" name="Google Shape;4984;p5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4985" name="Google Shape;4985;p5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4986" name="Google Shape;4986;p51"/>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987" name="Google Shape;4987;p51"/>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4988" name="Google Shape;4988;p51"/>
          <p:cNvGrpSpPr/>
          <p:nvPr/>
        </p:nvGrpSpPr>
        <p:grpSpPr>
          <a:xfrm>
            <a:off x="-1530678" y="2991542"/>
            <a:ext cx="1404225" cy="2177094"/>
            <a:chOff x="6195941" y="562596"/>
            <a:chExt cx="1872300" cy="2902792"/>
          </a:xfrm>
        </p:grpSpPr>
        <p:grpSp>
          <p:nvGrpSpPr>
            <p:cNvPr id="4989" name="Google Shape;4989;p51"/>
            <p:cNvGrpSpPr/>
            <p:nvPr/>
          </p:nvGrpSpPr>
          <p:grpSpPr>
            <a:xfrm>
              <a:off x="6195941" y="832605"/>
              <a:ext cx="1872300" cy="2632784"/>
              <a:chOff x="-1872716" y="660661"/>
              <a:chExt cx="1872300" cy="1974637"/>
            </a:xfrm>
          </p:grpSpPr>
          <p:sp>
            <p:nvSpPr>
              <p:cNvPr id="4990" name="Google Shape;4990;p5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4991" name="Google Shape;4991;p51"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992" name="Google Shape;4992;p51"/>
            <p:cNvGrpSpPr/>
            <p:nvPr/>
          </p:nvGrpSpPr>
          <p:grpSpPr>
            <a:xfrm>
              <a:off x="6303954" y="562596"/>
              <a:ext cx="540000" cy="540000"/>
              <a:chOff x="6303954" y="562596"/>
              <a:chExt cx="540000" cy="540000"/>
            </a:xfrm>
          </p:grpSpPr>
          <p:sp>
            <p:nvSpPr>
              <p:cNvPr id="4993" name="Google Shape;4993;p5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4994" name="Google Shape;4994;p51"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4995" name="Google Shape;4995;p51"/>
          <p:cNvSpPr/>
          <p:nvPr/>
        </p:nvSpPr>
        <p:spPr>
          <a:xfrm>
            <a:off x="4628042" y="1767479"/>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4996" name="Google Shape;4996;p51"/>
          <p:cNvGrpSpPr/>
          <p:nvPr/>
        </p:nvGrpSpPr>
        <p:grpSpPr>
          <a:xfrm>
            <a:off x="7916400" y="221400"/>
            <a:ext cx="893889" cy="359014"/>
            <a:chOff x="1899" y="899"/>
            <a:chExt cx="4163" cy="1671"/>
          </a:xfrm>
        </p:grpSpPr>
        <p:sp>
          <p:nvSpPr>
            <p:cNvPr id="4997" name="Google Shape;4997;p5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98" name="Google Shape;4998;p5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4999" name="Google Shape;4999;p5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0" name="Google Shape;5000;p5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1" name="Google Shape;5001;p5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2" name="Google Shape;5002;p5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3" name="Google Shape;5003;p5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4" name="Google Shape;5004;p5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5" name="Google Shape;5005;p5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6" name="Google Shape;5006;p5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7" name="Google Shape;5007;p5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8" name="Google Shape;5008;p51"/>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09" name="Google Shape;5009;p5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0" name="Google Shape;5010;p5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1" name="Google Shape;5011;p5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2" name="Google Shape;5012;p5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3" name="Google Shape;5013;p51"/>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4" name="Google Shape;5014;p5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5" name="Google Shape;5015;p5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6" name="Google Shape;5016;p5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7" name="Google Shape;5017;p5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8" name="Google Shape;5018;p5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19" name="Google Shape;5019;p5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0" name="Google Shape;5020;p5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1" name="Google Shape;5021;p5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2" name="Google Shape;5022;p5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3" name="Google Shape;5023;p5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4" name="Google Shape;5024;p5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5" name="Google Shape;5025;p5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6" name="Google Shape;5026;p5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7" name="Google Shape;5027;p5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8" name="Google Shape;5028;p5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29" name="Google Shape;5029;p5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0" name="Google Shape;5030;p5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1" name="Google Shape;5031;p5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2" name="Google Shape;5032;p5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3" name="Google Shape;5033;p5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4" name="Google Shape;5034;p5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5" name="Google Shape;5035;p5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6" name="Google Shape;5036;p5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7" name="Google Shape;5037;p5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8" name="Google Shape;5038;p5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39" name="Google Shape;5039;p5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0" name="Google Shape;5040;p5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1" name="Google Shape;5041;p5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2" name="Google Shape;5042;p5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3" name="Google Shape;5043;p5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4" name="Google Shape;5044;p5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5" name="Google Shape;5045;p5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6" name="Google Shape;5046;p5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7" name="Google Shape;5047;p5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8" name="Google Shape;5048;p5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49" name="Google Shape;5049;p5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0" name="Google Shape;5050;p5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1" name="Google Shape;5051;p5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2" name="Google Shape;5052;p5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3" name="Google Shape;5053;p5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4" name="Google Shape;5054;p5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5" name="Google Shape;5055;p5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6" name="Google Shape;5056;p5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7" name="Google Shape;5057;p5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8" name="Google Shape;5058;p5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59" name="Google Shape;5059;p5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0" name="Google Shape;5060;p5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1" name="Google Shape;5061;p5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2" name="Google Shape;5062;p5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3" name="Google Shape;5063;p5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4" name="Google Shape;5064;p5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5" name="Google Shape;5065;p5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6" name="Google Shape;5066;p5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7" name="Google Shape;5067;p5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8" name="Google Shape;5068;p5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69" name="Google Shape;5069;p5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0" name="Google Shape;5070;p5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1" name="Google Shape;5071;p5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2" name="Google Shape;5072;p5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3" name="Google Shape;5073;p5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4" name="Google Shape;5074;p5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5" name="Google Shape;5075;p5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6" name="Google Shape;5076;p51"/>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7" name="Google Shape;5077;p5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8" name="Google Shape;5078;p5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79" name="Google Shape;5079;p5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0" name="Google Shape;5080;p5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1" name="Google Shape;5081;p5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2" name="Google Shape;5082;p5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3" name="Google Shape;5083;p5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4" name="Google Shape;5084;p5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5" name="Google Shape;5085;p5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6" name="Google Shape;5086;p5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7" name="Google Shape;5087;p5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8" name="Google Shape;5088;p5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089" name="Google Shape;5089;p5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090" name="Google Shape;5090;p51"/>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5091"/>
        <p:cNvGrpSpPr/>
        <p:nvPr/>
      </p:nvGrpSpPr>
      <p:grpSpPr>
        <a:xfrm>
          <a:off x="0" y="0"/>
          <a:ext cx="0" cy="0"/>
          <a:chOff x="0" y="0"/>
          <a:chExt cx="0" cy="0"/>
        </a:xfrm>
      </p:grpSpPr>
      <p:sp>
        <p:nvSpPr>
          <p:cNvPr id="5092" name="Google Shape;5092;p52"/>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093" name="Google Shape;5093;p5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094" name="Google Shape;5094;p5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095" name="Google Shape;5095;p5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5096" name="Google Shape;5096;p52"/>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3000"/>
              <a:buFont typeface="Calibri"/>
              <a:buNone/>
              <a:defRPr sz="30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097" name="Google Shape;5097;p52"/>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pic>
        <p:nvPicPr>
          <p:cNvPr id="5098" name="Google Shape;5098;p52"/>
          <p:cNvPicPr preferRelativeResize="0"/>
          <p:nvPr/>
        </p:nvPicPr>
        <p:blipFill rotWithShape="1">
          <a:blip r:embed="rId2">
            <a:alphaModFix/>
          </a:blip>
          <a:srcRect/>
          <a:stretch/>
        </p:blipFill>
        <p:spPr>
          <a:xfrm>
            <a:off x="7630942" y="927426"/>
            <a:ext cx="1215134" cy="615926"/>
          </a:xfrm>
          <a:prstGeom prst="rect">
            <a:avLst/>
          </a:prstGeom>
          <a:noFill/>
          <a:ln>
            <a:noFill/>
          </a:ln>
        </p:spPr>
      </p:pic>
      <p:grpSp>
        <p:nvGrpSpPr>
          <p:cNvPr id="5099" name="Google Shape;5099;p52"/>
          <p:cNvGrpSpPr/>
          <p:nvPr/>
        </p:nvGrpSpPr>
        <p:grpSpPr>
          <a:xfrm>
            <a:off x="5221340" y="819718"/>
            <a:ext cx="1861710" cy="747722"/>
            <a:chOff x="1899" y="899"/>
            <a:chExt cx="4163" cy="1671"/>
          </a:xfrm>
        </p:grpSpPr>
        <p:sp>
          <p:nvSpPr>
            <p:cNvPr id="5100" name="Google Shape;5100;p5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1" name="Google Shape;5101;p5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2" name="Google Shape;5102;p5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3" name="Google Shape;5103;p5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4" name="Google Shape;5104;p5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5" name="Google Shape;5105;p5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6" name="Google Shape;5106;p5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7" name="Google Shape;5107;p5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8" name="Google Shape;5108;p5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09" name="Google Shape;5109;p5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0" name="Google Shape;5110;p5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1" name="Google Shape;5111;p52"/>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2" name="Google Shape;5112;p5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3" name="Google Shape;5113;p5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4" name="Google Shape;5114;p5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5" name="Google Shape;5115;p5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6" name="Google Shape;5116;p52"/>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7" name="Google Shape;5117;p5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8" name="Google Shape;5118;p5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19" name="Google Shape;5119;p5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0" name="Google Shape;5120;p5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1" name="Google Shape;5121;p5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2" name="Google Shape;5122;p5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3" name="Google Shape;5123;p5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4" name="Google Shape;5124;p5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5" name="Google Shape;5125;p5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6" name="Google Shape;5126;p5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7" name="Google Shape;5127;p5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8" name="Google Shape;5128;p5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29" name="Google Shape;5129;p5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0" name="Google Shape;5130;p5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1" name="Google Shape;5131;p5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2" name="Google Shape;5132;p5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3" name="Google Shape;5133;p5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4" name="Google Shape;5134;p5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5" name="Google Shape;5135;p5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6" name="Google Shape;5136;p5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7" name="Google Shape;5137;p5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8" name="Google Shape;5138;p5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39" name="Google Shape;5139;p5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0" name="Google Shape;5140;p5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1" name="Google Shape;5141;p5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2" name="Google Shape;5142;p5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3" name="Google Shape;5143;p5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4" name="Google Shape;5144;p5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5" name="Google Shape;5145;p5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6" name="Google Shape;5146;p5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7" name="Google Shape;5147;p5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8" name="Google Shape;5148;p5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49" name="Google Shape;5149;p5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0" name="Google Shape;5150;p5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1" name="Google Shape;5151;p5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2" name="Google Shape;5152;p5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3" name="Google Shape;5153;p5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4" name="Google Shape;5154;p5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5" name="Google Shape;5155;p5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6" name="Google Shape;5156;p5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7" name="Google Shape;5157;p5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8" name="Google Shape;5158;p5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59" name="Google Shape;5159;p5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0" name="Google Shape;5160;p5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1" name="Google Shape;5161;p5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2" name="Google Shape;5162;p5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3" name="Google Shape;5163;p5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4" name="Google Shape;5164;p5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5" name="Google Shape;5165;p5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6" name="Google Shape;5166;p5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7" name="Google Shape;5167;p5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8" name="Google Shape;5168;p5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69" name="Google Shape;5169;p5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0" name="Google Shape;5170;p5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1" name="Google Shape;5171;p5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2" name="Google Shape;5172;p5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3" name="Google Shape;5173;p5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4" name="Google Shape;5174;p5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5" name="Google Shape;5175;p5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6" name="Google Shape;5176;p5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7" name="Google Shape;5177;p5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8" name="Google Shape;5178;p5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79" name="Google Shape;5179;p52"/>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0" name="Google Shape;5180;p5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1" name="Google Shape;5181;p5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2" name="Google Shape;5182;p5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3" name="Google Shape;5183;p5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4" name="Google Shape;5184;p5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5" name="Google Shape;5185;p5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6" name="Google Shape;5186;p5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7" name="Google Shape;5187;p5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8" name="Google Shape;5188;p5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89" name="Google Shape;5189;p5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90" name="Google Shape;5190;p5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91" name="Google Shape;5191;p5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92" name="Google Shape;5192;p5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193" name="Google Shape;5193;p52"/>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grpSp>
        <p:nvGrpSpPr>
          <p:cNvPr id="5194" name="Google Shape;5194;p52"/>
          <p:cNvGrpSpPr/>
          <p:nvPr/>
        </p:nvGrpSpPr>
        <p:grpSpPr>
          <a:xfrm>
            <a:off x="-1748095" y="135392"/>
            <a:ext cx="6661786" cy="4665596"/>
            <a:chOff x="8589113" y="1245357"/>
            <a:chExt cx="1009132" cy="706748"/>
          </a:xfrm>
        </p:grpSpPr>
        <p:sp>
          <p:nvSpPr>
            <p:cNvPr id="5195" name="Google Shape;5195;p52"/>
            <p:cNvSpPr/>
            <p:nvPr/>
          </p:nvSpPr>
          <p:spPr>
            <a:xfrm>
              <a:off x="8589113" y="1491079"/>
              <a:ext cx="1009132" cy="425839"/>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96" name="Google Shape;5196;p52"/>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197" name="Google Shape;5197;p52"/>
            <p:cNvSpPr/>
            <p:nvPr/>
          </p:nvSpPr>
          <p:spPr>
            <a:xfrm>
              <a:off x="8881355" y="1764831"/>
              <a:ext cx="688855" cy="18727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194"/>
                                        </p:tgtEl>
                                        <p:attrNameLst>
                                          <p:attrName>style.visibility</p:attrName>
                                        </p:attrNameLst>
                                      </p:cBhvr>
                                      <p:to>
                                        <p:strVal val="visible"/>
                                      </p:to>
                                    </p:set>
                                    <p:animEffect transition="in" filter="fade">
                                      <p:cBhvr>
                                        <p:cTn id="7" dur="500"/>
                                        <p:tgtEl>
                                          <p:spTgt spid="5194"/>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099"/>
                                        </p:tgtEl>
                                        <p:attrNameLst>
                                          <p:attrName>style.visibility</p:attrName>
                                        </p:attrNameLst>
                                      </p:cBhvr>
                                      <p:to>
                                        <p:strVal val="visible"/>
                                      </p:to>
                                    </p:set>
                                    <p:animEffect transition="in" filter="fade">
                                      <p:cBhvr>
                                        <p:cTn id="11" dur="500"/>
                                        <p:tgtEl>
                                          <p:spTgt spid="5099"/>
                                        </p:tgtEl>
                                      </p:cBhvr>
                                    </p:animEffect>
                                  </p:childTnLst>
                                </p:cTn>
                              </p:par>
                              <p:par>
                                <p:cTn id="12" presetID="10" presetClass="entr" presetSubtype="0" fill="hold" nodeType="withEffect">
                                  <p:stCondLst>
                                    <p:cond delay="0"/>
                                  </p:stCondLst>
                                  <p:childTnLst>
                                    <p:set>
                                      <p:cBhvr>
                                        <p:cTn id="13" dur="1" fill="hold">
                                          <p:stCondLst>
                                            <p:cond delay="0"/>
                                          </p:stCondLst>
                                        </p:cTn>
                                        <p:tgtEl>
                                          <p:spTgt spid="5096"/>
                                        </p:tgtEl>
                                        <p:attrNameLst>
                                          <p:attrName>style.visibility</p:attrName>
                                        </p:attrNameLst>
                                      </p:cBhvr>
                                      <p:to>
                                        <p:strVal val="visible"/>
                                      </p:to>
                                    </p:set>
                                    <p:animEffect transition="in" filter="fade">
                                      <p:cBhvr>
                                        <p:cTn id="14" dur="500"/>
                                        <p:tgtEl>
                                          <p:spTgt spid="5096"/>
                                        </p:tgtEl>
                                      </p:cBhvr>
                                    </p:animEffect>
                                  </p:childTnLst>
                                </p:cTn>
                              </p:par>
                              <p:par>
                                <p:cTn id="15" presetID="10" presetClass="entr" presetSubtype="0" fill="hold" nodeType="withEffect">
                                  <p:stCondLst>
                                    <p:cond delay="0"/>
                                  </p:stCondLst>
                                  <p:childTnLst>
                                    <p:set>
                                      <p:cBhvr>
                                        <p:cTn id="16" dur="1" fill="hold">
                                          <p:stCondLst>
                                            <p:cond delay="0"/>
                                          </p:stCondLst>
                                        </p:cTn>
                                        <p:tgtEl>
                                          <p:spTgt spid="5097">
                                            <p:txEl>
                                              <p:pRg st="0" end="0"/>
                                            </p:txEl>
                                          </p:spTgt>
                                        </p:tgtEl>
                                        <p:attrNameLst>
                                          <p:attrName>style.visibility</p:attrName>
                                        </p:attrNameLst>
                                      </p:cBhvr>
                                      <p:to>
                                        <p:strVal val="visible"/>
                                      </p:to>
                                    </p:set>
                                    <p:animEffect transition="in" filter="fade">
                                      <p:cBhvr>
                                        <p:cTn id="17" dur="500"/>
                                        <p:tgtEl>
                                          <p:spTgt spid="509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5097">
                                            <p:txEl>
                                              <p:pRg st="1" end="1"/>
                                            </p:txEl>
                                          </p:spTgt>
                                        </p:tgtEl>
                                        <p:attrNameLst>
                                          <p:attrName>style.visibility</p:attrName>
                                        </p:attrNameLst>
                                      </p:cBhvr>
                                      <p:to>
                                        <p:strVal val="visible"/>
                                      </p:to>
                                    </p:set>
                                    <p:animEffect transition="in" filter="fade">
                                      <p:cBhvr>
                                        <p:cTn id="20" dur="500"/>
                                        <p:tgtEl>
                                          <p:spTgt spid="5097">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5097">
                                            <p:txEl>
                                              <p:pRg st="2" end="2"/>
                                            </p:txEl>
                                          </p:spTgt>
                                        </p:tgtEl>
                                        <p:attrNameLst>
                                          <p:attrName>style.visibility</p:attrName>
                                        </p:attrNameLst>
                                      </p:cBhvr>
                                      <p:to>
                                        <p:strVal val="visible"/>
                                      </p:to>
                                    </p:set>
                                    <p:animEffect transition="in" filter="fade">
                                      <p:cBhvr>
                                        <p:cTn id="23" dur="500"/>
                                        <p:tgtEl>
                                          <p:spTgt spid="5097">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097">
                                            <p:txEl>
                                              <p:pRg st="3" end="3"/>
                                            </p:txEl>
                                          </p:spTgt>
                                        </p:tgtEl>
                                        <p:attrNameLst>
                                          <p:attrName>style.visibility</p:attrName>
                                        </p:attrNameLst>
                                      </p:cBhvr>
                                      <p:to>
                                        <p:strVal val="visible"/>
                                      </p:to>
                                    </p:set>
                                    <p:animEffect transition="in" filter="fade">
                                      <p:cBhvr>
                                        <p:cTn id="26" dur="500"/>
                                        <p:tgtEl>
                                          <p:spTgt spid="5097">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5097">
                                            <p:txEl>
                                              <p:pRg st="4" end="4"/>
                                            </p:txEl>
                                          </p:spTgt>
                                        </p:tgtEl>
                                        <p:attrNameLst>
                                          <p:attrName>style.visibility</p:attrName>
                                        </p:attrNameLst>
                                      </p:cBhvr>
                                      <p:to>
                                        <p:strVal val="visible"/>
                                      </p:to>
                                    </p:set>
                                    <p:animEffect transition="in" filter="fade">
                                      <p:cBhvr>
                                        <p:cTn id="29" dur="500"/>
                                        <p:tgtEl>
                                          <p:spTgt spid="5097">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5097">
                                            <p:txEl>
                                              <p:pRg st="5" end="5"/>
                                            </p:txEl>
                                          </p:spTgt>
                                        </p:tgtEl>
                                        <p:attrNameLst>
                                          <p:attrName>style.visibility</p:attrName>
                                        </p:attrNameLst>
                                      </p:cBhvr>
                                      <p:to>
                                        <p:strVal val="visible"/>
                                      </p:to>
                                    </p:set>
                                    <p:animEffect transition="in" filter="fade">
                                      <p:cBhvr>
                                        <p:cTn id="32" dur="500"/>
                                        <p:tgtEl>
                                          <p:spTgt spid="5097">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5097">
                                            <p:txEl>
                                              <p:pRg st="6" end="6"/>
                                            </p:txEl>
                                          </p:spTgt>
                                        </p:tgtEl>
                                        <p:attrNameLst>
                                          <p:attrName>style.visibility</p:attrName>
                                        </p:attrNameLst>
                                      </p:cBhvr>
                                      <p:to>
                                        <p:strVal val="visible"/>
                                      </p:to>
                                    </p:set>
                                    <p:animEffect transition="in" filter="fade">
                                      <p:cBhvr>
                                        <p:cTn id="35" dur="500"/>
                                        <p:tgtEl>
                                          <p:spTgt spid="5097">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5097">
                                            <p:txEl>
                                              <p:pRg st="7" end="7"/>
                                            </p:txEl>
                                          </p:spTgt>
                                        </p:tgtEl>
                                        <p:attrNameLst>
                                          <p:attrName>style.visibility</p:attrName>
                                        </p:attrNameLst>
                                      </p:cBhvr>
                                      <p:to>
                                        <p:strVal val="visible"/>
                                      </p:to>
                                    </p:set>
                                    <p:animEffect transition="in" filter="fade">
                                      <p:cBhvr>
                                        <p:cTn id="38" dur="500"/>
                                        <p:tgtEl>
                                          <p:spTgt spid="5097">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5097">
                                            <p:txEl>
                                              <p:pRg st="8" end="8"/>
                                            </p:txEl>
                                          </p:spTgt>
                                        </p:tgtEl>
                                        <p:attrNameLst>
                                          <p:attrName>style.visibility</p:attrName>
                                        </p:attrNameLst>
                                      </p:cBhvr>
                                      <p:to>
                                        <p:strVal val="visible"/>
                                      </p:to>
                                    </p:set>
                                    <p:animEffect transition="in" filter="fade">
                                      <p:cBhvr>
                                        <p:cTn id="41" dur="500"/>
                                        <p:tgtEl>
                                          <p:spTgt spid="5097">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098"/>
                                        </p:tgtEl>
                                        <p:attrNameLst>
                                          <p:attrName>style.visibility</p:attrName>
                                        </p:attrNameLst>
                                      </p:cBhvr>
                                      <p:to>
                                        <p:strVal val="visible"/>
                                      </p:to>
                                    </p:set>
                                    <p:animEffect transition="in" filter="fade">
                                      <p:cBhvr>
                                        <p:cTn id="45" dur="1000"/>
                                        <p:tgtEl>
                                          <p:spTgt spid="5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452"/>
        <p:cNvGrpSpPr/>
        <p:nvPr/>
      </p:nvGrpSpPr>
      <p:grpSpPr>
        <a:xfrm>
          <a:off x="0" y="0"/>
          <a:ext cx="0" cy="0"/>
          <a:chOff x="0" y="0"/>
          <a:chExt cx="0" cy="0"/>
        </a:xfrm>
      </p:grpSpPr>
      <p:sp>
        <p:nvSpPr>
          <p:cNvPr id="453" name="Google Shape;453;p6"/>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454" name="Google Shape;454;p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455" name="Google Shape;455;p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456" name="Google Shape;456;p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457" name="Google Shape;457;p6"/>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100"/>
              <a:buFont typeface="Arial"/>
              <a:buNone/>
              <a:defRPr sz="110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58" name="Google Shape;458;p6"/>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459" name="Google Shape;459;p6"/>
          <p:cNvGrpSpPr/>
          <p:nvPr/>
        </p:nvGrpSpPr>
        <p:grpSpPr>
          <a:xfrm>
            <a:off x="-1530678" y="2991542"/>
            <a:ext cx="1404225" cy="2177094"/>
            <a:chOff x="6195941" y="562596"/>
            <a:chExt cx="1872300" cy="2902792"/>
          </a:xfrm>
        </p:grpSpPr>
        <p:grpSp>
          <p:nvGrpSpPr>
            <p:cNvPr id="460" name="Google Shape;460;p6"/>
            <p:cNvGrpSpPr/>
            <p:nvPr/>
          </p:nvGrpSpPr>
          <p:grpSpPr>
            <a:xfrm>
              <a:off x="6195941" y="832605"/>
              <a:ext cx="1872300" cy="2632784"/>
              <a:chOff x="-1872716" y="660661"/>
              <a:chExt cx="1872300" cy="1974637"/>
            </a:xfrm>
          </p:grpSpPr>
          <p:sp>
            <p:nvSpPr>
              <p:cNvPr id="461" name="Google Shape;461;p6"/>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462" name="Google Shape;462;p6"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463" name="Google Shape;463;p6"/>
            <p:cNvGrpSpPr/>
            <p:nvPr/>
          </p:nvGrpSpPr>
          <p:grpSpPr>
            <a:xfrm>
              <a:off x="6303954" y="562596"/>
              <a:ext cx="540000" cy="540000"/>
              <a:chOff x="6303954" y="562596"/>
              <a:chExt cx="540000" cy="540000"/>
            </a:xfrm>
          </p:grpSpPr>
          <p:sp>
            <p:nvSpPr>
              <p:cNvPr id="464" name="Google Shape;464;p6"/>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465" name="Google Shape;465;p6"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466" name="Google Shape;466;p6"/>
          <p:cNvGrpSpPr/>
          <p:nvPr/>
        </p:nvGrpSpPr>
        <p:grpSpPr>
          <a:xfrm>
            <a:off x="-1449668" y="146875"/>
            <a:ext cx="1026225" cy="2044304"/>
            <a:chOff x="-1555624" y="1196393"/>
            <a:chExt cx="1368300" cy="2725739"/>
          </a:xfrm>
        </p:grpSpPr>
        <p:grpSp>
          <p:nvGrpSpPr>
            <p:cNvPr id="467" name="Google Shape;467;p6"/>
            <p:cNvGrpSpPr/>
            <p:nvPr/>
          </p:nvGrpSpPr>
          <p:grpSpPr>
            <a:xfrm>
              <a:off x="-1555624" y="1488707"/>
              <a:ext cx="1368300" cy="2433425"/>
              <a:chOff x="-1836712" y="3275837"/>
              <a:chExt cx="1368300" cy="2433425"/>
            </a:xfrm>
          </p:grpSpPr>
          <p:sp>
            <p:nvSpPr>
              <p:cNvPr id="468" name="Google Shape;468;p6"/>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background 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&gt;Solid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a:p>
            </p:txBody>
          </p:sp>
          <p:pic>
            <p:nvPicPr>
              <p:cNvPr id="469" name="Google Shape;469;p6"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470" name="Google Shape;470;p6"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471" name="Google Shape;471;p6"/>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grpSp>
      <p:sp>
        <p:nvSpPr>
          <p:cNvPr id="472" name="Google Shape;472;p6"/>
          <p:cNvSpPr/>
          <p:nvPr/>
        </p:nvSpPr>
        <p:spPr>
          <a:xfrm>
            <a:off x="4628042" y="1767479"/>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473" name="Google Shape;473;p6"/>
          <p:cNvGrpSpPr/>
          <p:nvPr/>
        </p:nvGrpSpPr>
        <p:grpSpPr>
          <a:xfrm>
            <a:off x="7915032" y="222489"/>
            <a:ext cx="895960" cy="359739"/>
            <a:chOff x="1899" y="899"/>
            <a:chExt cx="4163" cy="1671"/>
          </a:xfrm>
        </p:grpSpPr>
        <p:sp>
          <p:nvSpPr>
            <p:cNvPr id="474" name="Google Shape;474;p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75" name="Google Shape;475;p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76" name="Google Shape;476;p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77" name="Google Shape;477;p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78" name="Google Shape;478;p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79" name="Google Shape;479;p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0" name="Google Shape;480;p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1" name="Google Shape;481;p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2" name="Google Shape;482;p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3" name="Google Shape;483;p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4" name="Google Shape;484;p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5" name="Google Shape;485;p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6" name="Google Shape;486;p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7" name="Google Shape;487;p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8" name="Google Shape;488;p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89" name="Google Shape;489;p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0" name="Google Shape;490;p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1" name="Google Shape;491;p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2" name="Google Shape;492;p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3" name="Google Shape;493;p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4" name="Google Shape;494;p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5" name="Google Shape;495;p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6" name="Google Shape;496;p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7" name="Google Shape;497;p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8" name="Google Shape;498;p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499" name="Google Shape;499;p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0" name="Google Shape;500;p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1" name="Google Shape;501;p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2" name="Google Shape;502;p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3" name="Google Shape;503;p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4" name="Google Shape;504;p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5" name="Google Shape;505;p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6" name="Google Shape;506;p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7" name="Google Shape;507;p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8" name="Google Shape;508;p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09" name="Google Shape;509;p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0" name="Google Shape;510;p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1" name="Google Shape;511;p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2" name="Google Shape;512;p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3" name="Google Shape;513;p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4" name="Google Shape;514;p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5" name="Google Shape;515;p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6" name="Google Shape;516;p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7" name="Google Shape;517;p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8" name="Google Shape;518;p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19" name="Google Shape;519;p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0" name="Google Shape;520;p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1" name="Google Shape;521;p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2" name="Google Shape;522;p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3" name="Google Shape;523;p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4" name="Google Shape;524;p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5" name="Google Shape;525;p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6" name="Google Shape;526;p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7" name="Google Shape;527;p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8" name="Google Shape;528;p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29" name="Google Shape;529;p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0" name="Google Shape;530;p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1" name="Google Shape;531;p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2" name="Google Shape;532;p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3" name="Google Shape;533;p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4" name="Google Shape;534;p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5" name="Google Shape;535;p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6" name="Google Shape;536;p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7" name="Google Shape;537;p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8" name="Google Shape;538;p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39" name="Google Shape;539;p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0" name="Google Shape;540;p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1" name="Google Shape;541;p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2" name="Google Shape;542;p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3" name="Google Shape;543;p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4" name="Google Shape;544;p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5" name="Google Shape;545;p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6" name="Google Shape;546;p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7" name="Google Shape;547;p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8" name="Google Shape;548;p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49" name="Google Shape;549;p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0" name="Google Shape;550;p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1" name="Google Shape;551;p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2" name="Google Shape;552;p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3" name="Google Shape;553;p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4" name="Google Shape;554;p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5" name="Google Shape;555;p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6" name="Google Shape;556;p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7" name="Google Shape;557;p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8" name="Google Shape;558;p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59" name="Google Shape;559;p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0" name="Google Shape;560;p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1" name="Google Shape;561;p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2" name="Google Shape;562;p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3" name="Google Shape;563;p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4" name="Google Shape;564;p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5" name="Google Shape;565;p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66" name="Google Shape;566;p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567" name="Google Shape;567;p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Front cover: Background image">
  <p:cSld name="Front cover: Background image">
    <p:bg>
      <p:bgPr>
        <a:blipFill>
          <a:blip r:embed="rId2">
            <a:alphaModFix/>
          </a:blip>
          <a:stretch>
            <a:fillRect/>
          </a:stretch>
        </a:blipFill>
        <a:effectLst/>
      </p:bgPr>
    </p:bg>
    <p:spTree>
      <p:nvGrpSpPr>
        <p:cNvPr id="1" name="Shape 5198"/>
        <p:cNvGrpSpPr/>
        <p:nvPr/>
      </p:nvGrpSpPr>
      <p:grpSpPr>
        <a:xfrm>
          <a:off x="0" y="0"/>
          <a:ext cx="0" cy="0"/>
          <a:chOff x="0" y="0"/>
          <a:chExt cx="0" cy="0"/>
        </a:xfrm>
      </p:grpSpPr>
      <p:sp>
        <p:nvSpPr>
          <p:cNvPr id="5199" name="Google Shape;5199;p53"/>
          <p:cNvSpPr/>
          <p:nvPr/>
        </p:nvSpPr>
        <p:spPr>
          <a:xfrm rot="-5400000">
            <a:off x="2802271" y="-1200601"/>
            <a:ext cx="5143500" cy="7544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200" name="Google Shape;5200;p5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201" name="Google Shape;5201;p5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202" name="Google Shape;5202;p5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5203" name="Google Shape;5203;p53"/>
          <p:cNvGrpSpPr/>
          <p:nvPr/>
        </p:nvGrpSpPr>
        <p:grpSpPr>
          <a:xfrm>
            <a:off x="5221340" y="819609"/>
            <a:ext cx="1861980" cy="747830"/>
            <a:chOff x="1899" y="899"/>
            <a:chExt cx="4163" cy="1671"/>
          </a:xfrm>
        </p:grpSpPr>
        <p:sp>
          <p:nvSpPr>
            <p:cNvPr id="5204" name="Google Shape;5204;p5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05" name="Google Shape;5205;p5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06" name="Google Shape;5206;p5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07" name="Google Shape;5207;p5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08" name="Google Shape;5208;p5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09" name="Google Shape;5209;p5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0" name="Google Shape;5210;p5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1" name="Google Shape;5211;p5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2" name="Google Shape;5212;p5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3" name="Google Shape;5213;p5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4" name="Google Shape;5214;p5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5" name="Google Shape;5215;p5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6" name="Google Shape;5216;p5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7" name="Google Shape;5217;p5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8" name="Google Shape;5218;p5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19" name="Google Shape;5219;p5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0" name="Google Shape;5220;p5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1" name="Google Shape;5221;p5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2" name="Google Shape;5222;p5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3" name="Google Shape;5223;p5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4" name="Google Shape;5224;p5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5" name="Google Shape;5225;p5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6" name="Google Shape;5226;p5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7" name="Google Shape;5227;p5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8" name="Google Shape;5228;p5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29" name="Google Shape;5229;p5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0" name="Google Shape;5230;p5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1" name="Google Shape;5231;p5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2" name="Google Shape;5232;p5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3" name="Google Shape;5233;p5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4" name="Google Shape;5234;p5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5" name="Google Shape;5235;p5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6" name="Google Shape;5236;p5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7" name="Google Shape;5237;p5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8" name="Google Shape;5238;p5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39" name="Google Shape;5239;p5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0" name="Google Shape;5240;p5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1" name="Google Shape;5241;p5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2" name="Google Shape;5242;p5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3" name="Google Shape;5243;p5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4" name="Google Shape;5244;p5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5" name="Google Shape;5245;p5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6" name="Google Shape;5246;p5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7" name="Google Shape;5247;p5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8" name="Google Shape;5248;p5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49" name="Google Shape;5249;p5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0" name="Google Shape;5250;p5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1" name="Google Shape;5251;p5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2" name="Google Shape;5252;p5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3" name="Google Shape;5253;p5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4" name="Google Shape;5254;p5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5" name="Google Shape;5255;p5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6" name="Google Shape;5256;p5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7" name="Google Shape;5257;p5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8" name="Google Shape;5258;p5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59" name="Google Shape;5259;p5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0" name="Google Shape;5260;p5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1" name="Google Shape;5261;p5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2" name="Google Shape;5262;p5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3" name="Google Shape;5263;p5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4" name="Google Shape;5264;p5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5" name="Google Shape;5265;p5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6" name="Google Shape;5266;p5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7" name="Google Shape;5267;p5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8" name="Google Shape;5268;p5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69" name="Google Shape;5269;p5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0" name="Google Shape;5270;p5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1" name="Google Shape;5271;p5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2" name="Google Shape;5272;p5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3" name="Google Shape;5273;p5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4" name="Google Shape;5274;p5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5" name="Google Shape;5275;p5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6" name="Google Shape;5276;p5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7" name="Google Shape;5277;p5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8" name="Google Shape;5278;p5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79" name="Google Shape;5279;p5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0" name="Google Shape;5280;p5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1" name="Google Shape;5281;p5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2" name="Google Shape;5282;p5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3" name="Google Shape;5283;p5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4" name="Google Shape;5284;p5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5" name="Google Shape;5285;p5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6" name="Google Shape;5286;p5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7" name="Google Shape;5287;p5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8" name="Google Shape;5288;p5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89" name="Google Shape;5289;p5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0" name="Google Shape;5290;p5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1" name="Google Shape;5291;p5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2" name="Google Shape;5292;p5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3" name="Google Shape;5293;p5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4" name="Google Shape;5294;p5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5" name="Google Shape;5295;p5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296" name="Google Shape;5296;p5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297" name="Google Shape;5297;p5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5298" name="Google Shape;5298;p53"/>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299" name="Google Shape;5299;p53"/>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300" name="Google Shape;5300;p53"/>
          <p:cNvSpPr/>
          <p:nvPr/>
        </p:nvSpPr>
        <p:spPr>
          <a:xfrm>
            <a:off x="-1747975" y="135407"/>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301" name="Google Shape;5301;p53"/>
          <p:cNvPicPr preferRelativeResize="0"/>
          <p:nvPr/>
        </p:nvPicPr>
        <p:blipFill rotWithShape="1">
          <a:blip r:embed="rId3">
            <a:alphaModFix/>
          </a:blip>
          <a:srcRect/>
          <a:stretch/>
        </p:blipFill>
        <p:spPr>
          <a:xfrm>
            <a:off x="7630942" y="927426"/>
            <a:ext cx="1215134" cy="615926"/>
          </a:xfrm>
          <a:prstGeom prst="rect">
            <a:avLst/>
          </a:prstGeom>
          <a:noFill/>
          <a:ln>
            <a:noFill/>
          </a:ln>
        </p:spPr>
      </p:pic>
      <p:grpSp>
        <p:nvGrpSpPr>
          <p:cNvPr id="5302" name="Google Shape;5302;p53"/>
          <p:cNvGrpSpPr/>
          <p:nvPr/>
        </p:nvGrpSpPr>
        <p:grpSpPr>
          <a:xfrm>
            <a:off x="-1530678" y="653649"/>
            <a:ext cx="1026225" cy="1698128"/>
            <a:chOff x="-1836712" y="2937191"/>
            <a:chExt cx="1368300" cy="2264171"/>
          </a:xfrm>
        </p:grpSpPr>
        <p:pic>
          <p:nvPicPr>
            <p:cNvPr id="5303" name="Google Shape;5303;p53" descr="icon_camera_circle.png"/>
            <p:cNvPicPr preferRelativeResize="0"/>
            <p:nvPr/>
          </p:nvPicPr>
          <p:blipFill rotWithShape="1">
            <a:blip r:embed="rId4">
              <a:alphaModFix/>
            </a:blip>
            <a:srcRect/>
            <a:stretch/>
          </p:blipFill>
          <p:spPr>
            <a:xfrm>
              <a:off x="-1728699" y="2937191"/>
              <a:ext cx="640111" cy="640111"/>
            </a:xfrm>
            <a:prstGeom prst="rect">
              <a:avLst/>
            </a:prstGeom>
            <a:noFill/>
            <a:ln>
              <a:noFill/>
            </a:ln>
          </p:spPr>
        </p:pic>
        <p:sp>
          <p:nvSpPr>
            <p:cNvPr id="5304" name="Google Shape;5304;p53"/>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5305" name="Google Shape;5305;p53" descr="icon_information-white.png"/>
            <p:cNvPicPr preferRelativeResize="0"/>
            <p:nvPr/>
          </p:nvPicPr>
          <p:blipFill rotWithShape="1">
            <a:blip r:embed="rId5">
              <a:alphaModFix/>
            </a:blip>
            <a:srcRect/>
            <a:stretch/>
          </p:blipFill>
          <p:spPr>
            <a:xfrm>
              <a:off x="-1728699" y="3245911"/>
              <a:ext cx="121592" cy="320113"/>
            </a:xfrm>
            <a:prstGeom prst="rect">
              <a:avLst/>
            </a:prstGeom>
            <a:noFill/>
            <a:ln>
              <a:noFill/>
            </a:ln>
          </p:spPr>
        </p:pic>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300"/>
                                        </p:tgtEl>
                                        <p:attrNameLst>
                                          <p:attrName>style.visibility</p:attrName>
                                        </p:attrNameLst>
                                      </p:cBhvr>
                                      <p:to>
                                        <p:strVal val="visible"/>
                                      </p:to>
                                    </p:set>
                                    <p:animEffect transition="in" filter="fade">
                                      <p:cBhvr>
                                        <p:cTn id="7" dur="500"/>
                                        <p:tgtEl>
                                          <p:spTgt spid="5300"/>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203"/>
                                        </p:tgtEl>
                                        <p:attrNameLst>
                                          <p:attrName>style.visibility</p:attrName>
                                        </p:attrNameLst>
                                      </p:cBhvr>
                                      <p:to>
                                        <p:strVal val="visible"/>
                                      </p:to>
                                    </p:set>
                                    <p:animEffect transition="in" filter="fade">
                                      <p:cBhvr>
                                        <p:cTn id="11" dur="500"/>
                                        <p:tgtEl>
                                          <p:spTgt spid="5203"/>
                                        </p:tgtEl>
                                      </p:cBhvr>
                                    </p:animEffect>
                                  </p:childTnLst>
                                </p:cTn>
                              </p:par>
                              <p:par>
                                <p:cTn id="12" presetID="10" presetClass="entr" presetSubtype="0" fill="hold" nodeType="withEffect">
                                  <p:stCondLst>
                                    <p:cond delay="0"/>
                                  </p:stCondLst>
                                  <p:childTnLst>
                                    <p:set>
                                      <p:cBhvr>
                                        <p:cTn id="13" dur="1" fill="hold">
                                          <p:stCondLst>
                                            <p:cond delay="0"/>
                                          </p:stCondLst>
                                        </p:cTn>
                                        <p:tgtEl>
                                          <p:spTgt spid="5298"/>
                                        </p:tgtEl>
                                        <p:attrNameLst>
                                          <p:attrName>style.visibility</p:attrName>
                                        </p:attrNameLst>
                                      </p:cBhvr>
                                      <p:to>
                                        <p:strVal val="visible"/>
                                      </p:to>
                                    </p:set>
                                    <p:animEffect transition="in" filter="fade">
                                      <p:cBhvr>
                                        <p:cTn id="14" dur="500"/>
                                        <p:tgtEl>
                                          <p:spTgt spid="5298"/>
                                        </p:tgtEl>
                                      </p:cBhvr>
                                    </p:animEffect>
                                  </p:childTnLst>
                                </p:cTn>
                              </p:par>
                              <p:par>
                                <p:cTn id="15" presetID="10" presetClass="entr" presetSubtype="0" fill="hold" nodeType="withEffect">
                                  <p:stCondLst>
                                    <p:cond delay="0"/>
                                  </p:stCondLst>
                                  <p:childTnLst>
                                    <p:set>
                                      <p:cBhvr>
                                        <p:cTn id="16" dur="1" fill="hold">
                                          <p:stCondLst>
                                            <p:cond delay="0"/>
                                          </p:stCondLst>
                                        </p:cTn>
                                        <p:tgtEl>
                                          <p:spTgt spid="5299">
                                            <p:txEl>
                                              <p:pRg st="0" end="0"/>
                                            </p:txEl>
                                          </p:spTgt>
                                        </p:tgtEl>
                                        <p:attrNameLst>
                                          <p:attrName>style.visibility</p:attrName>
                                        </p:attrNameLst>
                                      </p:cBhvr>
                                      <p:to>
                                        <p:strVal val="visible"/>
                                      </p:to>
                                    </p:set>
                                    <p:animEffect transition="in" filter="fade">
                                      <p:cBhvr>
                                        <p:cTn id="17" dur="500"/>
                                        <p:tgtEl>
                                          <p:spTgt spid="5299">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5299">
                                            <p:txEl>
                                              <p:pRg st="1" end="1"/>
                                            </p:txEl>
                                          </p:spTgt>
                                        </p:tgtEl>
                                        <p:attrNameLst>
                                          <p:attrName>style.visibility</p:attrName>
                                        </p:attrNameLst>
                                      </p:cBhvr>
                                      <p:to>
                                        <p:strVal val="visible"/>
                                      </p:to>
                                    </p:set>
                                    <p:animEffect transition="in" filter="fade">
                                      <p:cBhvr>
                                        <p:cTn id="20" dur="500"/>
                                        <p:tgtEl>
                                          <p:spTgt spid="5299">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5299">
                                            <p:txEl>
                                              <p:pRg st="2" end="2"/>
                                            </p:txEl>
                                          </p:spTgt>
                                        </p:tgtEl>
                                        <p:attrNameLst>
                                          <p:attrName>style.visibility</p:attrName>
                                        </p:attrNameLst>
                                      </p:cBhvr>
                                      <p:to>
                                        <p:strVal val="visible"/>
                                      </p:to>
                                    </p:set>
                                    <p:animEffect transition="in" filter="fade">
                                      <p:cBhvr>
                                        <p:cTn id="23" dur="500"/>
                                        <p:tgtEl>
                                          <p:spTgt spid="5299">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299">
                                            <p:txEl>
                                              <p:pRg st="3" end="3"/>
                                            </p:txEl>
                                          </p:spTgt>
                                        </p:tgtEl>
                                        <p:attrNameLst>
                                          <p:attrName>style.visibility</p:attrName>
                                        </p:attrNameLst>
                                      </p:cBhvr>
                                      <p:to>
                                        <p:strVal val="visible"/>
                                      </p:to>
                                    </p:set>
                                    <p:animEffect transition="in" filter="fade">
                                      <p:cBhvr>
                                        <p:cTn id="26" dur="500"/>
                                        <p:tgtEl>
                                          <p:spTgt spid="5299">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5299">
                                            <p:txEl>
                                              <p:pRg st="4" end="4"/>
                                            </p:txEl>
                                          </p:spTgt>
                                        </p:tgtEl>
                                        <p:attrNameLst>
                                          <p:attrName>style.visibility</p:attrName>
                                        </p:attrNameLst>
                                      </p:cBhvr>
                                      <p:to>
                                        <p:strVal val="visible"/>
                                      </p:to>
                                    </p:set>
                                    <p:animEffect transition="in" filter="fade">
                                      <p:cBhvr>
                                        <p:cTn id="29" dur="500"/>
                                        <p:tgtEl>
                                          <p:spTgt spid="5299">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5299">
                                            <p:txEl>
                                              <p:pRg st="5" end="5"/>
                                            </p:txEl>
                                          </p:spTgt>
                                        </p:tgtEl>
                                        <p:attrNameLst>
                                          <p:attrName>style.visibility</p:attrName>
                                        </p:attrNameLst>
                                      </p:cBhvr>
                                      <p:to>
                                        <p:strVal val="visible"/>
                                      </p:to>
                                    </p:set>
                                    <p:animEffect transition="in" filter="fade">
                                      <p:cBhvr>
                                        <p:cTn id="32" dur="500"/>
                                        <p:tgtEl>
                                          <p:spTgt spid="5299">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5299">
                                            <p:txEl>
                                              <p:pRg st="6" end="6"/>
                                            </p:txEl>
                                          </p:spTgt>
                                        </p:tgtEl>
                                        <p:attrNameLst>
                                          <p:attrName>style.visibility</p:attrName>
                                        </p:attrNameLst>
                                      </p:cBhvr>
                                      <p:to>
                                        <p:strVal val="visible"/>
                                      </p:to>
                                    </p:set>
                                    <p:animEffect transition="in" filter="fade">
                                      <p:cBhvr>
                                        <p:cTn id="35" dur="500"/>
                                        <p:tgtEl>
                                          <p:spTgt spid="5299">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5299">
                                            <p:txEl>
                                              <p:pRg st="7" end="7"/>
                                            </p:txEl>
                                          </p:spTgt>
                                        </p:tgtEl>
                                        <p:attrNameLst>
                                          <p:attrName>style.visibility</p:attrName>
                                        </p:attrNameLst>
                                      </p:cBhvr>
                                      <p:to>
                                        <p:strVal val="visible"/>
                                      </p:to>
                                    </p:set>
                                    <p:animEffect transition="in" filter="fade">
                                      <p:cBhvr>
                                        <p:cTn id="38" dur="500"/>
                                        <p:tgtEl>
                                          <p:spTgt spid="5299">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5299">
                                            <p:txEl>
                                              <p:pRg st="8" end="8"/>
                                            </p:txEl>
                                          </p:spTgt>
                                        </p:tgtEl>
                                        <p:attrNameLst>
                                          <p:attrName>style.visibility</p:attrName>
                                        </p:attrNameLst>
                                      </p:cBhvr>
                                      <p:to>
                                        <p:strVal val="visible"/>
                                      </p:to>
                                    </p:set>
                                    <p:animEffect transition="in" filter="fade">
                                      <p:cBhvr>
                                        <p:cTn id="41" dur="500"/>
                                        <p:tgtEl>
                                          <p:spTgt spid="5299">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301"/>
                                        </p:tgtEl>
                                        <p:attrNameLst>
                                          <p:attrName>style.visibility</p:attrName>
                                        </p:attrNameLst>
                                      </p:cBhvr>
                                      <p:to>
                                        <p:strVal val="visible"/>
                                      </p:to>
                                    </p:set>
                                    <p:animEffect transition="in" filter="fade">
                                      <p:cBhvr>
                                        <p:cTn id="45" dur="1000"/>
                                        <p:tgtEl>
                                          <p:spTgt spid="53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Front cover: Colour">
  <p:cSld name="Front cover: Colour">
    <p:bg>
      <p:bgPr>
        <a:solidFill>
          <a:schemeClr val="dk2"/>
        </a:solidFill>
        <a:effectLst/>
      </p:bgPr>
    </p:bg>
    <p:spTree>
      <p:nvGrpSpPr>
        <p:cNvPr id="1" name="Shape 5306"/>
        <p:cNvGrpSpPr/>
        <p:nvPr/>
      </p:nvGrpSpPr>
      <p:grpSpPr>
        <a:xfrm>
          <a:off x="0" y="0"/>
          <a:ext cx="0" cy="0"/>
          <a:chOff x="0" y="0"/>
          <a:chExt cx="0" cy="0"/>
        </a:xfrm>
      </p:grpSpPr>
      <p:sp>
        <p:nvSpPr>
          <p:cNvPr id="5307" name="Google Shape;5307;p5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308" name="Google Shape;5308;p5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309" name="Google Shape;5309;p5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5310" name="Google Shape;5310;p54"/>
          <p:cNvGrpSpPr/>
          <p:nvPr/>
        </p:nvGrpSpPr>
        <p:grpSpPr>
          <a:xfrm>
            <a:off x="5221340" y="819609"/>
            <a:ext cx="1861980" cy="747830"/>
            <a:chOff x="1899" y="899"/>
            <a:chExt cx="4163" cy="1671"/>
          </a:xfrm>
        </p:grpSpPr>
        <p:sp>
          <p:nvSpPr>
            <p:cNvPr id="5311" name="Google Shape;5311;p5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2" name="Google Shape;5312;p5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3" name="Google Shape;5313;p5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4" name="Google Shape;5314;p5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5" name="Google Shape;5315;p5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6" name="Google Shape;5316;p5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7" name="Google Shape;5317;p5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8" name="Google Shape;5318;p5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19" name="Google Shape;5319;p5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0" name="Google Shape;5320;p5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1" name="Google Shape;5321;p5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2" name="Google Shape;5322;p5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3" name="Google Shape;5323;p5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4" name="Google Shape;5324;p5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5" name="Google Shape;5325;p5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6" name="Google Shape;5326;p5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7" name="Google Shape;5327;p5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8" name="Google Shape;5328;p5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29" name="Google Shape;5329;p5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0" name="Google Shape;5330;p5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1" name="Google Shape;5331;p5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2" name="Google Shape;5332;p5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3" name="Google Shape;5333;p5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4" name="Google Shape;5334;p5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5" name="Google Shape;5335;p5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6" name="Google Shape;5336;p5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7" name="Google Shape;5337;p5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8" name="Google Shape;5338;p5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39" name="Google Shape;5339;p5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0" name="Google Shape;5340;p5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1" name="Google Shape;5341;p5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2" name="Google Shape;5342;p5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3" name="Google Shape;5343;p5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4" name="Google Shape;5344;p5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5" name="Google Shape;5345;p5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6" name="Google Shape;5346;p5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7" name="Google Shape;5347;p5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8" name="Google Shape;5348;p5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49" name="Google Shape;5349;p5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0" name="Google Shape;5350;p5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1" name="Google Shape;5351;p5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2" name="Google Shape;5352;p5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3" name="Google Shape;5353;p5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4" name="Google Shape;5354;p5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5" name="Google Shape;5355;p5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6" name="Google Shape;5356;p5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7" name="Google Shape;5357;p5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8" name="Google Shape;5358;p5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59" name="Google Shape;5359;p5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0" name="Google Shape;5360;p5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1" name="Google Shape;5361;p5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2" name="Google Shape;5362;p5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3" name="Google Shape;5363;p5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4" name="Google Shape;5364;p5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5" name="Google Shape;5365;p5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6" name="Google Shape;5366;p5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7" name="Google Shape;5367;p5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8" name="Google Shape;5368;p5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69" name="Google Shape;5369;p5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0" name="Google Shape;5370;p5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1" name="Google Shape;5371;p5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2" name="Google Shape;5372;p5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3" name="Google Shape;5373;p5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4" name="Google Shape;5374;p5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5" name="Google Shape;5375;p5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6" name="Google Shape;5376;p5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7" name="Google Shape;5377;p5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8" name="Google Shape;5378;p5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79" name="Google Shape;5379;p5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0" name="Google Shape;5380;p5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1" name="Google Shape;5381;p5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2" name="Google Shape;5382;p5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3" name="Google Shape;5383;p5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4" name="Google Shape;5384;p5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5" name="Google Shape;5385;p5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6" name="Google Shape;5386;p5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7" name="Google Shape;5387;p5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8" name="Google Shape;5388;p5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89" name="Google Shape;5389;p5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0" name="Google Shape;5390;p5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1" name="Google Shape;5391;p5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2" name="Google Shape;5392;p5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3" name="Google Shape;5393;p5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4" name="Google Shape;5394;p5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5" name="Google Shape;5395;p5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6" name="Google Shape;5396;p5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7" name="Google Shape;5397;p5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8" name="Google Shape;5398;p5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399" name="Google Shape;5399;p5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00" name="Google Shape;5400;p5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01" name="Google Shape;5401;p5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02" name="Google Shape;5402;p5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03" name="Google Shape;5403;p5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404" name="Google Shape;5404;p5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5405" name="Google Shape;5405;p54"/>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3000"/>
              <a:buFont typeface="Calibri"/>
              <a:buNone/>
              <a:defRPr sz="30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406" name="Google Shape;5406;p54"/>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407" name="Google Shape;5407;p54"/>
          <p:cNvSpPr/>
          <p:nvPr/>
        </p:nvSpPr>
        <p:spPr>
          <a:xfrm>
            <a:off x="-1747975" y="135407"/>
            <a:ext cx="6662274" cy="4665536"/>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408" name="Google Shape;5408;p54"/>
          <p:cNvPicPr preferRelativeResize="0"/>
          <p:nvPr/>
        </p:nvPicPr>
        <p:blipFill rotWithShape="1">
          <a:blip r:embed="rId2">
            <a:alphaModFix/>
          </a:blip>
          <a:srcRect/>
          <a:stretch/>
        </p:blipFill>
        <p:spPr>
          <a:xfrm>
            <a:off x="7630942" y="927426"/>
            <a:ext cx="1215134" cy="615926"/>
          </a:xfrm>
          <a:prstGeom prst="rect">
            <a:avLst/>
          </a:prstGeom>
          <a:noFill/>
          <a:ln>
            <a:noFill/>
          </a:ln>
        </p:spPr>
      </p:pic>
      <p:grpSp>
        <p:nvGrpSpPr>
          <p:cNvPr id="5409" name="Google Shape;5409;p54"/>
          <p:cNvGrpSpPr/>
          <p:nvPr/>
        </p:nvGrpSpPr>
        <p:grpSpPr>
          <a:xfrm>
            <a:off x="-1449668" y="146875"/>
            <a:ext cx="1026225" cy="2044304"/>
            <a:chOff x="-1555624" y="1196393"/>
            <a:chExt cx="1368300" cy="2725739"/>
          </a:xfrm>
        </p:grpSpPr>
        <p:grpSp>
          <p:nvGrpSpPr>
            <p:cNvPr id="5410" name="Google Shape;5410;p54"/>
            <p:cNvGrpSpPr/>
            <p:nvPr/>
          </p:nvGrpSpPr>
          <p:grpSpPr>
            <a:xfrm>
              <a:off x="-1555624" y="1488707"/>
              <a:ext cx="1368300" cy="2433425"/>
              <a:chOff x="-1836712" y="3275837"/>
              <a:chExt cx="1368300" cy="2433425"/>
            </a:xfrm>
          </p:grpSpPr>
          <p:sp>
            <p:nvSpPr>
              <p:cNvPr id="5411" name="Google Shape;5411;p54"/>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5412" name="Google Shape;5412;p54" descr="icon_information-white.png"/>
              <p:cNvPicPr preferRelativeResize="0"/>
              <p:nvPr/>
            </p:nvPicPr>
            <p:blipFill rotWithShape="1">
              <a:blip r:embed="rId3">
                <a:alphaModFix/>
              </a:blip>
              <a:srcRect/>
              <a:stretch/>
            </p:blipFill>
            <p:spPr>
              <a:xfrm>
                <a:off x="-1728699" y="3275837"/>
                <a:ext cx="121592" cy="320113"/>
              </a:xfrm>
              <a:prstGeom prst="rect">
                <a:avLst/>
              </a:prstGeom>
              <a:noFill/>
              <a:ln>
                <a:noFill/>
              </a:ln>
            </p:spPr>
          </p:pic>
        </p:grpSp>
        <p:pic>
          <p:nvPicPr>
            <p:cNvPr id="5413" name="Google Shape;5413;p54"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414" name="Google Shape;5414;p54"/>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5407"/>
                                        </p:tgtEl>
                                        <p:attrNameLst>
                                          <p:attrName>style.visibility</p:attrName>
                                        </p:attrNameLst>
                                      </p:cBhvr>
                                      <p:to>
                                        <p:strVal val="visible"/>
                                      </p:to>
                                    </p:set>
                                    <p:animEffect transition="in" filter="fade">
                                      <p:cBhvr>
                                        <p:cTn id="7" dur="500"/>
                                        <p:tgtEl>
                                          <p:spTgt spid="5407"/>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5310"/>
                                        </p:tgtEl>
                                        <p:attrNameLst>
                                          <p:attrName>style.visibility</p:attrName>
                                        </p:attrNameLst>
                                      </p:cBhvr>
                                      <p:to>
                                        <p:strVal val="visible"/>
                                      </p:to>
                                    </p:set>
                                    <p:animEffect transition="in" filter="fade">
                                      <p:cBhvr>
                                        <p:cTn id="11" dur="500"/>
                                        <p:tgtEl>
                                          <p:spTgt spid="5310"/>
                                        </p:tgtEl>
                                      </p:cBhvr>
                                    </p:animEffect>
                                  </p:childTnLst>
                                </p:cTn>
                              </p:par>
                              <p:par>
                                <p:cTn id="12" presetID="10" presetClass="entr" presetSubtype="0" fill="hold" nodeType="withEffect">
                                  <p:stCondLst>
                                    <p:cond delay="0"/>
                                  </p:stCondLst>
                                  <p:childTnLst>
                                    <p:set>
                                      <p:cBhvr>
                                        <p:cTn id="13" dur="1" fill="hold">
                                          <p:stCondLst>
                                            <p:cond delay="0"/>
                                          </p:stCondLst>
                                        </p:cTn>
                                        <p:tgtEl>
                                          <p:spTgt spid="5405"/>
                                        </p:tgtEl>
                                        <p:attrNameLst>
                                          <p:attrName>style.visibility</p:attrName>
                                        </p:attrNameLst>
                                      </p:cBhvr>
                                      <p:to>
                                        <p:strVal val="visible"/>
                                      </p:to>
                                    </p:set>
                                    <p:animEffect transition="in" filter="fade">
                                      <p:cBhvr>
                                        <p:cTn id="14" dur="500"/>
                                        <p:tgtEl>
                                          <p:spTgt spid="5405"/>
                                        </p:tgtEl>
                                      </p:cBhvr>
                                    </p:animEffect>
                                  </p:childTnLst>
                                </p:cTn>
                              </p:par>
                              <p:par>
                                <p:cTn id="15" presetID="10" presetClass="entr" presetSubtype="0" fill="hold" nodeType="withEffect">
                                  <p:stCondLst>
                                    <p:cond delay="0"/>
                                  </p:stCondLst>
                                  <p:childTnLst>
                                    <p:set>
                                      <p:cBhvr>
                                        <p:cTn id="16" dur="1" fill="hold">
                                          <p:stCondLst>
                                            <p:cond delay="0"/>
                                          </p:stCondLst>
                                        </p:cTn>
                                        <p:tgtEl>
                                          <p:spTgt spid="5406">
                                            <p:txEl>
                                              <p:pRg st="0" end="0"/>
                                            </p:txEl>
                                          </p:spTgt>
                                        </p:tgtEl>
                                        <p:attrNameLst>
                                          <p:attrName>style.visibility</p:attrName>
                                        </p:attrNameLst>
                                      </p:cBhvr>
                                      <p:to>
                                        <p:strVal val="visible"/>
                                      </p:to>
                                    </p:set>
                                    <p:animEffect transition="in" filter="fade">
                                      <p:cBhvr>
                                        <p:cTn id="17" dur="500"/>
                                        <p:tgtEl>
                                          <p:spTgt spid="5406">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5406">
                                            <p:txEl>
                                              <p:pRg st="1" end="1"/>
                                            </p:txEl>
                                          </p:spTgt>
                                        </p:tgtEl>
                                        <p:attrNameLst>
                                          <p:attrName>style.visibility</p:attrName>
                                        </p:attrNameLst>
                                      </p:cBhvr>
                                      <p:to>
                                        <p:strVal val="visible"/>
                                      </p:to>
                                    </p:set>
                                    <p:animEffect transition="in" filter="fade">
                                      <p:cBhvr>
                                        <p:cTn id="20" dur="500"/>
                                        <p:tgtEl>
                                          <p:spTgt spid="5406">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5406">
                                            <p:txEl>
                                              <p:pRg st="2" end="2"/>
                                            </p:txEl>
                                          </p:spTgt>
                                        </p:tgtEl>
                                        <p:attrNameLst>
                                          <p:attrName>style.visibility</p:attrName>
                                        </p:attrNameLst>
                                      </p:cBhvr>
                                      <p:to>
                                        <p:strVal val="visible"/>
                                      </p:to>
                                    </p:set>
                                    <p:animEffect transition="in" filter="fade">
                                      <p:cBhvr>
                                        <p:cTn id="23" dur="500"/>
                                        <p:tgtEl>
                                          <p:spTgt spid="5406">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5406">
                                            <p:txEl>
                                              <p:pRg st="3" end="3"/>
                                            </p:txEl>
                                          </p:spTgt>
                                        </p:tgtEl>
                                        <p:attrNameLst>
                                          <p:attrName>style.visibility</p:attrName>
                                        </p:attrNameLst>
                                      </p:cBhvr>
                                      <p:to>
                                        <p:strVal val="visible"/>
                                      </p:to>
                                    </p:set>
                                    <p:animEffect transition="in" filter="fade">
                                      <p:cBhvr>
                                        <p:cTn id="26" dur="500"/>
                                        <p:tgtEl>
                                          <p:spTgt spid="5406">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5406">
                                            <p:txEl>
                                              <p:pRg st="4" end="4"/>
                                            </p:txEl>
                                          </p:spTgt>
                                        </p:tgtEl>
                                        <p:attrNameLst>
                                          <p:attrName>style.visibility</p:attrName>
                                        </p:attrNameLst>
                                      </p:cBhvr>
                                      <p:to>
                                        <p:strVal val="visible"/>
                                      </p:to>
                                    </p:set>
                                    <p:animEffect transition="in" filter="fade">
                                      <p:cBhvr>
                                        <p:cTn id="29" dur="500"/>
                                        <p:tgtEl>
                                          <p:spTgt spid="5406">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5406">
                                            <p:txEl>
                                              <p:pRg st="5" end="5"/>
                                            </p:txEl>
                                          </p:spTgt>
                                        </p:tgtEl>
                                        <p:attrNameLst>
                                          <p:attrName>style.visibility</p:attrName>
                                        </p:attrNameLst>
                                      </p:cBhvr>
                                      <p:to>
                                        <p:strVal val="visible"/>
                                      </p:to>
                                    </p:set>
                                    <p:animEffect transition="in" filter="fade">
                                      <p:cBhvr>
                                        <p:cTn id="32" dur="500"/>
                                        <p:tgtEl>
                                          <p:spTgt spid="5406">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5406">
                                            <p:txEl>
                                              <p:pRg st="6" end="6"/>
                                            </p:txEl>
                                          </p:spTgt>
                                        </p:tgtEl>
                                        <p:attrNameLst>
                                          <p:attrName>style.visibility</p:attrName>
                                        </p:attrNameLst>
                                      </p:cBhvr>
                                      <p:to>
                                        <p:strVal val="visible"/>
                                      </p:to>
                                    </p:set>
                                    <p:animEffect transition="in" filter="fade">
                                      <p:cBhvr>
                                        <p:cTn id="35" dur="500"/>
                                        <p:tgtEl>
                                          <p:spTgt spid="5406">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5406">
                                            <p:txEl>
                                              <p:pRg st="7" end="7"/>
                                            </p:txEl>
                                          </p:spTgt>
                                        </p:tgtEl>
                                        <p:attrNameLst>
                                          <p:attrName>style.visibility</p:attrName>
                                        </p:attrNameLst>
                                      </p:cBhvr>
                                      <p:to>
                                        <p:strVal val="visible"/>
                                      </p:to>
                                    </p:set>
                                    <p:animEffect transition="in" filter="fade">
                                      <p:cBhvr>
                                        <p:cTn id="38" dur="500"/>
                                        <p:tgtEl>
                                          <p:spTgt spid="5406">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5406">
                                            <p:txEl>
                                              <p:pRg st="8" end="8"/>
                                            </p:txEl>
                                          </p:spTgt>
                                        </p:tgtEl>
                                        <p:attrNameLst>
                                          <p:attrName>style.visibility</p:attrName>
                                        </p:attrNameLst>
                                      </p:cBhvr>
                                      <p:to>
                                        <p:strVal val="visible"/>
                                      </p:to>
                                    </p:set>
                                    <p:animEffect transition="in" filter="fade">
                                      <p:cBhvr>
                                        <p:cTn id="41" dur="500"/>
                                        <p:tgtEl>
                                          <p:spTgt spid="5406">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5408"/>
                                        </p:tgtEl>
                                        <p:attrNameLst>
                                          <p:attrName>style.visibility</p:attrName>
                                        </p:attrNameLst>
                                      </p:cBhvr>
                                      <p:to>
                                        <p:strVal val="visible"/>
                                      </p:to>
                                    </p:set>
                                    <p:animEffect transition="in" filter="fade">
                                      <p:cBhvr>
                                        <p:cTn id="45" dur="1000"/>
                                        <p:tgtEl>
                                          <p:spTgt spid="540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Title, content and image">
  <p:cSld name="Title, content and image">
    <p:bg>
      <p:bgPr>
        <a:solidFill>
          <a:schemeClr val="dk2"/>
        </a:solidFill>
        <a:effectLst/>
      </p:bgPr>
    </p:bg>
    <p:spTree>
      <p:nvGrpSpPr>
        <p:cNvPr id="1" name="Shape 5415"/>
        <p:cNvGrpSpPr/>
        <p:nvPr/>
      </p:nvGrpSpPr>
      <p:grpSpPr>
        <a:xfrm>
          <a:off x="0" y="0"/>
          <a:ext cx="0" cy="0"/>
          <a:chOff x="0" y="0"/>
          <a:chExt cx="0" cy="0"/>
        </a:xfrm>
      </p:grpSpPr>
      <p:sp>
        <p:nvSpPr>
          <p:cNvPr id="5416" name="Google Shape;5416;p55"/>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417" name="Google Shape;5417;p5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418" name="Google Shape;5418;p5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419" name="Google Shape;5419;p5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5420" name="Google Shape;5420;p55"/>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lt1"/>
              </a:buClr>
              <a:buSzPts val="1100"/>
              <a:buFont typeface="Arial"/>
              <a:buNone/>
              <a:defRPr sz="1100" b="0" i="0" u="none" strike="noStrike" cap="none">
                <a:solidFill>
                  <a:schemeClr val="lt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421" name="Google Shape;5421;p55"/>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422" name="Google Shape;5422;p55"/>
          <p:cNvGrpSpPr/>
          <p:nvPr/>
        </p:nvGrpSpPr>
        <p:grpSpPr>
          <a:xfrm>
            <a:off x="-1530678" y="2991542"/>
            <a:ext cx="1404225" cy="2177094"/>
            <a:chOff x="6195941" y="562596"/>
            <a:chExt cx="1872300" cy="2902792"/>
          </a:xfrm>
        </p:grpSpPr>
        <p:grpSp>
          <p:nvGrpSpPr>
            <p:cNvPr id="5423" name="Google Shape;5423;p55"/>
            <p:cNvGrpSpPr/>
            <p:nvPr/>
          </p:nvGrpSpPr>
          <p:grpSpPr>
            <a:xfrm>
              <a:off x="6195941" y="832605"/>
              <a:ext cx="1872300" cy="2632784"/>
              <a:chOff x="-1872716" y="660661"/>
              <a:chExt cx="1872300" cy="1974637"/>
            </a:xfrm>
          </p:grpSpPr>
          <p:sp>
            <p:nvSpPr>
              <p:cNvPr id="5424" name="Google Shape;5424;p5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5425" name="Google Shape;5425;p55"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5426" name="Google Shape;5426;p55"/>
            <p:cNvGrpSpPr/>
            <p:nvPr/>
          </p:nvGrpSpPr>
          <p:grpSpPr>
            <a:xfrm>
              <a:off x="6303954" y="562596"/>
              <a:ext cx="540000" cy="540000"/>
              <a:chOff x="6303954" y="562596"/>
              <a:chExt cx="540000" cy="540000"/>
            </a:xfrm>
          </p:grpSpPr>
          <p:sp>
            <p:nvSpPr>
              <p:cNvPr id="5427" name="Google Shape;5427;p5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428" name="Google Shape;5428;p55"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grpSp>
        <p:nvGrpSpPr>
          <p:cNvPr id="5429" name="Google Shape;5429;p55"/>
          <p:cNvGrpSpPr/>
          <p:nvPr/>
        </p:nvGrpSpPr>
        <p:grpSpPr>
          <a:xfrm>
            <a:off x="-1449668" y="146875"/>
            <a:ext cx="1026225" cy="2044304"/>
            <a:chOff x="-1555624" y="1196393"/>
            <a:chExt cx="1368300" cy="2725739"/>
          </a:xfrm>
        </p:grpSpPr>
        <p:grpSp>
          <p:nvGrpSpPr>
            <p:cNvPr id="5430" name="Google Shape;5430;p55"/>
            <p:cNvGrpSpPr/>
            <p:nvPr/>
          </p:nvGrpSpPr>
          <p:grpSpPr>
            <a:xfrm>
              <a:off x="-1555624" y="1488707"/>
              <a:ext cx="1368300" cy="2433425"/>
              <a:chOff x="-1836712" y="3275837"/>
              <a:chExt cx="1368300" cy="2433425"/>
            </a:xfrm>
          </p:grpSpPr>
          <p:sp>
            <p:nvSpPr>
              <p:cNvPr id="5431" name="Google Shape;5431;p55"/>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5432" name="Google Shape;5432;p55"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5433" name="Google Shape;5433;p55"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5434" name="Google Shape;5434;p55"/>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
        <p:nvSpPr>
          <p:cNvPr id="5435" name="Google Shape;5435;p55"/>
          <p:cNvSpPr/>
          <p:nvPr/>
        </p:nvSpPr>
        <p:spPr>
          <a:xfrm>
            <a:off x="4628042" y="1767479"/>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5436" name="Google Shape;5436;p55"/>
          <p:cNvGrpSpPr/>
          <p:nvPr/>
        </p:nvGrpSpPr>
        <p:grpSpPr>
          <a:xfrm>
            <a:off x="7915031" y="222489"/>
            <a:ext cx="895855" cy="359804"/>
            <a:chOff x="1899" y="899"/>
            <a:chExt cx="4163" cy="1671"/>
          </a:xfrm>
        </p:grpSpPr>
        <p:sp>
          <p:nvSpPr>
            <p:cNvPr id="5437" name="Google Shape;5437;p5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38" name="Google Shape;5438;p5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39" name="Google Shape;5439;p5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0" name="Google Shape;5440;p5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1" name="Google Shape;5441;p5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2" name="Google Shape;5442;p5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3" name="Google Shape;5443;p5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4" name="Google Shape;5444;p5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5" name="Google Shape;5445;p5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6" name="Google Shape;5446;p5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7" name="Google Shape;5447;p5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8" name="Google Shape;5448;p5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49" name="Google Shape;5449;p5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0" name="Google Shape;5450;p5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1" name="Google Shape;5451;p5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2" name="Google Shape;5452;p5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3" name="Google Shape;5453;p5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4" name="Google Shape;5454;p5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5" name="Google Shape;5455;p5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6" name="Google Shape;5456;p5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7" name="Google Shape;5457;p5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8" name="Google Shape;5458;p5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59" name="Google Shape;5459;p5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0" name="Google Shape;5460;p5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1" name="Google Shape;5461;p5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2" name="Google Shape;5462;p5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3" name="Google Shape;5463;p5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4" name="Google Shape;5464;p5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5" name="Google Shape;5465;p5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6" name="Google Shape;5466;p5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7" name="Google Shape;5467;p5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8" name="Google Shape;5468;p5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69" name="Google Shape;5469;p5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0" name="Google Shape;5470;p5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1" name="Google Shape;5471;p5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2" name="Google Shape;5472;p5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3" name="Google Shape;5473;p5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4" name="Google Shape;5474;p5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5" name="Google Shape;5475;p5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6" name="Google Shape;5476;p5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7" name="Google Shape;5477;p5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8" name="Google Shape;5478;p5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79" name="Google Shape;5479;p5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0" name="Google Shape;5480;p5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1" name="Google Shape;5481;p5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2" name="Google Shape;5482;p5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3" name="Google Shape;5483;p5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4" name="Google Shape;5484;p5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5" name="Google Shape;5485;p5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6" name="Google Shape;5486;p5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7" name="Google Shape;5487;p5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8" name="Google Shape;5488;p5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89" name="Google Shape;5489;p5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0" name="Google Shape;5490;p5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1" name="Google Shape;5491;p5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2" name="Google Shape;5492;p5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3" name="Google Shape;5493;p5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4" name="Google Shape;5494;p5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5" name="Google Shape;5495;p5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6" name="Google Shape;5496;p5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7" name="Google Shape;5497;p5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8" name="Google Shape;5498;p5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499" name="Google Shape;5499;p5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0" name="Google Shape;5500;p5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1" name="Google Shape;5501;p5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2" name="Google Shape;5502;p5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3" name="Google Shape;5503;p5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4" name="Google Shape;5504;p5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5" name="Google Shape;5505;p5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6" name="Google Shape;5506;p5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7" name="Google Shape;5507;p5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8" name="Google Shape;5508;p5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09" name="Google Shape;5509;p5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0" name="Google Shape;5510;p5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1" name="Google Shape;5511;p5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2" name="Google Shape;5512;p5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3" name="Google Shape;5513;p5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4" name="Google Shape;5514;p5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5" name="Google Shape;5515;p5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6" name="Google Shape;5516;p5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7" name="Google Shape;5517;p5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8" name="Google Shape;5518;p5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19" name="Google Shape;5519;p5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0" name="Google Shape;5520;p5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1" name="Google Shape;5521;p5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2" name="Google Shape;5522;p5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3" name="Google Shape;5523;p5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4" name="Google Shape;5524;p5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5" name="Google Shape;5525;p5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6" name="Google Shape;5526;p5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7" name="Google Shape;5527;p5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8" name="Google Shape;5528;p5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29" name="Google Shape;5529;p5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530" name="Google Shape;5530;p5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5531"/>
        <p:cNvGrpSpPr/>
        <p:nvPr/>
      </p:nvGrpSpPr>
      <p:grpSpPr>
        <a:xfrm>
          <a:off x="0" y="0"/>
          <a:ext cx="0" cy="0"/>
          <a:chOff x="0" y="0"/>
          <a:chExt cx="0" cy="0"/>
        </a:xfrm>
      </p:grpSpPr>
      <p:sp>
        <p:nvSpPr>
          <p:cNvPr id="5532" name="Google Shape;5532;p56"/>
          <p:cNvSpPr/>
          <p:nvPr/>
        </p:nvSpPr>
        <p:spPr>
          <a:xfrm>
            <a:off x="0" y="0"/>
            <a:ext cx="9144000" cy="5143500"/>
          </a:xfrm>
          <a:prstGeom prst="rect">
            <a:avLst/>
          </a:prstGeom>
          <a:solidFill>
            <a:srgbClr val="000000">
              <a:alpha val="69410"/>
            </a:srgbClr>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533" name="Google Shape;5533;p56"/>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534" name="Google Shape;5534;p5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535" name="Google Shape;5535;p5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536" name="Google Shape;5536;p5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5537" name="Google Shape;5537;p56"/>
          <p:cNvSpPr txBox="1">
            <a:spLocks noGrp="1"/>
          </p:cNvSpPr>
          <p:nvPr>
            <p:ph type="body" idx="1"/>
          </p:nvPr>
        </p:nvSpPr>
        <p:spPr>
          <a:xfrm>
            <a:off x="386100" y="1697954"/>
            <a:ext cx="33537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538" name="Google Shape;5538;p56"/>
          <p:cNvGrpSpPr/>
          <p:nvPr/>
        </p:nvGrpSpPr>
        <p:grpSpPr>
          <a:xfrm>
            <a:off x="-1530678" y="2991542"/>
            <a:ext cx="1404225" cy="2177094"/>
            <a:chOff x="6195941" y="562596"/>
            <a:chExt cx="1872300" cy="2902792"/>
          </a:xfrm>
        </p:grpSpPr>
        <p:grpSp>
          <p:nvGrpSpPr>
            <p:cNvPr id="5539" name="Google Shape;5539;p56"/>
            <p:cNvGrpSpPr/>
            <p:nvPr/>
          </p:nvGrpSpPr>
          <p:grpSpPr>
            <a:xfrm>
              <a:off x="6195941" y="832605"/>
              <a:ext cx="1872300" cy="2632784"/>
              <a:chOff x="-1872716" y="660661"/>
              <a:chExt cx="1872300" cy="1974637"/>
            </a:xfrm>
          </p:grpSpPr>
          <p:sp>
            <p:nvSpPr>
              <p:cNvPr id="5540" name="Google Shape;5540;p56"/>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5541" name="Google Shape;5541;p56"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5542" name="Google Shape;5542;p56"/>
            <p:cNvGrpSpPr/>
            <p:nvPr/>
          </p:nvGrpSpPr>
          <p:grpSpPr>
            <a:xfrm>
              <a:off x="6303954" y="562596"/>
              <a:ext cx="540000" cy="540000"/>
              <a:chOff x="6303954" y="562596"/>
              <a:chExt cx="540000" cy="540000"/>
            </a:xfrm>
          </p:grpSpPr>
          <p:sp>
            <p:nvSpPr>
              <p:cNvPr id="5543" name="Google Shape;5543;p56"/>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544" name="Google Shape;5544;p56"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5545" name="Google Shape;5545;p56"/>
          <p:cNvSpPr/>
          <p:nvPr/>
        </p:nvSpPr>
        <p:spPr>
          <a:xfrm>
            <a:off x="-2760034" y="234346"/>
            <a:ext cx="6559688" cy="45936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409"/>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5546" name="Google Shape;5546;p56"/>
          <p:cNvGrpSpPr/>
          <p:nvPr/>
        </p:nvGrpSpPr>
        <p:grpSpPr>
          <a:xfrm>
            <a:off x="7915031" y="222489"/>
            <a:ext cx="895855" cy="359804"/>
            <a:chOff x="1899" y="899"/>
            <a:chExt cx="4163" cy="1671"/>
          </a:xfrm>
        </p:grpSpPr>
        <p:sp>
          <p:nvSpPr>
            <p:cNvPr id="5547" name="Google Shape;5547;p5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48" name="Google Shape;5548;p5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49" name="Google Shape;5549;p5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0" name="Google Shape;5550;p5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1" name="Google Shape;5551;p5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2" name="Google Shape;5552;p5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3" name="Google Shape;5553;p5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4" name="Google Shape;5554;p5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5" name="Google Shape;5555;p5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6" name="Google Shape;5556;p5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7" name="Google Shape;5557;p5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8" name="Google Shape;5558;p56"/>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59" name="Google Shape;5559;p5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0" name="Google Shape;5560;p5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1" name="Google Shape;5561;p5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2" name="Google Shape;5562;p5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3" name="Google Shape;5563;p56"/>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4" name="Google Shape;5564;p5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5" name="Google Shape;5565;p5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6" name="Google Shape;5566;p5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7" name="Google Shape;5567;p5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8" name="Google Shape;5568;p5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69" name="Google Shape;5569;p5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0" name="Google Shape;5570;p5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1" name="Google Shape;5571;p5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2" name="Google Shape;5572;p5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3" name="Google Shape;5573;p5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4" name="Google Shape;5574;p5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5" name="Google Shape;5575;p5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6" name="Google Shape;5576;p5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7" name="Google Shape;5577;p5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8" name="Google Shape;5578;p5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79" name="Google Shape;5579;p5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0" name="Google Shape;5580;p5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1" name="Google Shape;5581;p5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2" name="Google Shape;5582;p5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3" name="Google Shape;5583;p5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4" name="Google Shape;5584;p5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5" name="Google Shape;5585;p5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6" name="Google Shape;5586;p5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7" name="Google Shape;5587;p5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8" name="Google Shape;5588;p5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89" name="Google Shape;5589;p5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0" name="Google Shape;5590;p5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1" name="Google Shape;5591;p5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2" name="Google Shape;5592;p5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3" name="Google Shape;5593;p5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4" name="Google Shape;5594;p5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5" name="Google Shape;5595;p5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6" name="Google Shape;5596;p5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7" name="Google Shape;5597;p5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8" name="Google Shape;5598;p5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599" name="Google Shape;5599;p5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0" name="Google Shape;5600;p5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1" name="Google Shape;5601;p5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2" name="Google Shape;5602;p5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3" name="Google Shape;5603;p5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4" name="Google Shape;5604;p5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5" name="Google Shape;5605;p5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6" name="Google Shape;5606;p5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7" name="Google Shape;5607;p5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8" name="Google Shape;5608;p5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09" name="Google Shape;5609;p5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0" name="Google Shape;5610;p5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1" name="Google Shape;5611;p5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2" name="Google Shape;5612;p5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3" name="Google Shape;5613;p5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4" name="Google Shape;5614;p5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5" name="Google Shape;5615;p5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6" name="Google Shape;5616;p5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7" name="Google Shape;5617;p5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8" name="Google Shape;5618;p5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19" name="Google Shape;5619;p5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0" name="Google Shape;5620;p5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1" name="Google Shape;5621;p5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2" name="Google Shape;5622;p5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3" name="Google Shape;5623;p5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4" name="Google Shape;5624;p5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5" name="Google Shape;5625;p5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6" name="Google Shape;5626;p56"/>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7" name="Google Shape;5627;p5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8" name="Google Shape;5628;p5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29" name="Google Shape;5629;p5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0" name="Google Shape;5630;p5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1" name="Google Shape;5631;p5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2" name="Google Shape;5632;p5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3" name="Google Shape;5633;p5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4" name="Google Shape;5634;p5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5" name="Google Shape;5635;p5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6" name="Google Shape;5636;p5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7" name="Google Shape;5637;p5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8" name="Google Shape;5638;p5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39" name="Google Shape;5639;p5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640" name="Google Shape;5640;p56"/>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5641" name="Google Shape;5641;p56"/>
          <p:cNvSpPr txBox="1">
            <a:spLocks noGrp="1"/>
          </p:cNvSpPr>
          <p:nvPr>
            <p:ph type="body" idx="2"/>
          </p:nvPr>
        </p:nvSpPr>
        <p:spPr>
          <a:xfrm>
            <a:off x="4141651" y="1697954"/>
            <a:ext cx="33537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642" name="Google Shape;5642;p56"/>
          <p:cNvGrpSpPr/>
          <p:nvPr/>
        </p:nvGrpSpPr>
        <p:grpSpPr>
          <a:xfrm>
            <a:off x="-1530678" y="653649"/>
            <a:ext cx="1026225" cy="1698128"/>
            <a:chOff x="-1836712" y="2937191"/>
            <a:chExt cx="1368300" cy="2264171"/>
          </a:xfrm>
        </p:grpSpPr>
        <p:pic>
          <p:nvPicPr>
            <p:cNvPr id="5643" name="Google Shape;5643;p56"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5644" name="Google Shape;5644;p56"/>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5645" name="Google Shape;5645;p56"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Title, full image and content: Dark Blue">
  <p:cSld name="Title, full image and content: Dark Blue">
    <p:bg>
      <p:bgPr>
        <a:blipFill>
          <a:blip r:embed="rId2">
            <a:alphaModFix/>
          </a:blip>
          <a:stretch>
            <a:fillRect/>
          </a:stretch>
        </a:blipFill>
        <a:effectLst/>
      </p:bgPr>
    </p:bg>
    <p:spTree>
      <p:nvGrpSpPr>
        <p:cNvPr id="1" name="Shape 5646"/>
        <p:cNvGrpSpPr/>
        <p:nvPr/>
      </p:nvGrpSpPr>
      <p:grpSpPr>
        <a:xfrm>
          <a:off x="0" y="0"/>
          <a:ext cx="0" cy="0"/>
          <a:chOff x="0" y="0"/>
          <a:chExt cx="0" cy="0"/>
        </a:xfrm>
      </p:grpSpPr>
      <p:sp>
        <p:nvSpPr>
          <p:cNvPr id="5647" name="Google Shape;5647;p57"/>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648" name="Google Shape;5648;p57"/>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649" name="Google Shape;5649;p5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650" name="Google Shape;5650;p5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5651" name="Google Shape;5651;p57"/>
          <p:cNvGrpSpPr/>
          <p:nvPr/>
        </p:nvGrpSpPr>
        <p:grpSpPr>
          <a:xfrm>
            <a:off x="7915031" y="222489"/>
            <a:ext cx="895855" cy="359804"/>
            <a:chOff x="1899" y="899"/>
            <a:chExt cx="4163" cy="1671"/>
          </a:xfrm>
        </p:grpSpPr>
        <p:sp>
          <p:nvSpPr>
            <p:cNvPr id="5652" name="Google Shape;5652;p5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3" name="Google Shape;5653;p5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4" name="Google Shape;5654;p5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5" name="Google Shape;5655;p5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6" name="Google Shape;5656;p5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7" name="Google Shape;5657;p5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8" name="Google Shape;5658;p5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59" name="Google Shape;5659;p5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0" name="Google Shape;5660;p5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1" name="Google Shape;5661;p5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2" name="Google Shape;5662;p5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3" name="Google Shape;5663;p57"/>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4" name="Google Shape;5664;p5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5" name="Google Shape;5665;p5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6" name="Google Shape;5666;p5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7" name="Google Shape;5667;p5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8" name="Google Shape;5668;p57"/>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69" name="Google Shape;5669;p5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0" name="Google Shape;5670;p5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1" name="Google Shape;5671;p5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2" name="Google Shape;5672;p5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3" name="Google Shape;5673;p5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4" name="Google Shape;5674;p5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5" name="Google Shape;5675;p5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6" name="Google Shape;5676;p5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7" name="Google Shape;5677;p5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8" name="Google Shape;5678;p5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79" name="Google Shape;5679;p5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0" name="Google Shape;5680;p5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1" name="Google Shape;5681;p5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2" name="Google Shape;5682;p5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3" name="Google Shape;5683;p5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4" name="Google Shape;5684;p5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5" name="Google Shape;5685;p5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6" name="Google Shape;5686;p5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7" name="Google Shape;5687;p5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8" name="Google Shape;5688;p5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89" name="Google Shape;5689;p5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0" name="Google Shape;5690;p5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1" name="Google Shape;5691;p5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2" name="Google Shape;5692;p5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3" name="Google Shape;5693;p5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4" name="Google Shape;5694;p5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5" name="Google Shape;5695;p5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6" name="Google Shape;5696;p5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7" name="Google Shape;5697;p5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8" name="Google Shape;5698;p5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699" name="Google Shape;5699;p5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0" name="Google Shape;5700;p5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1" name="Google Shape;5701;p5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2" name="Google Shape;5702;p5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3" name="Google Shape;5703;p5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4" name="Google Shape;5704;p5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5" name="Google Shape;5705;p5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6" name="Google Shape;5706;p5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7" name="Google Shape;5707;p5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8" name="Google Shape;5708;p5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09" name="Google Shape;5709;p5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0" name="Google Shape;5710;p5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1" name="Google Shape;5711;p5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2" name="Google Shape;5712;p5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3" name="Google Shape;5713;p5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4" name="Google Shape;5714;p5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5" name="Google Shape;5715;p5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6" name="Google Shape;5716;p5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7" name="Google Shape;5717;p5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8" name="Google Shape;5718;p5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19" name="Google Shape;5719;p5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0" name="Google Shape;5720;p5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1" name="Google Shape;5721;p5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2" name="Google Shape;5722;p5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3" name="Google Shape;5723;p5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4" name="Google Shape;5724;p5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5" name="Google Shape;5725;p5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6" name="Google Shape;5726;p5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7" name="Google Shape;5727;p5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8" name="Google Shape;5728;p5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29" name="Google Shape;5729;p5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0" name="Google Shape;5730;p5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1" name="Google Shape;5731;p57"/>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2" name="Google Shape;5732;p5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3" name="Google Shape;5733;p5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4" name="Google Shape;5734;p5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5" name="Google Shape;5735;p5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6" name="Google Shape;5736;p5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7" name="Google Shape;5737;p5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8" name="Google Shape;5738;p5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39" name="Google Shape;5739;p5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40" name="Google Shape;5740;p5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41" name="Google Shape;5741;p5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42" name="Google Shape;5742;p5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43" name="Google Shape;5743;p5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44" name="Google Shape;5744;p5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745" name="Google Shape;5745;p57"/>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5746" name="Google Shape;5746;p57"/>
          <p:cNvGrpSpPr/>
          <p:nvPr/>
        </p:nvGrpSpPr>
        <p:grpSpPr>
          <a:xfrm>
            <a:off x="-1530678" y="2991542"/>
            <a:ext cx="1404225" cy="2177094"/>
            <a:chOff x="6195941" y="562596"/>
            <a:chExt cx="1872300" cy="2902792"/>
          </a:xfrm>
        </p:grpSpPr>
        <p:grpSp>
          <p:nvGrpSpPr>
            <p:cNvPr id="5747" name="Google Shape;5747;p57"/>
            <p:cNvGrpSpPr/>
            <p:nvPr/>
          </p:nvGrpSpPr>
          <p:grpSpPr>
            <a:xfrm>
              <a:off x="6195941" y="832605"/>
              <a:ext cx="1872300" cy="2632784"/>
              <a:chOff x="-1872716" y="660661"/>
              <a:chExt cx="1872300" cy="1974637"/>
            </a:xfrm>
          </p:grpSpPr>
          <p:sp>
            <p:nvSpPr>
              <p:cNvPr id="5748" name="Google Shape;5748;p5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5749" name="Google Shape;5749;p57"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5750" name="Google Shape;5750;p57"/>
            <p:cNvGrpSpPr/>
            <p:nvPr/>
          </p:nvGrpSpPr>
          <p:grpSpPr>
            <a:xfrm>
              <a:off x="6303954" y="562596"/>
              <a:ext cx="540000" cy="540000"/>
              <a:chOff x="6303954" y="562596"/>
              <a:chExt cx="540000" cy="540000"/>
            </a:xfrm>
          </p:grpSpPr>
          <p:sp>
            <p:nvSpPr>
              <p:cNvPr id="5751" name="Google Shape;5751;p5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752" name="Google Shape;5752;p57"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5753" name="Google Shape;5753;p57"/>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54" name="Google Shape;5754;p57"/>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dk2">
              <a:alpha val="4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55" name="Google Shape;5755;p57"/>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756" name="Google Shape;5756;p5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757" name="Google Shape;5757;p57"/>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758" name="Google Shape;5758;p57"/>
          <p:cNvGrpSpPr/>
          <p:nvPr/>
        </p:nvGrpSpPr>
        <p:grpSpPr>
          <a:xfrm>
            <a:off x="-1530678" y="653649"/>
            <a:ext cx="1026225" cy="1698128"/>
            <a:chOff x="-1836712" y="2937191"/>
            <a:chExt cx="1368300" cy="2264171"/>
          </a:xfrm>
        </p:grpSpPr>
        <p:pic>
          <p:nvPicPr>
            <p:cNvPr id="5759" name="Google Shape;5759;p57"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5760" name="Google Shape;5760;p57"/>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5761" name="Google Shape;5761;p57"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itle, full image and content: Dark green">
  <p:cSld name="Title, full image and content: Dark green">
    <p:bg>
      <p:bgPr>
        <a:blipFill>
          <a:blip r:embed="rId2">
            <a:alphaModFix/>
          </a:blip>
          <a:stretch>
            <a:fillRect/>
          </a:stretch>
        </a:blipFill>
        <a:effectLst/>
      </p:bgPr>
    </p:bg>
    <p:spTree>
      <p:nvGrpSpPr>
        <p:cNvPr id="1" name="Shape 5762"/>
        <p:cNvGrpSpPr/>
        <p:nvPr/>
      </p:nvGrpSpPr>
      <p:grpSpPr>
        <a:xfrm>
          <a:off x="0" y="0"/>
          <a:ext cx="0" cy="0"/>
          <a:chOff x="0" y="0"/>
          <a:chExt cx="0" cy="0"/>
        </a:xfrm>
      </p:grpSpPr>
      <p:sp>
        <p:nvSpPr>
          <p:cNvPr id="5763" name="Google Shape;5763;p58"/>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764" name="Google Shape;5764;p58"/>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765" name="Google Shape;5765;p5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766" name="Google Shape;5766;p5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5767" name="Google Shape;5767;p58"/>
          <p:cNvGrpSpPr/>
          <p:nvPr/>
        </p:nvGrpSpPr>
        <p:grpSpPr>
          <a:xfrm>
            <a:off x="7915031" y="222489"/>
            <a:ext cx="895855" cy="359804"/>
            <a:chOff x="1899" y="899"/>
            <a:chExt cx="4163" cy="1671"/>
          </a:xfrm>
        </p:grpSpPr>
        <p:sp>
          <p:nvSpPr>
            <p:cNvPr id="5768" name="Google Shape;5768;p5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69" name="Google Shape;5769;p5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0" name="Google Shape;5770;p5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1" name="Google Shape;5771;p5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2" name="Google Shape;5772;p5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3" name="Google Shape;5773;p5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4" name="Google Shape;5774;p5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5" name="Google Shape;5775;p5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6" name="Google Shape;5776;p5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7" name="Google Shape;5777;p5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8" name="Google Shape;5778;p5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79" name="Google Shape;5779;p58"/>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0" name="Google Shape;5780;p5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1" name="Google Shape;5781;p5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2" name="Google Shape;5782;p5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3" name="Google Shape;5783;p5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4" name="Google Shape;5784;p58"/>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5" name="Google Shape;5785;p5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6" name="Google Shape;5786;p5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7" name="Google Shape;5787;p5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8" name="Google Shape;5788;p5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89" name="Google Shape;5789;p5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0" name="Google Shape;5790;p5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1" name="Google Shape;5791;p5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2" name="Google Shape;5792;p5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3" name="Google Shape;5793;p5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4" name="Google Shape;5794;p5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5" name="Google Shape;5795;p5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6" name="Google Shape;5796;p5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7" name="Google Shape;5797;p5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8" name="Google Shape;5798;p5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799" name="Google Shape;5799;p5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0" name="Google Shape;5800;p5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1" name="Google Shape;5801;p5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2" name="Google Shape;5802;p5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3" name="Google Shape;5803;p5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4" name="Google Shape;5804;p5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5" name="Google Shape;5805;p5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6" name="Google Shape;5806;p5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7" name="Google Shape;5807;p5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8" name="Google Shape;5808;p5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09" name="Google Shape;5809;p5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0" name="Google Shape;5810;p5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1" name="Google Shape;5811;p5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2" name="Google Shape;5812;p5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3" name="Google Shape;5813;p5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4" name="Google Shape;5814;p5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5" name="Google Shape;5815;p5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6" name="Google Shape;5816;p5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7" name="Google Shape;5817;p5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8" name="Google Shape;5818;p5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19" name="Google Shape;5819;p5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0" name="Google Shape;5820;p5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1" name="Google Shape;5821;p5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2" name="Google Shape;5822;p5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3" name="Google Shape;5823;p5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4" name="Google Shape;5824;p5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5" name="Google Shape;5825;p5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6" name="Google Shape;5826;p5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7" name="Google Shape;5827;p5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8" name="Google Shape;5828;p5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29" name="Google Shape;5829;p5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0" name="Google Shape;5830;p5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1" name="Google Shape;5831;p5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2" name="Google Shape;5832;p5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3" name="Google Shape;5833;p5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4" name="Google Shape;5834;p5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5" name="Google Shape;5835;p5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6" name="Google Shape;5836;p5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7" name="Google Shape;5837;p5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8" name="Google Shape;5838;p5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39" name="Google Shape;5839;p5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0" name="Google Shape;5840;p5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1" name="Google Shape;5841;p5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2" name="Google Shape;5842;p5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3" name="Google Shape;5843;p5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4" name="Google Shape;5844;p5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5" name="Google Shape;5845;p5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6" name="Google Shape;5846;p5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7" name="Google Shape;5847;p58"/>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8" name="Google Shape;5848;p5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49" name="Google Shape;5849;p5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0" name="Google Shape;5850;p5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1" name="Google Shape;5851;p5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2" name="Google Shape;5852;p5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3" name="Google Shape;5853;p5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4" name="Google Shape;5854;p5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5" name="Google Shape;5855;p5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6" name="Google Shape;5856;p5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7" name="Google Shape;5857;p5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8" name="Google Shape;5858;p5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59" name="Google Shape;5859;p5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60" name="Google Shape;5860;p5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861" name="Google Shape;5861;p58"/>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5862" name="Google Shape;5862;p58"/>
          <p:cNvGrpSpPr/>
          <p:nvPr/>
        </p:nvGrpSpPr>
        <p:grpSpPr>
          <a:xfrm>
            <a:off x="-1530678" y="2991542"/>
            <a:ext cx="1404225" cy="2177094"/>
            <a:chOff x="6195941" y="562596"/>
            <a:chExt cx="1872300" cy="2902792"/>
          </a:xfrm>
        </p:grpSpPr>
        <p:grpSp>
          <p:nvGrpSpPr>
            <p:cNvPr id="5863" name="Google Shape;5863;p58"/>
            <p:cNvGrpSpPr/>
            <p:nvPr/>
          </p:nvGrpSpPr>
          <p:grpSpPr>
            <a:xfrm>
              <a:off x="6195941" y="832605"/>
              <a:ext cx="1872300" cy="2632784"/>
              <a:chOff x="-1872716" y="660661"/>
              <a:chExt cx="1872300" cy="1974637"/>
            </a:xfrm>
          </p:grpSpPr>
          <p:sp>
            <p:nvSpPr>
              <p:cNvPr id="5864" name="Google Shape;5864;p5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5865" name="Google Shape;5865;p5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5866" name="Google Shape;5866;p58"/>
            <p:cNvGrpSpPr/>
            <p:nvPr/>
          </p:nvGrpSpPr>
          <p:grpSpPr>
            <a:xfrm>
              <a:off x="6303954" y="562596"/>
              <a:ext cx="540000" cy="540000"/>
              <a:chOff x="6303954" y="562596"/>
              <a:chExt cx="540000" cy="540000"/>
            </a:xfrm>
          </p:grpSpPr>
          <p:sp>
            <p:nvSpPr>
              <p:cNvPr id="5867" name="Google Shape;5867;p5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868" name="Google Shape;5868;p5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5869" name="Google Shape;5869;p58"/>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70" name="Google Shape;5870;p58"/>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2">
              <a:alpha val="4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71" name="Google Shape;5871;p58"/>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872" name="Google Shape;5872;p5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873" name="Google Shape;5873;p58"/>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874" name="Google Shape;5874;p58"/>
          <p:cNvGrpSpPr/>
          <p:nvPr/>
        </p:nvGrpSpPr>
        <p:grpSpPr>
          <a:xfrm>
            <a:off x="-1530678" y="653649"/>
            <a:ext cx="1026225" cy="1698128"/>
            <a:chOff x="-1836712" y="2937191"/>
            <a:chExt cx="1368300" cy="2264171"/>
          </a:xfrm>
        </p:grpSpPr>
        <p:pic>
          <p:nvPicPr>
            <p:cNvPr id="5875" name="Google Shape;5875;p5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5876" name="Google Shape;5876;p58"/>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5877" name="Google Shape;5877;p5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Title, full image and content: Light blue">
  <p:cSld name="Title, full image and content: Light blue">
    <p:bg>
      <p:bgPr>
        <a:blipFill>
          <a:blip r:embed="rId2">
            <a:alphaModFix/>
          </a:blip>
          <a:stretch>
            <a:fillRect/>
          </a:stretch>
        </a:blipFill>
        <a:effectLst/>
      </p:bgPr>
    </p:bg>
    <p:spTree>
      <p:nvGrpSpPr>
        <p:cNvPr id="1" name="Shape 5878"/>
        <p:cNvGrpSpPr/>
        <p:nvPr/>
      </p:nvGrpSpPr>
      <p:grpSpPr>
        <a:xfrm>
          <a:off x="0" y="0"/>
          <a:ext cx="0" cy="0"/>
          <a:chOff x="0" y="0"/>
          <a:chExt cx="0" cy="0"/>
        </a:xfrm>
      </p:grpSpPr>
      <p:sp>
        <p:nvSpPr>
          <p:cNvPr id="5879" name="Google Shape;5879;p59"/>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880" name="Google Shape;5880;p59"/>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881" name="Google Shape;5881;p5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882" name="Google Shape;5882;p5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5883" name="Google Shape;5883;p59"/>
          <p:cNvGrpSpPr/>
          <p:nvPr/>
        </p:nvGrpSpPr>
        <p:grpSpPr>
          <a:xfrm>
            <a:off x="7915031" y="222489"/>
            <a:ext cx="895855" cy="359804"/>
            <a:chOff x="1899" y="899"/>
            <a:chExt cx="4163" cy="1671"/>
          </a:xfrm>
        </p:grpSpPr>
        <p:sp>
          <p:nvSpPr>
            <p:cNvPr id="5884" name="Google Shape;5884;p5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85" name="Google Shape;5885;p5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86" name="Google Shape;5886;p5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87" name="Google Shape;5887;p5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88" name="Google Shape;5888;p5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89" name="Google Shape;5889;p5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0" name="Google Shape;5890;p5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1" name="Google Shape;5891;p5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2" name="Google Shape;5892;p5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3" name="Google Shape;5893;p5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4" name="Google Shape;5894;p5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5" name="Google Shape;5895;p59"/>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6" name="Google Shape;5896;p5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7" name="Google Shape;5897;p5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8" name="Google Shape;5898;p5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899" name="Google Shape;5899;p5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0" name="Google Shape;5900;p59"/>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1" name="Google Shape;5901;p5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2" name="Google Shape;5902;p5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3" name="Google Shape;5903;p5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4" name="Google Shape;5904;p5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5" name="Google Shape;5905;p5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6" name="Google Shape;5906;p5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7" name="Google Shape;5907;p5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8" name="Google Shape;5908;p5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09" name="Google Shape;5909;p5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0" name="Google Shape;5910;p5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1" name="Google Shape;5911;p5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2" name="Google Shape;5912;p5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3" name="Google Shape;5913;p5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4" name="Google Shape;5914;p5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5" name="Google Shape;5915;p5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6" name="Google Shape;5916;p5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7" name="Google Shape;5917;p5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8" name="Google Shape;5918;p5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19" name="Google Shape;5919;p5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0" name="Google Shape;5920;p5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1" name="Google Shape;5921;p5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2" name="Google Shape;5922;p5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3" name="Google Shape;5923;p5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4" name="Google Shape;5924;p5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5" name="Google Shape;5925;p5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6" name="Google Shape;5926;p5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7" name="Google Shape;5927;p5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8" name="Google Shape;5928;p5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29" name="Google Shape;5929;p5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0" name="Google Shape;5930;p5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1" name="Google Shape;5931;p5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2" name="Google Shape;5932;p5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3" name="Google Shape;5933;p5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4" name="Google Shape;5934;p5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5" name="Google Shape;5935;p5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6" name="Google Shape;5936;p5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7" name="Google Shape;5937;p5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8" name="Google Shape;5938;p5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39" name="Google Shape;5939;p5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0" name="Google Shape;5940;p5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1" name="Google Shape;5941;p5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2" name="Google Shape;5942;p5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3" name="Google Shape;5943;p5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4" name="Google Shape;5944;p5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5" name="Google Shape;5945;p5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6" name="Google Shape;5946;p5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7" name="Google Shape;5947;p5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8" name="Google Shape;5948;p5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49" name="Google Shape;5949;p5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0" name="Google Shape;5950;p5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1" name="Google Shape;5951;p5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2" name="Google Shape;5952;p5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3" name="Google Shape;5953;p5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4" name="Google Shape;5954;p5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5" name="Google Shape;5955;p5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6" name="Google Shape;5956;p5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7" name="Google Shape;5957;p5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8" name="Google Shape;5958;p5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59" name="Google Shape;5959;p5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0" name="Google Shape;5960;p5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1" name="Google Shape;5961;p5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2" name="Google Shape;5962;p5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3" name="Google Shape;5963;p59"/>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4" name="Google Shape;5964;p5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5" name="Google Shape;5965;p5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6" name="Google Shape;5966;p5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7" name="Google Shape;5967;p5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8" name="Google Shape;5968;p5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69" name="Google Shape;5969;p5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0" name="Google Shape;5970;p5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1" name="Google Shape;5971;p5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2" name="Google Shape;5972;p5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3" name="Google Shape;5973;p5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4" name="Google Shape;5974;p5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5" name="Google Shape;5975;p5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76" name="Google Shape;5976;p5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5977" name="Google Shape;5977;p59"/>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5978" name="Google Shape;5978;p59"/>
          <p:cNvGrpSpPr/>
          <p:nvPr/>
        </p:nvGrpSpPr>
        <p:grpSpPr>
          <a:xfrm>
            <a:off x="-1530678" y="2991542"/>
            <a:ext cx="1404225" cy="2177094"/>
            <a:chOff x="6195941" y="562596"/>
            <a:chExt cx="1872300" cy="2902792"/>
          </a:xfrm>
        </p:grpSpPr>
        <p:grpSp>
          <p:nvGrpSpPr>
            <p:cNvPr id="5979" name="Google Shape;5979;p59"/>
            <p:cNvGrpSpPr/>
            <p:nvPr/>
          </p:nvGrpSpPr>
          <p:grpSpPr>
            <a:xfrm>
              <a:off x="6195941" y="832605"/>
              <a:ext cx="1872300" cy="2632784"/>
              <a:chOff x="-1872716" y="660661"/>
              <a:chExt cx="1872300" cy="1974637"/>
            </a:xfrm>
          </p:grpSpPr>
          <p:sp>
            <p:nvSpPr>
              <p:cNvPr id="5980" name="Google Shape;5980;p5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5981" name="Google Shape;5981;p59"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5982" name="Google Shape;5982;p59"/>
            <p:cNvGrpSpPr/>
            <p:nvPr/>
          </p:nvGrpSpPr>
          <p:grpSpPr>
            <a:xfrm>
              <a:off x="6303954" y="562596"/>
              <a:ext cx="540000" cy="540000"/>
              <a:chOff x="6303954" y="562596"/>
              <a:chExt cx="540000" cy="540000"/>
            </a:xfrm>
          </p:grpSpPr>
          <p:sp>
            <p:nvSpPr>
              <p:cNvPr id="5983" name="Google Shape;5983;p5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5984" name="Google Shape;5984;p59"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5985" name="Google Shape;5985;p59"/>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86" name="Google Shape;5986;p59"/>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3">
              <a:alpha val="4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5987" name="Google Shape;5987;p59"/>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5988" name="Google Shape;5988;p5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989" name="Google Shape;5989;p59"/>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5990" name="Google Shape;5990;p59"/>
          <p:cNvGrpSpPr/>
          <p:nvPr/>
        </p:nvGrpSpPr>
        <p:grpSpPr>
          <a:xfrm>
            <a:off x="-1530678" y="653649"/>
            <a:ext cx="1026225" cy="1698128"/>
            <a:chOff x="-1836712" y="2937191"/>
            <a:chExt cx="1368300" cy="2264171"/>
          </a:xfrm>
        </p:grpSpPr>
        <p:pic>
          <p:nvPicPr>
            <p:cNvPr id="5991" name="Google Shape;5991;p59"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5992" name="Google Shape;5992;p59"/>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5993" name="Google Shape;5993;p59"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Title, full image and content: Light green">
  <p:cSld name="Title, full image and content: Light green">
    <p:bg>
      <p:bgPr>
        <a:blipFill>
          <a:blip r:embed="rId2">
            <a:alphaModFix/>
          </a:blip>
          <a:stretch>
            <a:fillRect/>
          </a:stretch>
        </a:blipFill>
        <a:effectLst/>
      </p:bgPr>
    </p:bg>
    <p:spTree>
      <p:nvGrpSpPr>
        <p:cNvPr id="1" name="Shape 5994"/>
        <p:cNvGrpSpPr/>
        <p:nvPr/>
      </p:nvGrpSpPr>
      <p:grpSpPr>
        <a:xfrm>
          <a:off x="0" y="0"/>
          <a:ext cx="0" cy="0"/>
          <a:chOff x="0" y="0"/>
          <a:chExt cx="0" cy="0"/>
        </a:xfrm>
      </p:grpSpPr>
      <p:sp>
        <p:nvSpPr>
          <p:cNvPr id="5995" name="Google Shape;5995;p60"/>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996" name="Google Shape;5996;p60"/>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5997" name="Google Shape;5997;p6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5998" name="Google Shape;5998;p6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5999" name="Google Shape;5999;p60"/>
          <p:cNvGrpSpPr/>
          <p:nvPr/>
        </p:nvGrpSpPr>
        <p:grpSpPr>
          <a:xfrm>
            <a:off x="7915031" y="222489"/>
            <a:ext cx="895855" cy="359804"/>
            <a:chOff x="1899" y="899"/>
            <a:chExt cx="4163" cy="1671"/>
          </a:xfrm>
        </p:grpSpPr>
        <p:sp>
          <p:nvSpPr>
            <p:cNvPr id="6000" name="Google Shape;6000;p6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1" name="Google Shape;6001;p6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2" name="Google Shape;6002;p6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3" name="Google Shape;6003;p6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4" name="Google Shape;6004;p6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5" name="Google Shape;6005;p6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6" name="Google Shape;6006;p6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7" name="Google Shape;6007;p6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8" name="Google Shape;6008;p6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09" name="Google Shape;6009;p6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0" name="Google Shape;6010;p6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1" name="Google Shape;6011;p60"/>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2" name="Google Shape;6012;p6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3" name="Google Shape;6013;p6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4" name="Google Shape;6014;p6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5" name="Google Shape;6015;p6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6" name="Google Shape;6016;p60"/>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7" name="Google Shape;6017;p6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8" name="Google Shape;6018;p6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19" name="Google Shape;6019;p6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0" name="Google Shape;6020;p6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1" name="Google Shape;6021;p6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2" name="Google Shape;6022;p6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3" name="Google Shape;6023;p6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4" name="Google Shape;6024;p6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5" name="Google Shape;6025;p6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6" name="Google Shape;6026;p6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7" name="Google Shape;6027;p6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8" name="Google Shape;6028;p6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29" name="Google Shape;6029;p6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0" name="Google Shape;6030;p6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1" name="Google Shape;6031;p6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2" name="Google Shape;6032;p6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3" name="Google Shape;6033;p6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4" name="Google Shape;6034;p6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5" name="Google Shape;6035;p6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6" name="Google Shape;6036;p6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7" name="Google Shape;6037;p6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8" name="Google Shape;6038;p6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39" name="Google Shape;6039;p6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0" name="Google Shape;6040;p6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1" name="Google Shape;6041;p6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2" name="Google Shape;6042;p6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3" name="Google Shape;6043;p6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4" name="Google Shape;6044;p6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5" name="Google Shape;6045;p6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6" name="Google Shape;6046;p6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7" name="Google Shape;6047;p6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8" name="Google Shape;6048;p6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49" name="Google Shape;6049;p6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0" name="Google Shape;6050;p6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1" name="Google Shape;6051;p6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2" name="Google Shape;6052;p6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3" name="Google Shape;6053;p6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4" name="Google Shape;6054;p6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5" name="Google Shape;6055;p6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6" name="Google Shape;6056;p6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7" name="Google Shape;6057;p6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8" name="Google Shape;6058;p6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59" name="Google Shape;6059;p6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0" name="Google Shape;6060;p6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1" name="Google Shape;6061;p6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2" name="Google Shape;6062;p6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3" name="Google Shape;6063;p6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4" name="Google Shape;6064;p6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5" name="Google Shape;6065;p6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6" name="Google Shape;6066;p6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7" name="Google Shape;6067;p6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8" name="Google Shape;6068;p6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69" name="Google Shape;6069;p6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0" name="Google Shape;6070;p6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1" name="Google Shape;6071;p6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2" name="Google Shape;6072;p6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3" name="Google Shape;6073;p6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4" name="Google Shape;6074;p6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5" name="Google Shape;6075;p6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6" name="Google Shape;6076;p6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7" name="Google Shape;6077;p6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8" name="Google Shape;6078;p6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79" name="Google Shape;6079;p60"/>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0" name="Google Shape;6080;p6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1" name="Google Shape;6081;p6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2" name="Google Shape;6082;p6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3" name="Google Shape;6083;p6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4" name="Google Shape;6084;p6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5" name="Google Shape;6085;p6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6" name="Google Shape;6086;p6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7" name="Google Shape;6087;p6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8" name="Google Shape;6088;p6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89" name="Google Shape;6089;p6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90" name="Google Shape;6090;p6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91" name="Google Shape;6091;p6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092" name="Google Shape;6092;p6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093" name="Google Shape;6093;p60"/>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6094" name="Google Shape;6094;p60"/>
          <p:cNvGrpSpPr/>
          <p:nvPr/>
        </p:nvGrpSpPr>
        <p:grpSpPr>
          <a:xfrm>
            <a:off x="-1530678" y="2991542"/>
            <a:ext cx="1404225" cy="2177094"/>
            <a:chOff x="6195941" y="562596"/>
            <a:chExt cx="1872300" cy="2902792"/>
          </a:xfrm>
        </p:grpSpPr>
        <p:grpSp>
          <p:nvGrpSpPr>
            <p:cNvPr id="6095" name="Google Shape;6095;p60"/>
            <p:cNvGrpSpPr/>
            <p:nvPr/>
          </p:nvGrpSpPr>
          <p:grpSpPr>
            <a:xfrm>
              <a:off x="6195941" y="832605"/>
              <a:ext cx="1872300" cy="2632784"/>
              <a:chOff x="-1872716" y="660661"/>
              <a:chExt cx="1872300" cy="1974637"/>
            </a:xfrm>
          </p:grpSpPr>
          <p:sp>
            <p:nvSpPr>
              <p:cNvPr id="6096" name="Google Shape;6096;p6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097" name="Google Shape;6097;p60"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098" name="Google Shape;6098;p60"/>
            <p:cNvGrpSpPr/>
            <p:nvPr/>
          </p:nvGrpSpPr>
          <p:grpSpPr>
            <a:xfrm>
              <a:off x="6303954" y="562596"/>
              <a:ext cx="540000" cy="540000"/>
              <a:chOff x="6303954" y="562596"/>
              <a:chExt cx="540000" cy="540000"/>
            </a:xfrm>
          </p:grpSpPr>
          <p:sp>
            <p:nvSpPr>
              <p:cNvPr id="6099" name="Google Shape;6099;p6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100" name="Google Shape;6100;p60"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101" name="Google Shape;6101;p60"/>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02" name="Google Shape;6102;p60"/>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4">
              <a:alpha val="4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03" name="Google Shape;6103;p60"/>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104" name="Google Shape;6104;p6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105" name="Google Shape;6105;p60"/>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106" name="Google Shape;6106;p60"/>
          <p:cNvGrpSpPr/>
          <p:nvPr/>
        </p:nvGrpSpPr>
        <p:grpSpPr>
          <a:xfrm>
            <a:off x="-1530678" y="653649"/>
            <a:ext cx="1026225" cy="1698128"/>
            <a:chOff x="-1836712" y="2937191"/>
            <a:chExt cx="1368300" cy="2264171"/>
          </a:xfrm>
        </p:grpSpPr>
        <p:pic>
          <p:nvPicPr>
            <p:cNvPr id="6107" name="Google Shape;6107;p60"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6108" name="Google Shape;6108;p60"/>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6109" name="Google Shape;6109;p60"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itle, full image and content: Pink">
  <p:cSld name="Title, full image and content: Pink">
    <p:bg>
      <p:bgPr>
        <a:blipFill>
          <a:blip r:embed="rId2">
            <a:alphaModFix/>
          </a:blip>
          <a:stretch>
            <a:fillRect/>
          </a:stretch>
        </a:blipFill>
        <a:effectLst/>
      </p:bgPr>
    </p:bg>
    <p:spTree>
      <p:nvGrpSpPr>
        <p:cNvPr id="1" name="Shape 6110"/>
        <p:cNvGrpSpPr/>
        <p:nvPr/>
      </p:nvGrpSpPr>
      <p:grpSpPr>
        <a:xfrm>
          <a:off x="0" y="0"/>
          <a:ext cx="0" cy="0"/>
          <a:chOff x="0" y="0"/>
          <a:chExt cx="0" cy="0"/>
        </a:xfrm>
      </p:grpSpPr>
      <p:sp>
        <p:nvSpPr>
          <p:cNvPr id="6111" name="Google Shape;6111;p61"/>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112" name="Google Shape;6112;p61"/>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113" name="Google Shape;6113;p6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114" name="Google Shape;6114;p6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6115" name="Google Shape;6115;p61"/>
          <p:cNvGrpSpPr/>
          <p:nvPr/>
        </p:nvGrpSpPr>
        <p:grpSpPr>
          <a:xfrm>
            <a:off x="7915031" y="222489"/>
            <a:ext cx="895855" cy="359804"/>
            <a:chOff x="1899" y="899"/>
            <a:chExt cx="4163" cy="1671"/>
          </a:xfrm>
        </p:grpSpPr>
        <p:sp>
          <p:nvSpPr>
            <p:cNvPr id="6116" name="Google Shape;6116;p6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17" name="Google Shape;6117;p6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18" name="Google Shape;6118;p6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19" name="Google Shape;6119;p6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0" name="Google Shape;6120;p6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1" name="Google Shape;6121;p6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2" name="Google Shape;6122;p6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3" name="Google Shape;6123;p6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4" name="Google Shape;6124;p6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5" name="Google Shape;6125;p6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6" name="Google Shape;6126;p6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7" name="Google Shape;6127;p61"/>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8" name="Google Shape;6128;p6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29" name="Google Shape;6129;p6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0" name="Google Shape;6130;p6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1" name="Google Shape;6131;p6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2" name="Google Shape;6132;p61"/>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3" name="Google Shape;6133;p6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4" name="Google Shape;6134;p6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5" name="Google Shape;6135;p6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6" name="Google Shape;6136;p6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7" name="Google Shape;6137;p6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8" name="Google Shape;6138;p6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39" name="Google Shape;6139;p6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0" name="Google Shape;6140;p6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1" name="Google Shape;6141;p6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2" name="Google Shape;6142;p6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3" name="Google Shape;6143;p6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4" name="Google Shape;6144;p6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5" name="Google Shape;6145;p6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6" name="Google Shape;6146;p6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7" name="Google Shape;6147;p6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8" name="Google Shape;6148;p6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49" name="Google Shape;6149;p6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0" name="Google Shape;6150;p6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1" name="Google Shape;6151;p6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2" name="Google Shape;6152;p6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3" name="Google Shape;6153;p6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4" name="Google Shape;6154;p6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5" name="Google Shape;6155;p6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6" name="Google Shape;6156;p6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7" name="Google Shape;6157;p6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8" name="Google Shape;6158;p6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59" name="Google Shape;6159;p6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0" name="Google Shape;6160;p6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1" name="Google Shape;6161;p6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2" name="Google Shape;6162;p6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3" name="Google Shape;6163;p6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4" name="Google Shape;6164;p6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5" name="Google Shape;6165;p6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6" name="Google Shape;6166;p6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7" name="Google Shape;6167;p6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8" name="Google Shape;6168;p6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69" name="Google Shape;6169;p6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0" name="Google Shape;6170;p6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1" name="Google Shape;6171;p6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2" name="Google Shape;6172;p6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3" name="Google Shape;6173;p6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4" name="Google Shape;6174;p6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5" name="Google Shape;6175;p6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6" name="Google Shape;6176;p6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7" name="Google Shape;6177;p6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8" name="Google Shape;6178;p6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79" name="Google Shape;6179;p6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0" name="Google Shape;6180;p6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1" name="Google Shape;6181;p6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2" name="Google Shape;6182;p6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3" name="Google Shape;6183;p6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4" name="Google Shape;6184;p6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5" name="Google Shape;6185;p6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6" name="Google Shape;6186;p6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7" name="Google Shape;6187;p6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8" name="Google Shape;6188;p6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89" name="Google Shape;6189;p6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0" name="Google Shape;6190;p6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1" name="Google Shape;6191;p6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2" name="Google Shape;6192;p6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3" name="Google Shape;6193;p6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4" name="Google Shape;6194;p6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5" name="Google Shape;6195;p61"/>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6" name="Google Shape;6196;p6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7" name="Google Shape;6197;p6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8" name="Google Shape;6198;p6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199" name="Google Shape;6199;p6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0" name="Google Shape;6200;p6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1" name="Google Shape;6201;p6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2" name="Google Shape;6202;p6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3" name="Google Shape;6203;p6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4" name="Google Shape;6204;p6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5" name="Google Shape;6205;p6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6" name="Google Shape;6206;p6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7" name="Google Shape;6207;p6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08" name="Google Shape;6208;p6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209" name="Google Shape;6209;p61"/>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6210" name="Google Shape;6210;p61"/>
          <p:cNvGrpSpPr/>
          <p:nvPr/>
        </p:nvGrpSpPr>
        <p:grpSpPr>
          <a:xfrm>
            <a:off x="-1530678" y="2991542"/>
            <a:ext cx="1404225" cy="2177094"/>
            <a:chOff x="6195941" y="562596"/>
            <a:chExt cx="1872300" cy="2902792"/>
          </a:xfrm>
        </p:grpSpPr>
        <p:grpSp>
          <p:nvGrpSpPr>
            <p:cNvPr id="6211" name="Google Shape;6211;p61"/>
            <p:cNvGrpSpPr/>
            <p:nvPr/>
          </p:nvGrpSpPr>
          <p:grpSpPr>
            <a:xfrm>
              <a:off x="6195941" y="832605"/>
              <a:ext cx="1872300" cy="2632784"/>
              <a:chOff x="-1872716" y="660661"/>
              <a:chExt cx="1872300" cy="1974637"/>
            </a:xfrm>
          </p:grpSpPr>
          <p:sp>
            <p:nvSpPr>
              <p:cNvPr id="6212" name="Google Shape;6212;p6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213" name="Google Shape;6213;p61"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214" name="Google Shape;6214;p61"/>
            <p:cNvGrpSpPr/>
            <p:nvPr/>
          </p:nvGrpSpPr>
          <p:grpSpPr>
            <a:xfrm>
              <a:off x="6303954" y="562596"/>
              <a:ext cx="540000" cy="540000"/>
              <a:chOff x="6303954" y="562596"/>
              <a:chExt cx="540000" cy="540000"/>
            </a:xfrm>
          </p:grpSpPr>
          <p:sp>
            <p:nvSpPr>
              <p:cNvPr id="6215" name="Google Shape;6215;p6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216" name="Google Shape;6216;p61"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217" name="Google Shape;6217;p61"/>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18" name="Google Shape;6218;p61"/>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5">
              <a:alpha val="4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19" name="Google Shape;6219;p61"/>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220" name="Google Shape;6220;p6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221" name="Google Shape;6221;p61"/>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222" name="Google Shape;6222;p61"/>
          <p:cNvGrpSpPr/>
          <p:nvPr/>
        </p:nvGrpSpPr>
        <p:grpSpPr>
          <a:xfrm>
            <a:off x="-1530678" y="653649"/>
            <a:ext cx="1026225" cy="1698128"/>
            <a:chOff x="-1836712" y="2937191"/>
            <a:chExt cx="1368300" cy="2264171"/>
          </a:xfrm>
        </p:grpSpPr>
        <p:pic>
          <p:nvPicPr>
            <p:cNvPr id="6223" name="Google Shape;6223;p61"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6224" name="Google Shape;6224;p61"/>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6225" name="Google Shape;6225;p61"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Title, full image and content: Purple">
  <p:cSld name="Title, full image and content: Purple">
    <p:bg>
      <p:bgPr>
        <a:blipFill>
          <a:blip r:embed="rId2">
            <a:alphaModFix/>
          </a:blip>
          <a:stretch>
            <a:fillRect/>
          </a:stretch>
        </a:blipFill>
        <a:effectLst/>
      </p:bgPr>
    </p:bg>
    <p:spTree>
      <p:nvGrpSpPr>
        <p:cNvPr id="1" name="Shape 6226"/>
        <p:cNvGrpSpPr/>
        <p:nvPr/>
      </p:nvGrpSpPr>
      <p:grpSpPr>
        <a:xfrm>
          <a:off x="0" y="0"/>
          <a:ext cx="0" cy="0"/>
          <a:chOff x="0" y="0"/>
          <a:chExt cx="0" cy="0"/>
        </a:xfrm>
      </p:grpSpPr>
      <p:sp>
        <p:nvSpPr>
          <p:cNvPr id="6227" name="Google Shape;6227;p62"/>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228" name="Google Shape;6228;p62"/>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229" name="Google Shape;6229;p6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230" name="Google Shape;6230;p6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6231" name="Google Shape;6231;p62"/>
          <p:cNvGrpSpPr/>
          <p:nvPr/>
        </p:nvGrpSpPr>
        <p:grpSpPr>
          <a:xfrm>
            <a:off x="7915031" y="222489"/>
            <a:ext cx="895855" cy="359804"/>
            <a:chOff x="1899" y="899"/>
            <a:chExt cx="4163" cy="1671"/>
          </a:xfrm>
        </p:grpSpPr>
        <p:sp>
          <p:nvSpPr>
            <p:cNvPr id="6232" name="Google Shape;6232;p6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3" name="Google Shape;6233;p6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4" name="Google Shape;6234;p6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5" name="Google Shape;6235;p6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6" name="Google Shape;6236;p6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7" name="Google Shape;6237;p6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8" name="Google Shape;6238;p6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39" name="Google Shape;6239;p6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0" name="Google Shape;6240;p6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1" name="Google Shape;6241;p6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2" name="Google Shape;6242;p6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3" name="Google Shape;6243;p62"/>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4" name="Google Shape;6244;p6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5" name="Google Shape;6245;p6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6" name="Google Shape;6246;p6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7" name="Google Shape;6247;p6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8" name="Google Shape;6248;p62"/>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49" name="Google Shape;6249;p6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0" name="Google Shape;6250;p6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1" name="Google Shape;6251;p6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2" name="Google Shape;6252;p6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3" name="Google Shape;6253;p6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4" name="Google Shape;6254;p6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5" name="Google Shape;6255;p6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6" name="Google Shape;6256;p6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7" name="Google Shape;6257;p6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8" name="Google Shape;6258;p6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59" name="Google Shape;6259;p6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0" name="Google Shape;6260;p6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1" name="Google Shape;6261;p6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2" name="Google Shape;6262;p6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3" name="Google Shape;6263;p6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4" name="Google Shape;6264;p6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5" name="Google Shape;6265;p6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6" name="Google Shape;6266;p6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7" name="Google Shape;6267;p6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8" name="Google Shape;6268;p6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69" name="Google Shape;6269;p6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0" name="Google Shape;6270;p6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1" name="Google Shape;6271;p6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2" name="Google Shape;6272;p6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3" name="Google Shape;6273;p6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4" name="Google Shape;6274;p6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5" name="Google Shape;6275;p6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6" name="Google Shape;6276;p6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7" name="Google Shape;6277;p6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8" name="Google Shape;6278;p6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79" name="Google Shape;6279;p6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0" name="Google Shape;6280;p6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1" name="Google Shape;6281;p6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2" name="Google Shape;6282;p6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3" name="Google Shape;6283;p6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4" name="Google Shape;6284;p6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5" name="Google Shape;6285;p6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6" name="Google Shape;6286;p6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7" name="Google Shape;6287;p6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8" name="Google Shape;6288;p6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89" name="Google Shape;6289;p6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0" name="Google Shape;6290;p6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1" name="Google Shape;6291;p6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2" name="Google Shape;6292;p6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3" name="Google Shape;6293;p6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4" name="Google Shape;6294;p6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5" name="Google Shape;6295;p6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6" name="Google Shape;6296;p6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7" name="Google Shape;6297;p6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8" name="Google Shape;6298;p6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299" name="Google Shape;6299;p6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0" name="Google Shape;6300;p6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1" name="Google Shape;6301;p6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2" name="Google Shape;6302;p6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3" name="Google Shape;6303;p6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4" name="Google Shape;6304;p6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5" name="Google Shape;6305;p6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6" name="Google Shape;6306;p6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7" name="Google Shape;6307;p6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8" name="Google Shape;6308;p6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09" name="Google Shape;6309;p6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0" name="Google Shape;6310;p6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1" name="Google Shape;6311;p62"/>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2" name="Google Shape;6312;p6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3" name="Google Shape;6313;p6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4" name="Google Shape;6314;p6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5" name="Google Shape;6315;p6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6" name="Google Shape;6316;p6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7" name="Google Shape;6317;p6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8" name="Google Shape;6318;p6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19" name="Google Shape;6319;p6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20" name="Google Shape;6320;p6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21" name="Google Shape;6321;p6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22" name="Google Shape;6322;p6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23" name="Google Shape;6323;p6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24" name="Google Shape;6324;p6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325" name="Google Shape;6325;p62"/>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6326" name="Google Shape;6326;p62"/>
          <p:cNvGrpSpPr/>
          <p:nvPr/>
        </p:nvGrpSpPr>
        <p:grpSpPr>
          <a:xfrm>
            <a:off x="-1530678" y="2991542"/>
            <a:ext cx="1404225" cy="2177094"/>
            <a:chOff x="6195941" y="562596"/>
            <a:chExt cx="1872300" cy="2902792"/>
          </a:xfrm>
        </p:grpSpPr>
        <p:grpSp>
          <p:nvGrpSpPr>
            <p:cNvPr id="6327" name="Google Shape;6327;p62"/>
            <p:cNvGrpSpPr/>
            <p:nvPr/>
          </p:nvGrpSpPr>
          <p:grpSpPr>
            <a:xfrm>
              <a:off x="6195941" y="832605"/>
              <a:ext cx="1872300" cy="2632784"/>
              <a:chOff x="-1872716" y="660661"/>
              <a:chExt cx="1872300" cy="1974637"/>
            </a:xfrm>
          </p:grpSpPr>
          <p:sp>
            <p:nvSpPr>
              <p:cNvPr id="6328" name="Google Shape;6328;p6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329" name="Google Shape;6329;p62"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330" name="Google Shape;6330;p62"/>
            <p:cNvGrpSpPr/>
            <p:nvPr/>
          </p:nvGrpSpPr>
          <p:grpSpPr>
            <a:xfrm>
              <a:off x="6303954" y="562596"/>
              <a:ext cx="540000" cy="540000"/>
              <a:chOff x="6303954" y="562596"/>
              <a:chExt cx="540000" cy="540000"/>
            </a:xfrm>
          </p:grpSpPr>
          <p:sp>
            <p:nvSpPr>
              <p:cNvPr id="6331" name="Google Shape;6331;p6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332" name="Google Shape;6332;p62"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333" name="Google Shape;6333;p62"/>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34" name="Google Shape;6334;p62"/>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accent6">
              <a:alpha val="4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35" name="Google Shape;6335;p62"/>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336" name="Google Shape;6336;p6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337" name="Google Shape;6337;p62"/>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338" name="Google Shape;6338;p62"/>
          <p:cNvGrpSpPr/>
          <p:nvPr/>
        </p:nvGrpSpPr>
        <p:grpSpPr>
          <a:xfrm>
            <a:off x="-1530678" y="653649"/>
            <a:ext cx="1026225" cy="1698128"/>
            <a:chOff x="-1836712" y="2937191"/>
            <a:chExt cx="1368300" cy="2264171"/>
          </a:xfrm>
        </p:grpSpPr>
        <p:pic>
          <p:nvPicPr>
            <p:cNvPr id="6339" name="Google Shape;6339;p62"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6340" name="Google Shape;6340;p62"/>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6341" name="Google Shape;6341;p62"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568"/>
        <p:cNvGrpSpPr/>
        <p:nvPr/>
      </p:nvGrpSpPr>
      <p:grpSpPr>
        <a:xfrm>
          <a:off x="0" y="0"/>
          <a:ext cx="0" cy="0"/>
          <a:chOff x="0" y="0"/>
          <a:chExt cx="0" cy="0"/>
        </a:xfrm>
      </p:grpSpPr>
      <p:sp>
        <p:nvSpPr>
          <p:cNvPr id="569" name="Google Shape;569;p7"/>
          <p:cNvSpPr/>
          <p:nvPr/>
        </p:nvSpPr>
        <p:spPr>
          <a:xfrm>
            <a:off x="-1113164" y="313265"/>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70" name="Google Shape;570;p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571" name="Google Shape;571;p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572" name="Google Shape;572;p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573" name="Google Shape;573;p7"/>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lt1"/>
              </a:buClr>
              <a:buSzPts val="1500"/>
              <a:buNone/>
              <a:defRPr b="1">
                <a:solidFill>
                  <a:schemeClr val="lt1"/>
                </a:solidFill>
              </a:defRPr>
            </a:lvl1pPr>
            <a:lvl2pPr marL="914400" lvl="1" indent="-228600" algn="ctr">
              <a:lnSpc>
                <a:spcPct val="90000"/>
              </a:lnSpc>
              <a:spcBef>
                <a:spcPts val="300"/>
              </a:spcBef>
              <a:spcAft>
                <a:spcPts val="0"/>
              </a:spcAft>
              <a:buClr>
                <a:schemeClr val="lt1"/>
              </a:buClr>
              <a:buSzPts val="1400"/>
              <a:buNone/>
              <a:defRPr>
                <a:solidFill>
                  <a:schemeClr val="lt1"/>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574" name="Google Shape;574;p7"/>
          <p:cNvGrpSpPr/>
          <p:nvPr/>
        </p:nvGrpSpPr>
        <p:grpSpPr>
          <a:xfrm>
            <a:off x="7915032" y="222489"/>
            <a:ext cx="895960" cy="359739"/>
            <a:chOff x="1899" y="899"/>
            <a:chExt cx="4163" cy="1671"/>
          </a:xfrm>
        </p:grpSpPr>
        <p:sp>
          <p:nvSpPr>
            <p:cNvPr id="575" name="Google Shape;575;p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76" name="Google Shape;576;p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77" name="Google Shape;577;p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78" name="Google Shape;578;p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79" name="Google Shape;579;p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0" name="Google Shape;580;p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1" name="Google Shape;581;p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2" name="Google Shape;582;p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3" name="Google Shape;583;p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4" name="Google Shape;584;p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5" name="Google Shape;585;p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6" name="Google Shape;586;p7"/>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7" name="Google Shape;587;p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8" name="Google Shape;588;p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89" name="Google Shape;589;p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0" name="Google Shape;590;p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1" name="Google Shape;591;p7"/>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2" name="Google Shape;592;p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3" name="Google Shape;593;p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4" name="Google Shape;594;p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5" name="Google Shape;595;p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6" name="Google Shape;596;p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7" name="Google Shape;597;p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8" name="Google Shape;598;p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599" name="Google Shape;599;p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0" name="Google Shape;600;p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1" name="Google Shape;601;p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2" name="Google Shape;602;p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3" name="Google Shape;603;p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4" name="Google Shape;604;p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5" name="Google Shape;605;p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6" name="Google Shape;606;p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7" name="Google Shape;607;p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8" name="Google Shape;608;p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09" name="Google Shape;609;p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0" name="Google Shape;610;p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1" name="Google Shape;611;p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2" name="Google Shape;612;p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3" name="Google Shape;613;p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4" name="Google Shape;614;p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5" name="Google Shape;615;p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6" name="Google Shape;616;p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7" name="Google Shape;617;p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8" name="Google Shape;618;p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19" name="Google Shape;619;p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0" name="Google Shape;620;p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1" name="Google Shape;621;p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2" name="Google Shape;622;p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3" name="Google Shape;623;p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4" name="Google Shape;624;p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5" name="Google Shape;625;p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6" name="Google Shape;626;p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7" name="Google Shape;627;p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8" name="Google Shape;628;p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29" name="Google Shape;629;p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0" name="Google Shape;630;p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1" name="Google Shape;631;p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2" name="Google Shape;632;p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3" name="Google Shape;633;p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4" name="Google Shape;634;p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5" name="Google Shape;635;p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6" name="Google Shape;636;p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7" name="Google Shape;637;p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8" name="Google Shape;638;p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39" name="Google Shape;639;p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0" name="Google Shape;640;p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1" name="Google Shape;641;p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2" name="Google Shape;642;p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3" name="Google Shape;643;p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4" name="Google Shape;644;p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5" name="Google Shape;645;p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6" name="Google Shape;646;p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7" name="Google Shape;647;p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8" name="Google Shape;648;p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49" name="Google Shape;649;p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0" name="Google Shape;650;p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1" name="Google Shape;651;p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2" name="Google Shape;652;p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3" name="Google Shape;653;p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4" name="Google Shape;654;p7"/>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5" name="Google Shape;655;p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6" name="Google Shape;656;p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7" name="Google Shape;657;p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8" name="Google Shape;658;p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59" name="Google Shape;659;p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0" name="Google Shape;660;p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1" name="Google Shape;661;p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2" name="Google Shape;662;p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3" name="Google Shape;663;p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4" name="Google Shape;664;p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5" name="Google Shape;665;p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6" name="Google Shape;666;p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667" name="Google Shape;667;p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668" name="Google Shape;668;p7"/>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669" name="Google Shape;669;p7"/>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lvl="0" algn="ctr">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grpSp>
        <p:nvGrpSpPr>
          <p:cNvPr id="670" name="Google Shape;670;p7"/>
          <p:cNvGrpSpPr/>
          <p:nvPr/>
        </p:nvGrpSpPr>
        <p:grpSpPr>
          <a:xfrm>
            <a:off x="-1530678" y="2991542"/>
            <a:ext cx="1404225" cy="2177094"/>
            <a:chOff x="6195941" y="562596"/>
            <a:chExt cx="1872300" cy="2902792"/>
          </a:xfrm>
        </p:grpSpPr>
        <p:grpSp>
          <p:nvGrpSpPr>
            <p:cNvPr id="671" name="Google Shape;671;p7"/>
            <p:cNvGrpSpPr/>
            <p:nvPr/>
          </p:nvGrpSpPr>
          <p:grpSpPr>
            <a:xfrm>
              <a:off x="6195941" y="832605"/>
              <a:ext cx="1872300" cy="2632784"/>
              <a:chOff x="-1872716" y="660661"/>
              <a:chExt cx="1872300" cy="1974637"/>
            </a:xfrm>
          </p:grpSpPr>
          <p:sp>
            <p:nvSpPr>
              <p:cNvPr id="672" name="Google Shape;672;p7"/>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673" name="Google Shape;673;p7"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674" name="Google Shape;674;p7"/>
            <p:cNvGrpSpPr/>
            <p:nvPr/>
          </p:nvGrpSpPr>
          <p:grpSpPr>
            <a:xfrm>
              <a:off x="6303954" y="562596"/>
              <a:ext cx="540000" cy="540000"/>
              <a:chOff x="6303954" y="562596"/>
              <a:chExt cx="540000" cy="540000"/>
            </a:xfrm>
          </p:grpSpPr>
          <p:sp>
            <p:nvSpPr>
              <p:cNvPr id="675" name="Google Shape;675;p7"/>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676" name="Google Shape;676;p7"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677" name="Google Shape;677;p7"/>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lt1"/>
              </a:buClr>
              <a:buSzPts val="1500"/>
              <a:buNone/>
              <a:defRPr b="1">
                <a:solidFill>
                  <a:schemeClr val="lt1"/>
                </a:solidFill>
              </a:defRPr>
            </a:lvl1pPr>
            <a:lvl2pPr marL="914400" lvl="1" indent="-228600" algn="ctr">
              <a:lnSpc>
                <a:spcPct val="90000"/>
              </a:lnSpc>
              <a:spcBef>
                <a:spcPts val="300"/>
              </a:spcBef>
              <a:spcAft>
                <a:spcPts val="0"/>
              </a:spcAft>
              <a:buClr>
                <a:schemeClr val="lt1"/>
              </a:buClr>
              <a:buSzPts val="1400"/>
              <a:buNone/>
              <a:defRPr>
                <a:solidFill>
                  <a:schemeClr val="lt1"/>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678" name="Google Shape;678;p7"/>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lt1"/>
              </a:buClr>
              <a:buSzPts val="1500"/>
              <a:buNone/>
              <a:defRPr b="1">
                <a:solidFill>
                  <a:schemeClr val="lt1"/>
                </a:solidFill>
              </a:defRPr>
            </a:lvl1pPr>
            <a:lvl2pPr marL="914400" lvl="1" indent="-228600" algn="ctr">
              <a:lnSpc>
                <a:spcPct val="90000"/>
              </a:lnSpc>
              <a:spcBef>
                <a:spcPts val="300"/>
              </a:spcBef>
              <a:spcAft>
                <a:spcPts val="0"/>
              </a:spcAft>
              <a:buClr>
                <a:schemeClr val="lt1"/>
              </a:buClr>
              <a:buSzPts val="1400"/>
              <a:buNone/>
              <a:defRPr>
                <a:solidFill>
                  <a:schemeClr val="lt1"/>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sp>
        <p:nvSpPr>
          <p:cNvPr id="679" name="Google Shape;679;p7"/>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200" lvl="0" indent="-228600" algn="ctr">
              <a:lnSpc>
                <a:spcPct val="90000"/>
              </a:lnSpc>
              <a:spcBef>
                <a:spcPts val="300"/>
              </a:spcBef>
              <a:spcAft>
                <a:spcPts val="0"/>
              </a:spcAft>
              <a:buClr>
                <a:schemeClr val="lt1"/>
              </a:buClr>
              <a:buSzPts val="1500"/>
              <a:buNone/>
              <a:defRPr b="1">
                <a:solidFill>
                  <a:schemeClr val="lt1"/>
                </a:solidFill>
              </a:defRPr>
            </a:lvl1pPr>
            <a:lvl2pPr marL="914400" lvl="1" indent="-228600" algn="ctr">
              <a:lnSpc>
                <a:spcPct val="90000"/>
              </a:lnSpc>
              <a:spcBef>
                <a:spcPts val="300"/>
              </a:spcBef>
              <a:spcAft>
                <a:spcPts val="0"/>
              </a:spcAft>
              <a:buClr>
                <a:schemeClr val="lt1"/>
              </a:buClr>
              <a:buSzPts val="1400"/>
              <a:buNone/>
              <a:defRPr>
                <a:solidFill>
                  <a:schemeClr val="lt1"/>
                </a:solidFill>
              </a:defRPr>
            </a:lvl2pPr>
            <a:lvl3pPr marL="1371600" lvl="2" indent="-317500" algn="ctr">
              <a:lnSpc>
                <a:spcPct val="90000"/>
              </a:lnSpc>
              <a:spcBef>
                <a:spcPts val="300"/>
              </a:spcBef>
              <a:spcAft>
                <a:spcPts val="0"/>
              </a:spcAft>
              <a:buClr>
                <a:schemeClr val="lt1"/>
              </a:buClr>
              <a:buSzPts val="1400"/>
              <a:buChar char="•"/>
              <a:defRPr>
                <a:solidFill>
                  <a:srgbClr val="FF0000"/>
                </a:solidFill>
              </a:defRPr>
            </a:lvl3pPr>
            <a:lvl4pPr marL="1828800" lvl="3" indent="-304800" algn="ctr">
              <a:lnSpc>
                <a:spcPct val="90000"/>
              </a:lnSpc>
              <a:spcBef>
                <a:spcPts val="300"/>
              </a:spcBef>
              <a:spcAft>
                <a:spcPts val="0"/>
              </a:spcAft>
              <a:buClr>
                <a:schemeClr val="lt1"/>
              </a:buClr>
              <a:buSzPts val="1200"/>
              <a:buChar char="•"/>
              <a:defRPr>
                <a:solidFill>
                  <a:srgbClr val="FF0000"/>
                </a:solidFill>
              </a:defRPr>
            </a:lvl4pPr>
            <a:lvl5pPr marL="2286000" lvl="4" indent="-228600" algn="ctr">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680" name="Google Shape;680;p7"/>
          <p:cNvGrpSpPr/>
          <p:nvPr/>
        </p:nvGrpSpPr>
        <p:grpSpPr>
          <a:xfrm>
            <a:off x="-1449668" y="146875"/>
            <a:ext cx="1026225" cy="2044304"/>
            <a:chOff x="-1555624" y="1196393"/>
            <a:chExt cx="1368300" cy="2725739"/>
          </a:xfrm>
        </p:grpSpPr>
        <p:grpSp>
          <p:nvGrpSpPr>
            <p:cNvPr id="681" name="Google Shape;681;p7"/>
            <p:cNvGrpSpPr/>
            <p:nvPr/>
          </p:nvGrpSpPr>
          <p:grpSpPr>
            <a:xfrm>
              <a:off x="-1555624" y="1488707"/>
              <a:ext cx="1368300" cy="2433425"/>
              <a:chOff x="-1836712" y="3275837"/>
              <a:chExt cx="1368300" cy="2433425"/>
            </a:xfrm>
          </p:grpSpPr>
          <p:sp>
            <p:nvSpPr>
              <p:cNvPr id="682" name="Google Shape;682;p7"/>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background 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&gt;Solid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&gt;Colour</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a:p>
            </p:txBody>
          </p:sp>
          <p:pic>
            <p:nvPicPr>
              <p:cNvPr id="683" name="Google Shape;683;p7"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684" name="Google Shape;684;p7"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685" name="Google Shape;685;p7"/>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Key messages">
  <p:cSld name="Key messages">
    <p:bg>
      <p:bgPr>
        <a:solidFill>
          <a:schemeClr val="dk2"/>
        </a:solidFill>
        <a:effectLst/>
      </p:bgPr>
    </p:bg>
    <p:spTree>
      <p:nvGrpSpPr>
        <p:cNvPr id="1" name="Shape 6342"/>
        <p:cNvGrpSpPr/>
        <p:nvPr/>
      </p:nvGrpSpPr>
      <p:grpSpPr>
        <a:xfrm>
          <a:off x="0" y="0"/>
          <a:ext cx="0" cy="0"/>
          <a:chOff x="0" y="0"/>
          <a:chExt cx="0" cy="0"/>
        </a:xfrm>
      </p:grpSpPr>
      <p:sp>
        <p:nvSpPr>
          <p:cNvPr id="6343" name="Google Shape;6343;p63"/>
          <p:cNvSpPr/>
          <p:nvPr/>
        </p:nvSpPr>
        <p:spPr>
          <a:xfrm>
            <a:off x="-1113164" y="313265"/>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941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44" name="Google Shape;6344;p6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345" name="Google Shape;6345;p6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346" name="Google Shape;6346;p6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6347" name="Google Shape;6347;p63"/>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348" name="Google Shape;6348;p63"/>
          <p:cNvGrpSpPr/>
          <p:nvPr/>
        </p:nvGrpSpPr>
        <p:grpSpPr>
          <a:xfrm>
            <a:off x="7915031" y="222489"/>
            <a:ext cx="895855" cy="359804"/>
            <a:chOff x="1899" y="899"/>
            <a:chExt cx="4163" cy="1671"/>
          </a:xfrm>
        </p:grpSpPr>
        <p:sp>
          <p:nvSpPr>
            <p:cNvPr id="6349" name="Google Shape;6349;p6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0" name="Google Shape;6350;p6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1" name="Google Shape;6351;p6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2" name="Google Shape;6352;p6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3" name="Google Shape;6353;p6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4" name="Google Shape;6354;p6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5" name="Google Shape;6355;p6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6" name="Google Shape;6356;p6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7" name="Google Shape;6357;p6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8" name="Google Shape;6358;p6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59" name="Google Shape;6359;p6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0" name="Google Shape;6360;p63"/>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1" name="Google Shape;6361;p6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2" name="Google Shape;6362;p6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3" name="Google Shape;6363;p6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4" name="Google Shape;6364;p6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5" name="Google Shape;6365;p63"/>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6" name="Google Shape;6366;p6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7" name="Google Shape;6367;p6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8" name="Google Shape;6368;p6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69" name="Google Shape;6369;p6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0" name="Google Shape;6370;p6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1" name="Google Shape;6371;p6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2" name="Google Shape;6372;p6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3" name="Google Shape;6373;p6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4" name="Google Shape;6374;p6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5" name="Google Shape;6375;p6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6" name="Google Shape;6376;p6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7" name="Google Shape;6377;p6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8" name="Google Shape;6378;p6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79" name="Google Shape;6379;p6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0" name="Google Shape;6380;p6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1" name="Google Shape;6381;p6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2" name="Google Shape;6382;p6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3" name="Google Shape;6383;p6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4" name="Google Shape;6384;p6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5" name="Google Shape;6385;p6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6" name="Google Shape;6386;p6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7" name="Google Shape;6387;p6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8" name="Google Shape;6388;p6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89" name="Google Shape;6389;p6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0" name="Google Shape;6390;p63"/>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1" name="Google Shape;6391;p63"/>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2" name="Google Shape;6392;p63"/>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3" name="Google Shape;6393;p63"/>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4" name="Google Shape;6394;p63"/>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5" name="Google Shape;6395;p63"/>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6" name="Google Shape;6396;p63"/>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7" name="Google Shape;6397;p6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8" name="Google Shape;6398;p6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399" name="Google Shape;6399;p6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0" name="Google Shape;6400;p6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1" name="Google Shape;6401;p6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2" name="Google Shape;6402;p6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3" name="Google Shape;6403;p6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4" name="Google Shape;6404;p6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5" name="Google Shape;6405;p6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6" name="Google Shape;6406;p6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7" name="Google Shape;6407;p6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8" name="Google Shape;6408;p6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09" name="Google Shape;6409;p6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0" name="Google Shape;6410;p6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1" name="Google Shape;6411;p6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2" name="Google Shape;6412;p6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3" name="Google Shape;6413;p6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4" name="Google Shape;6414;p6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5" name="Google Shape;6415;p6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6" name="Google Shape;6416;p6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7" name="Google Shape;6417;p6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8" name="Google Shape;6418;p6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19" name="Google Shape;6419;p6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0" name="Google Shape;6420;p6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1" name="Google Shape;6421;p6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2" name="Google Shape;6422;p6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3" name="Google Shape;6423;p6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4" name="Google Shape;6424;p6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5" name="Google Shape;6425;p6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6" name="Google Shape;6426;p6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7" name="Google Shape;6427;p6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8" name="Google Shape;6428;p63"/>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29" name="Google Shape;6429;p6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0" name="Google Shape;6430;p6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1" name="Google Shape;6431;p6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2" name="Google Shape;6432;p6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3" name="Google Shape;6433;p6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4" name="Google Shape;6434;p6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5" name="Google Shape;6435;p6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6" name="Google Shape;6436;p6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7" name="Google Shape;6437;p6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8" name="Google Shape;6438;p6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39" name="Google Shape;6439;p6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40" name="Google Shape;6440;p6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41" name="Google Shape;6441;p6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442" name="Google Shape;6442;p63"/>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6443" name="Google Shape;6443;p63"/>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grpSp>
        <p:nvGrpSpPr>
          <p:cNvPr id="6444" name="Google Shape;6444;p63"/>
          <p:cNvGrpSpPr/>
          <p:nvPr/>
        </p:nvGrpSpPr>
        <p:grpSpPr>
          <a:xfrm>
            <a:off x="-1530678" y="2991542"/>
            <a:ext cx="1404225" cy="2177094"/>
            <a:chOff x="6195941" y="562596"/>
            <a:chExt cx="1872300" cy="2902792"/>
          </a:xfrm>
        </p:grpSpPr>
        <p:grpSp>
          <p:nvGrpSpPr>
            <p:cNvPr id="6445" name="Google Shape;6445;p63"/>
            <p:cNvGrpSpPr/>
            <p:nvPr/>
          </p:nvGrpSpPr>
          <p:grpSpPr>
            <a:xfrm>
              <a:off x="6195941" y="832605"/>
              <a:ext cx="1872300" cy="2632784"/>
              <a:chOff x="-1872716" y="660661"/>
              <a:chExt cx="1872300" cy="1974637"/>
            </a:xfrm>
          </p:grpSpPr>
          <p:sp>
            <p:nvSpPr>
              <p:cNvPr id="6446" name="Google Shape;6446;p63"/>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447" name="Google Shape;6447;p6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6448" name="Google Shape;6448;p63"/>
            <p:cNvGrpSpPr/>
            <p:nvPr/>
          </p:nvGrpSpPr>
          <p:grpSpPr>
            <a:xfrm>
              <a:off x="6303954" y="562596"/>
              <a:ext cx="540000" cy="540000"/>
              <a:chOff x="6303954" y="562596"/>
              <a:chExt cx="540000" cy="540000"/>
            </a:xfrm>
          </p:grpSpPr>
          <p:sp>
            <p:nvSpPr>
              <p:cNvPr id="6449" name="Google Shape;6449;p63"/>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450" name="Google Shape;6450;p6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6451" name="Google Shape;6451;p63"/>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6452" name="Google Shape;6452;p63"/>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6453" name="Google Shape;6453;p63"/>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454" name="Google Shape;6454;p63"/>
          <p:cNvGrpSpPr/>
          <p:nvPr/>
        </p:nvGrpSpPr>
        <p:grpSpPr>
          <a:xfrm>
            <a:off x="-1449668" y="146875"/>
            <a:ext cx="1026225" cy="2044304"/>
            <a:chOff x="-1555624" y="1196393"/>
            <a:chExt cx="1368300" cy="2725739"/>
          </a:xfrm>
        </p:grpSpPr>
        <p:grpSp>
          <p:nvGrpSpPr>
            <p:cNvPr id="6455" name="Google Shape;6455;p63"/>
            <p:cNvGrpSpPr/>
            <p:nvPr/>
          </p:nvGrpSpPr>
          <p:grpSpPr>
            <a:xfrm>
              <a:off x="-1555624" y="1488707"/>
              <a:ext cx="1368300" cy="2433425"/>
              <a:chOff x="-1836712" y="3275837"/>
              <a:chExt cx="1368300" cy="2433425"/>
            </a:xfrm>
          </p:grpSpPr>
          <p:sp>
            <p:nvSpPr>
              <p:cNvPr id="6456" name="Google Shape;6456;p63"/>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6457" name="Google Shape;6457;p63"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6458" name="Google Shape;6458;p63" descr="fill.png"/>
            <p:cNvPicPr preferRelativeResize="0"/>
            <p:nvPr/>
          </p:nvPicPr>
          <p:blipFill rotWithShape="1">
            <a:blip r:embed="rId4">
              <a:alphaModFix/>
            </a:blip>
            <a:srcRect/>
            <a:stretch/>
          </p:blipFill>
          <p:spPr>
            <a:xfrm>
              <a:off x="-1368152" y="1304800"/>
              <a:ext cx="324000" cy="324000"/>
            </a:xfrm>
            <a:prstGeom prst="rect">
              <a:avLst/>
            </a:prstGeom>
            <a:noFill/>
            <a:ln>
              <a:noFill/>
            </a:ln>
          </p:spPr>
        </p:pic>
        <p:sp>
          <p:nvSpPr>
            <p:cNvPr id="6459" name="Google Shape;6459;p63"/>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Tree>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Section break">
  <p:cSld name="Section break">
    <p:bg>
      <p:bgPr>
        <a:solidFill>
          <a:schemeClr val="dk2"/>
        </a:solidFill>
        <a:effectLst/>
      </p:bgPr>
    </p:bg>
    <p:spTree>
      <p:nvGrpSpPr>
        <p:cNvPr id="1" name="Shape 6460"/>
        <p:cNvGrpSpPr/>
        <p:nvPr/>
      </p:nvGrpSpPr>
      <p:grpSpPr>
        <a:xfrm>
          <a:off x="0" y="0"/>
          <a:ext cx="0" cy="0"/>
          <a:chOff x="0" y="0"/>
          <a:chExt cx="0" cy="0"/>
        </a:xfrm>
      </p:grpSpPr>
      <p:sp>
        <p:nvSpPr>
          <p:cNvPr id="6461" name="Google Shape;6461;p64"/>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462" name="Google Shape;6462;p64"/>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463" name="Google Shape;6463;p6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6464" name="Google Shape;6464;p64"/>
          <p:cNvGrpSpPr/>
          <p:nvPr/>
        </p:nvGrpSpPr>
        <p:grpSpPr>
          <a:xfrm>
            <a:off x="4673500" y="957437"/>
            <a:ext cx="1518894" cy="610035"/>
            <a:chOff x="1899" y="899"/>
            <a:chExt cx="4163" cy="1671"/>
          </a:xfrm>
        </p:grpSpPr>
        <p:sp>
          <p:nvSpPr>
            <p:cNvPr id="6465" name="Google Shape;6465;p64"/>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66" name="Google Shape;6466;p64"/>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67" name="Google Shape;6467;p64"/>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68" name="Google Shape;6468;p64"/>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69" name="Google Shape;6469;p64"/>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0" name="Google Shape;6470;p64"/>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1" name="Google Shape;6471;p64"/>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2" name="Google Shape;6472;p64"/>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3" name="Google Shape;6473;p64"/>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4" name="Google Shape;6474;p64"/>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5" name="Google Shape;6475;p64"/>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6" name="Google Shape;6476;p64"/>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7" name="Google Shape;6477;p64"/>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8" name="Google Shape;6478;p64"/>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79" name="Google Shape;6479;p64"/>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0" name="Google Shape;6480;p64"/>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1" name="Google Shape;6481;p64"/>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2" name="Google Shape;6482;p64"/>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3" name="Google Shape;6483;p64"/>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4" name="Google Shape;6484;p64"/>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5" name="Google Shape;6485;p64"/>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6" name="Google Shape;6486;p64"/>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7" name="Google Shape;6487;p64"/>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8" name="Google Shape;6488;p64"/>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89" name="Google Shape;6489;p64"/>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0" name="Google Shape;6490;p64"/>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1" name="Google Shape;6491;p64"/>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2" name="Google Shape;6492;p64"/>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3" name="Google Shape;6493;p64"/>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4" name="Google Shape;6494;p64"/>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5" name="Google Shape;6495;p64"/>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6" name="Google Shape;6496;p64"/>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7" name="Google Shape;6497;p64"/>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8" name="Google Shape;6498;p64"/>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499" name="Google Shape;6499;p64"/>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0" name="Google Shape;6500;p64"/>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1" name="Google Shape;6501;p64"/>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2" name="Google Shape;6502;p64"/>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3" name="Google Shape;6503;p64"/>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4" name="Google Shape;6504;p64"/>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5" name="Google Shape;6505;p64"/>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6" name="Google Shape;6506;p64"/>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7" name="Google Shape;6507;p64"/>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8" name="Google Shape;6508;p64"/>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09" name="Google Shape;6509;p64"/>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0" name="Google Shape;6510;p64"/>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1" name="Google Shape;6511;p64"/>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2" name="Google Shape;6512;p64"/>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3" name="Google Shape;6513;p64"/>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4" name="Google Shape;6514;p64"/>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5" name="Google Shape;6515;p64"/>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6" name="Google Shape;6516;p64"/>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7" name="Google Shape;6517;p64"/>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8" name="Google Shape;6518;p64"/>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19" name="Google Shape;6519;p64"/>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0" name="Google Shape;6520;p64"/>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1" name="Google Shape;6521;p64"/>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2" name="Google Shape;6522;p64"/>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3" name="Google Shape;6523;p64"/>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4" name="Google Shape;6524;p64"/>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5" name="Google Shape;6525;p64"/>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6" name="Google Shape;6526;p64"/>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7" name="Google Shape;6527;p64"/>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8" name="Google Shape;6528;p64"/>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29" name="Google Shape;6529;p64"/>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0" name="Google Shape;6530;p64"/>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1" name="Google Shape;6531;p64"/>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2" name="Google Shape;6532;p64"/>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3" name="Google Shape;6533;p64"/>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4" name="Google Shape;6534;p64"/>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5" name="Google Shape;6535;p64"/>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6" name="Google Shape;6536;p64"/>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7" name="Google Shape;6537;p64"/>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8" name="Google Shape;6538;p64"/>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39" name="Google Shape;6539;p64"/>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0" name="Google Shape;6540;p64"/>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1" name="Google Shape;6541;p64"/>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2" name="Google Shape;6542;p64"/>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3" name="Google Shape;6543;p64"/>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4" name="Google Shape;6544;p64"/>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5" name="Google Shape;6545;p64"/>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6" name="Google Shape;6546;p64"/>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7" name="Google Shape;6547;p64"/>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8" name="Google Shape;6548;p64"/>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49" name="Google Shape;6549;p64"/>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0" name="Google Shape;6550;p64"/>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1" name="Google Shape;6551;p64"/>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2" name="Google Shape;6552;p64"/>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3" name="Google Shape;6553;p64"/>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4" name="Google Shape;6554;p64"/>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5" name="Google Shape;6555;p64"/>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6" name="Google Shape;6556;p64"/>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57" name="Google Shape;6557;p64"/>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558" name="Google Shape;6558;p64"/>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sp>
        <p:nvSpPr>
          <p:cNvPr id="6559" name="Google Shape;6559;p64"/>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lt1"/>
              </a:buClr>
              <a:buSzPts val="2100"/>
              <a:buFont typeface="Calibri"/>
              <a:buNone/>
              <a:defRPr sz="2100" b="1" i="0" u="none" strike="noStrike" cap="none">
                <a:solidFill>
                  <a:schemeClr val="lt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560" name="Google Shape;6560;p64"/>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561" name="Google Shape;6561;p64"/>
          <p:cNvGrpSpPr/>
          <p:nvPr/>
        </p:nvGrpSpPr>
        <p:grpSpPr>
          <a:xfrm>
            <a:off x="-1449668" y="146875"/>
            <a:ext cx="1026225" cy="2044304"/>
            <a:chOff x="-1555624" y="1196393"/>
            <a:chExt cx="1368300" cy="2725739"/>
          </a:xfrm>
        </p:grpSpPr>
        <p:grpSp>
          <p:nvGrpSpPr>
            <p:cNvPr id="6562" name="Google Shape;6562;p64"/>
            <p:cNvGrpSpPr/>
            <p:nvPr/>
          </p:nvGrpSpPr>
          <p:grpSpPr>
            <a:xfrm>
              <a:off x="-1555624" y="1488707"/>
              <a:ext cx="1368300" cy="2433425"/>
              <a:chOff x="-1836712" y="3275837"/>
              <a:chExt cx="1368300" cy="2433425"/>
            </a:xfrm>
          </p:grpSpPr>
          <p:sp>
            <p:nvSpPr>
              <p:cNvPr id="6563" name="Google Shape;6563;p64"/>
              <p:cNvSpPr txBox="1"/>
              <p:nvPr/>
            </p:nvSpPr>
            <p:spPr>
              <a:xfrm>
                <a:off x="-1836712" y="3677962"/>
                <a:ext cx="1368300" cy="20313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background 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&gt;Solid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&gt;Colour</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&gt;choose a colour from the top line of the colour palette. Avoid setting the background colour the same as your font colour.</a:t>
                </a:r>
                <a:endParaRPr sz="1100" b="0" i="0" u="none" strike="noStrike" cap="none">
                  <a:solidFill>
                    <a:srgbClr val="000000"/>
                  </a:solidFill>
                  <a:latin typeface="Arial"/>
                  <a:ea typeface="Arial"/>
                  <a:cs typeface="Arial"/>
                  <a:sym typeface="Arial"/>
                </a:endParaRPr>
              </a:p>
            </p:txBody>
          </p:sp>
          <p:pic>
            <p:nvPicPr>
              <p:cNvPr id="6564" name="Google Shape;6564;p64" descr="icon_information-white.png"/>
              <p:cNvPicPr preferRelativeResize="0"/>
              <p:nvPr/>
            </p:nvPicPr>
            <p:blipFill rotWithShape="1">
              <a:blip r:embed="rId2">
                <a:alphaModFix/>
              </a:blip>
              <a:srcRect/>
              <a:stretch/>
            </p:blipFill>
            <p:spPr>
              <a:xfrm>
                <a:off x="-1728699" y="3275837"/>
                <a:ext cx="121592" cy="320113"/>
              </a:xfrm>
              <a:prstGeom prst="rect">
                <a:avLst/>
              </a:prstGeom>
              <a:noFill/>
              <a:ln>
                <a:noFill/>
              </a:ln>
            </p:spPr>
          </p:pic>
        </p:grpSp>
        <p:pic>
          <p:nvPicPr>
            <p:cNvPr id="6565" name="Google Shape;6565;p64" descr="fill.png"/>
            <p:cNvPicPr preferRelativeResize="0"/>
            <p:nvPr/>
          </p:nvPicPr>
          <p:blipFill rotWithShape="1">
            <a:blip r:embed="rId3">
              <a:alphaModFix/>
            </a:blip>
            <a:srcRect/>
            <a:stretch/>
          </p:blipFill>
          <p:spPr>
            <a:xfrm>
              <a:off x="-1368152" y="1304800"/>
              <a:ext cx="324000" cy="324000"/>
            </a:xfrm>
            <a:prstGeom prst="rect">
              <a:avLst/>
            </a:prstGeom>
            <a:noFill/>
            <a:ln>
              <a:noFill/>
            </a:ln>
          </p:spPr>
        </p:pic>
        <p:sp>
          <p:nvSpPr>
            <p:cNvPr id="6566" name="Google Shape;6566;p64"/>
            <p:cNvSpPr/>
            <p:nvPr/>
          </p:nvSpPr>
          <p:spPr>
            <a:xfrm>
              <a:off x="-1473415" y="1196393"/>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sp>
        <p:nvSpPr>
          <p:cNvPr id="6567" name="Google Shape;6567;p64"/>
          <p:cNvSpPr/>
          <p:nvPr/>
        </p:nvSpPr>
        <p:spPr>
          <a:xfrm>
            <a:off x="14740" y="903363"/>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Tree>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Title, full image and content: White">
  <p:cSld name="Title, full image and content: White">
    <p:bg>
      <p:bgPr>
        <a:blipFill>
          <a:blip r:embed="rId2">
            <a:alphaModFix/>
          </a:blip>
          <a:stretch>
            <a:fillRect/>
          </a:stretch>
        </a:blipFill>
        <a:effectLst/>
      </p:bgPr>
    </p:bg>
    <p:spTree>
      <p:nvGrpSpPr>
        <p:cNvPr id="1" name="Shape 6568"/>
        <p:cNvGrpSpPr/>
        <p:nvPr/>
      </p:nvGrpSpPr>
      <p:grpSpPr>
        <a:xfrm>
          <a:off x="0" y="0"/>
          <a:ext cx="0" cy="0"/>
          <a:chOff x="0" y="0"/>
          <a:chExt cx="0" cy="0"/>
        </a:xfrm>
      </p:grpSpPr>
      <p:sp>
        <p:nvSpPr>
          <p:cNvPr id="6569" name="Google Shape;6569;p65"/>
          <p:cNvSpPr/>
          <p:nvPr/>
        </p:nvSpPr>
        <p:spPr>
          <a:xfrm rot="5400000" flipH="1">
            <a:off x="524429" y="-524252"/>
            <a:ext cx="5143500" cy="61920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570" name="Google Shape;6570;p65"/>
          <p:cNvSpPr/>
          <p:nvPr/>
        </p:nvSpPr>
        <p:spPr>
          <a:xfrm rot="10800000" flipH="1">
            <a:off x="0" y="17"/>
            <a:ext cx="9144000" cy="1529700"/>
          </a:xfrm>
          <a:prstGeom prst="rect">
            <a:avLst/>
          </a:prstGeom>
          <a:gradFill>
            <a:gsLst>
              <a:gs pos="0">
                <a:srgbClr val="000000"/>
              </a:gs>
              <a:gs pos="100000">
                <a:srgbClr val="000000">
                  <a:alpha val="0"/>
                </a:srgbClr>
              </a:gs>
            </a:gsLst>
            <a:lin ang="16200038" scaled="0"/>
          </a:gra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571" name="Google Shape;6571;p65"/>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572" name="Google Shape;6572;p6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grpSp>
        <p:nvGrpSpPr>
          <p:cNvPr id="6573" name="Google Shape;6573;p65"/>
          <p:cNvGrpSpPr/>
          <p:nvPr/>
        </p:nvGrpSpPr>
        <p:grpSpPr>
          <a:xfrm>
            <a:off x="7915031" y="222489"/>
            <a:ext cx="895855" cy="359804"/>
            <a:chOff x="1899" y="899"/>
            <a:chExt cx="4163" cy="1671"/>
          </a:xfrm>
        </p:grpSpPr>
        <p:sp>
          <p:nvSpPr>
            <p:cNvPr id="6574" name="Google Shape;6574;p65"/>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75" name="Google Shape;6575;p65"/>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76" name="Google Shape;6576;p65"/>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77" name="Google Shape;6577;p65"/>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78" name="Google Shape;6578;p65"/>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79" name="Google Shape;6579;p65"/>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0" name="Google Shape;6580;p65"/>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1" name="Google Shape;6581;p65"/>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2" name="Google Shape;6582;p65"/>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3" name="Google Shape;6583;p65"/>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4" name="Google Shape;6584;p65"/>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5" name="Google Shape;6585;p65"/>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6" name="Google Shape;6586;p65"/>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7" name="Google Shape;6587;p65"/>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8" name="Google Shape;6588;p65"/>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89" name="Google Shape;6589;p65"/>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0" name="Google Shape;6590;p65"/>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1" name="Google Shape;6591;p65"/>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2" name="Google Shape;6592;p65"/>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3" name="Google Shape;6593;p65"/>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4" name="Google Shape;6594;p65"/>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5" name="Google Shape;6595;p65"/>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6" name="Google Shape;6596;p65"/>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7" name="Google Shape;6597;p65"/>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8" name="Google Shape;6598;p65"/>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599" name="Google Shape;6599;p65"/>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0" name="Google Shape;6600;p65"/>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1" name="Google Shape;6601;p65"/>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2" name="Google Shape;6602;p65"/>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3" name="Google Shape;6603;p65"/>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4" name="Google Shape;6604;p65"/>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5" name="Google Shape;6605;p65"/>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6" name="Google Shape;6606;p65"/>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7" name="Google Shape;6607;p65"/>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8" name="Google Shape;6608;p65"/>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09" name="Google Shape;6609;p65"/>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0" name="Google Shape;6610;p65"/>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1" name="Google Shape;6611;p65"/>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2" name="Google Shape;6612;p65"/>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3" name="Google Shape;6613;p65"/>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4" name="Google Shape;6614;p65"/>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5" name="Google Shape;6615;p65"/>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6" name="Google Shape;6616;p65"/>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7" name="Google Shape;6617;p65"/>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8" name="Google Shape;6618;p65"/>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19" name="Google Shape;6619;p65"/>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0" name="Google Shape;6620;p65"/>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1" name="Google Shape;6621;p65"/>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2" name="Google Shape;6622;p65"/>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3" name="Google Shape;6623;p65"/>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4" name="Google Shape;6624;p65"/>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5" name="Google Shape;6625;p65"/>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6" name="Google Shape;6626;p65"/>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7" name="Google Shape;6627;p65"/>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8" name="Google Shape;6628;p65"/>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29" name="Google Shape;6629;p65"/>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0" name="Google Shape;6630;p65"/>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1" name="Google Shape;6631;p65"/>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2" name="Google Shape;6632;p65"/>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3" name="Google Shape;6633;p65"/>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4" name="Google Shape;6634;p65"/>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5" name="Google Shape;6635;p65"/>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6" name="Google Shape;6636;p65"/>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7" name="Google Shape;6637;p65"/>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8" name="Google Shape;6638;p65"/>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39" name="Google Shape;6639;p65"/>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0" name="Google Shape;6640;p65"/>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1" name="Google Shape;6641;p65"/>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2" name="Google Shape;6642;p65"/>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3" name="Google Shape;6643;p65"/>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4" name="Google Shape;6644;p65"/>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5" name="Google Shape;6645;p65"/>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6" name="Google Shape;6646;p65"/>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7" name="Google Shape;6647;p65"/>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8" name="Google Shape;6648;p65"/>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49" name="Google Shape;6649;p65"/>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0" name="Google Shape;6650;p65"/>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1" name="Google Shape;6651;p65"/>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2" name="Google Shape;6652;p65"/>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3" name="Google Shape;6653;p65"/>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4" name="Google Shape;6654;p65"/>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5" name="Google Shape;6655;p65"/>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6" name="Google Shape;6656;p65"/>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7" name="Google Shape;6657;p65"/>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8" name="Google Shape;6658;p65"/>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59" name="Google Shape;6659;p65"/>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0" name="Google Shape;6660;p65"/>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1" name="Google Shape;6661;p65"/>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2" name="Google Shape;6662;p65"/>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3" name="Google Shape;6663;p65"/>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4" name="Google Shape;6664;p65"/>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5" name="Google Shape;6665;p65"/>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66" name="Google Shape;6666;p65"/>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667" name="Google Shape;6667;p65"/>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sm" len="sm"/>
              <a:tailEnd type="none" w="sm" len="sm"/>
            </a:ln>
          </p:spPr>
        </p:cxnSp>
      </p:grpSp>
      <p:grpSp>
        <p:nvGrpSpPr>
          <p:cNvPr id="6668" name="Google Shape;6668;p65"/>
          <p:cNvGrpSpPr/>
          <p:nvPr/>
        </p:nvGrpSpPr>
        <p:grpSpPr>
          <a:xfrm>
            <a:off x="-1530678" y="2991542"/>
            <a:ext cx="1404225" cy="2177094"/>
            <a:chOff x="6195941" y="562596"/>
            <a:chExt cx="1872300" cy="2902792"/>
          </a:xfrm>
        </p:grpSpPr>
        <p:grpSp>
          <p:nvGrpSpPr>
            <p:cNvPr id="6669" name="Google Shape;6669;p65"/>
            <p:cNvGrpSpPr/>
            <p:nvPr/>
          </p:nvGrpSpPr>
          <p:grpSpPr>
            <a:xfrm>
              <a:off x="6195941" y="832605"/>
              <a:ext cx="1872300" cy="2632784"/>
              <a:chOff x="-1872716" y="660661"/>
              <a:chExt cx="1872300" cy="1974637"/>
            </a:xfrm>
          </p:grpSpPr>
          <p:sp>
            <p:nvSpPr>
              <p:cNvPr id="6670" name="Google Shape;6670;p65"/>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671" name="Google Shape;6671;p65"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672" name="Google Shape;6672;p65"/>
            <p:cNvGrpSpPr/>
            <p:nvPr/>
          </p:nvGrpSpPr>
          <p:grpSpPr>
            <a:xfrm>
              <a:off x="6303954" y="562596"/>
              <a:ext cx="540000" cy="540000"/>
              <a:chOff x="6303954" y="562596"/>
              <a:chExt cx="540000" cy="540000"/>
            </a:xfrm>
          </p:grpSpPr>
          <p:sp>
            <p:nvSpPr>
              <p:cNvPr id="6673" name="Google Shape;6673;p65"/>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674" name="Google Shape;6674;p65"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6675" name="Google Shape;6675;p65"/>
          <p:cNvSpPr/>
          <p:nvPr/>
        </p:nvSpPr>
        <p:spPr>
          <a:xfrm>
            <a:off x="5760132" y="2517744"/>
            <a:ext cx="3299050" cy="231029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lt1">
              <a:alpha val="20000"/>
            </a:scheme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76" name="Google Shape;6676;p65"/>
          <p:cNvSpPr/>
          <p:nvPr/>
        </p:nvSpPr>
        <p:spPr>
          <a:xfrm>
            <a:off x="0" y="1190"/>
            <a:ext cx="6813254" cy="1904618"/>
          </a:xfrm>
          <a:custGeom>
            <a:avLst/>
            <a:gdLst/>
            <a:ahLst/>
            <a:cxnLst/>
            <a:rect l="l" t="t" r="r" b="b"/>
            <a:pathLst>
              <a:path w="12745" h="4169" extrusionOk="0">
                <a:moveTo>
                  <a:pt x="0" y="0"/>
                </a:moveTo>
                <a:lnTo>
                  <a:pt x="12745" y="0"/>
                </a:lnTo>
                <a:cubicBezTo>
                  <a:pt x="12602" y="54"/>
                  <a:pt x="12453" y="92"/>
                  <a:pt x="12309" y="143"/>
                </a:cubicBezTo>
                <a:cubicBezTo>
                  <a:pt x="11761" y="325"/>
                  <a:pt x="11223" y="566"/>
                  <a:pt x="10706" y="823"/>
                </a:cubicBezTo>
                <a:cubicBezTo>
                  <a:pt x="10540" y="913"/>
                  <a:pt x="10370" y="996"/>
                  <a:pt x="10206" y="1089"/>
                </a:cubicBezTo>
                <a:cubicBezTo>
                  <a:pt x="9498" y="1478"/>
                  <a:pt x="8825" y="1912"/>
                  <a:pt x="8143" y="2343"/>
                </a:cubicBezTo>
                <a:cubicBezTo>
                  <a:pt x="7530" y="2736"/>
                  <a:pt x="6917" y="3108"/>
                  <a:pt x="6263" y="3430"/>
                </a:cubicBezTo>
                <a:cubicBezTo>
                  <a:pt x="5581" y="3762"/>
                  <a:pt x="4857" y="4046"/>
                  <a:pt x="4100" y="4136"/>
                </a:cubicBezTo>
                <a:cubicBezTo>
                  <a:pt x="3871" y="4169"/>
                  <a:pt x="3647" y="4166"/>
                  <a:pt x="3417" y="4161"/>
                </a:cubicBezTo>
                <a:cubicBezTo>
                  <a:pt x="3053" y="4144"/>
                  <a:pt x="2694" y="4069"/>
                  <a:pt x="2351" y="3949"/>
                </a:cubicBezTo>
                <a:cubicBezTo>
                  <a:pt x="1742" y="3736"/>
                  <a:pt x="1194" y="3388"/>
                  <a:pt x="684" y="3000"/>
                </a:cubicBezTo>
                <a:cubicBezTo>
                  <a:pt x="462" y="2825"/>
                  <a:pt x="243" y="2656"/>
                  <a:pt x="0" y="2512"/>
                </a:cubicBez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77" name="Google Shape;6677;p65"/>
          <p:cNvSpPr txBox="1">
            <a:spLocks noGrp="1"/>
          </p:cNvSpPr>
          <p:nvPr>
            <p:ph type="title"/>
          </p:nvPr>
        </p:nvSpPr>
        <p:spPr>
          <a:xfrm>
            <a:off x="386100" y="326237"/>
            <a:ext cx="3564600" cy="9420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678" name="Google Shape;6678;p65"/>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679" name="Google Shape;6679;p65"/>
          <p:cNvSpPr txBox="1">
            <a:spLocks noGrp="1"/>
          </p:cNvSpPr>
          <p:nvPr>
            <p:ph type="body" idx="1"/>
          </p:nvPr>
        </p:nvSpPr>
        <p:spPr>
          <a:xfrm>
            <a:off x="386100" y="2328723"/>
            <a:ext cx="3564600" cy="2143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lt1"/>
              </a:buClr>
              <a:buSzPts val="1500"/>
              <a:buFont typeface="Arial"/>
              <a:buNone/>
              <a:defRPr sz="1500" b="0" i="0" u="none" strike="noStrike" cap="none">
                <a:solidFill>
                  <a:schemeClr val="lt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lt1"/>
              </a:buClr>
              <a:buSzPts val="1400"/>
              <a:buFont typeface="Arial"/>
              <a:buNone/>
              <a:defRPr sz="1400" b="0" i="0" u="none" strike="noStrike" cap="none">
                <a:solidFill>
                  <a:schemeClr val="lt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lt1"/>
              </a:buClr>
              <a:buSzPts val="1400"/>
              <a:buFont typeface="Arial"/>
              <a:buChar char="•"/>
              <a:defRPr sz="1400" b="1" i="0" u="none" strike="noStrike" cap="none">
                <a:solidFill>
                  <a:schemeClr val="lt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lt1"/>
              </a:buClr>
              <a:buSzPts val="1200"/>
              <a:buFont typeface="Arial"/>
              <a:buChar char="•"/>
              <a:defRPr sz="1200" b="0" i="0" u="none" strike="noStrike" cap="none">
                <a:solidFill>
                  <a:schemeClr val="lt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lt1"/>
              </a:buClr>
              <a:buSzPts val="1500"/>
              <a:buFont typeface="Arial"/>
              <a:buNone/>
              <a:defRPr sz="1500" b="1" i="0" u="none" strike="noStrike" cap="none">
                <a:solidFill>
                  <a:schemeClr val="l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680" name="Google Shape;6680;p65"/>
          <p:cNvGrpSpPr/>
          <p:nvPr/>
        </p:nvGrpSpPr>
        <p:grpSpPr>
          <a:xfrm>
            <a:off x="-1530678" y="653649"/>
            <a:ext cx="1026225" cy="1698128"/>
            <a:chOff x="-1836712" y="2937191"/>
            <a:chExt cx="1368300" cy="2264171"/>
          </a:xfrm>
        </p:grpSpPr>
        <p:pic>
          <p:nvPicPr>
            <p:cNvPr id="6681" name="Google Shape;6681;p65"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6682" name="Google Shape;6682;p65"/>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change the photographic image to the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&gt;Right Click over slide</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&gt;format background</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&gt;picture or texture fill</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&gt;select image from  </a:t>
              </a:r>
              <a:br>
                <a:rPr lang="en-GB" sz="800" b="0" i="0" u="none" strike="noStrike" cap="none">
                  <a:solidFill>
                    <a:srgbClr val="000000"/>
                  </a:solidFill>
                  <a:latin typeface="Calibri"/>
                  <a:ea typeface="Calibri"/>
                  <a:cs typeface="Calibri"/>
                  <a:sym typeface="Calibri"/>
                </a:rPr>
              </a:br>
              <a:r>
                <a:rPr lang="en-GB" sz="800" b="0" i="0" u="none" strike="noStrike" cap="none">
                  <a:solidFill>
                    <a:srgbClr val="000000"/>
                  </a:solidFill>
                  <a:latin typeface="Calibri"/>
                  <a:ea typeface="Calibri"/>
                  <a:cs typeface="Calibri"/>
                  <a:sym typeface="Calibri"/>
                </a:rPr>
                <a:t>  your file</a:t>
              </a:r>
              <a:endParaRPr sz="800" b="0" i="0" u="none" strike="noStrike" cap="none">
                <a:solidFill>
                  <a:srgbClr val="000000"/>
                </a:solidFill>
                <a:latin typeface="Calibri"/>
                <a:ea typeface="Calibri"/>
                <a:cs typeface="Calibri"/>
                <a:sym typeface="Calibri"/>
              </a:endParaRPr>
            </a:p>
          </p:txBody>
        </p:sp>
        <p:pic>
          <p:nvPicPr>
            <p:cNvPr id="6683" name="Google Shape;6683;p65"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Key messages: White">
  <p:cSld name="Key messages: White">
    <p:bg>
      <p:bgPr>
        <a:solidFill>
          <a:schemeClr val="dk2"/>
        </a:solidFill>
        <a:effectLst/>
      </p:bgPr>
    </p:bg>
    <p:spTree>
      <p:nvGrpSpPr>
        <p:cNvPr id="1" name="Shape 6684"/>
        <p:cNvGrpSpPr/>
        <p:nvPr/>
      </p:nvGrpSpPr>
      <p:grpSpPr>
        <a:xfrm>
          <a:off x="0" y="0"/>
          <a:ext cx="0" cy="0"/>
          <a:chOff x="0" y="0"/>
          <a:chExt cx="0" cy="0"/>
        </a:xfrm>
      </p:grpSpPr>
      <p:sp>
        <p:nvSpPr>
          <p:cNvPr id="6685" name="Google Shape;6685;p66"/>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grpSp>
        <p:nvGrpSpPr>
          <p:cNvPr id="6686" name="Google Shape;6686;p66"/>
          <p:cNvGrpSpPr/>
          <p:nvPr/>
        </p:nvGrpSpPr>
        <p:grpSpPr>
          <a:xfrm>
            <a:off x="7916400" y="221400"/>
            <a:ext cx="893889" cy="359014"/>
            <a:chOff x="1899" y="899"/>
            <a:chExt cx="4163" cy="1671"/>
          </a:xfrm>
        </p:grpSpPr>
        <p:sp>
          <p:nvSpPr>
            <p:cNvPr id="6687" name="Google Shape;6687;p66"/>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88" name="Google Shape;6688;p66"/>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89" name="Google Shape;6689;p66"/>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0" name="Google Shape;6690;p66"/>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1" name="Google Shape;6691;p66"/>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2" name="Google Shape;6692;p66"/>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3" name="Google Shape;6693;p66"/>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4" name="Google Shape;6694;p66"/>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5" name="Google Shape;6695;p66"/>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6" name="Google Shape;6696;p66"/>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7" name="Google Shape;6697;p66"/>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8" name="Google Shape;6698;p66"/>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699" name="Google Shape;6699;p66"/>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0" name="Google Shape;6700;p66"/>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1" name="Google Shape;6701;p66"/>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2" name="Google Shape;6702;p66"/>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3" name="Google Shape;6703;p66"/>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4" name="Google Shape;6704;p66"/>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5" name="Google Shape;6705;p66"/>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6" name="Google Shape;6706;p66"/>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7" name="Google Shape;6707;p66"/>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8" name="Google Shape;6708;p66"/>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09" name="Google Shape;6709;p66"/>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0" name="Google Shape;6710;p66"/>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1" name="Google Shape;6711;p66"/>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2" name="Google Shape;6712;p66"/>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3" name="Google Shape;6713;p66"/>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4" name="Google Shape;6714;p66"/>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5" name="Google Shape;6715;p66"/>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6" name="Google Shape;6716;p66"/>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7" name="Google Shape;6717;p66"/>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8" name="Google Shape;6718;p66"/>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19" name="Google Shape;6719;p66"/>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0" name="Google Shape;6720;p66"/>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1" name="Google Shape;6721;p66"/>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2" name="Google Shape;6722;p66"/>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3" name="Google Shape;6723;p66"/>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4" name="Google Shape;6724;p66"/>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5" name="Google Shape;6725;p66"/>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6" name="Google Shape;6726;p66"/>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7" name="Google Shape;6727;p66"/>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8" name="Google Shape;6728;p66"/>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29" name="Google Shape;6729;p66"/>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0" name="Google Shape;6730;p66"/>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1" name="Google Shape;6731;p66"/>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2" name="Google Shape;6732;p66"/>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3" name="Google Shape;6733;p66"/>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4" name="Google Shape;6734;p66"/>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5" name="Google Shape;6735;p66"/>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6" name="Google Shape;6736;p66"/>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7" name="Google Shape;6737;p66"/>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8" name="Google Shape;6738;p66"/>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39" name="Google Shape;6739;p66"/>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0" name="Google Shape;6740;p66"/>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1" name="Google Shape;6741;p66"/>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2" name="Google Shape;6742;p66"/>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3" name="Google Shape;6743;p66"/>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4" name="Google Shape;6744;p66"/>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5" name="Google Shape;6745;p66"/>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6" name="Google Shape;6746;p66"/>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7" name="Google Shape;6747;p66"/>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8" name="Google Shape;6748;p66"/>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49" name="Google Shape;6749;p66"/>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0" name="Google Shape;6750;p66"/>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1" name="Google Shape;6751;p66"/>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2" name="Google Shape;6752;p66"/>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3" name="Google Shape;6753;p66"/>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4" name="Google Shape;6754;p66"/>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5" name="Google Shape;6755;p66"/>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6" name="Google Shape;6756;p66"/>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7" name="Google Shape;6757;p66"/>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8" name="Google Shape;6758;p66"/>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59" name="Google Shape;6759;p66"/>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0" name="Google Shape;6760;p66"/>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1" name="Google Shape;6761;p66"/>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2" name="Google Shape;6762;p66"/>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3" name="Google Shape;6763;p66"/>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4" name="Google Shape;6764;p66"/>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5" name="Google Shape;6765;p66"/>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6" name="Google Shape;6766;p66"/>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7" name="Google Shape;6767;p66"/>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8" name="Google Shape;6768;p66"/>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69" name="Google Shape;6769;p66"/>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0" name="Google Shape;6770;p66"/>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1" name="Google Shape;6771;p66"/>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2" name="Google Shape;6772;p66"/>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3" name="Google Shape;6773;p66"/>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4" name="Google Shape;6774;p66"/>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5" name="Google Shape;6775;p66"/>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6" name="Google Shape;6776;p66"/>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7" name="Google Shape;6777;p66"/>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8" name="Google Shape;6778;p66"/>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79" name="Google Shape;6779;p66"/>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780" name="Google Shape;6780;p66"/>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
        <p:nvSpPr>
          <p:cNvPr id="6781" name="Google Shape;6781;p66"/>
          <p:cNvSpPr/>
          <p:nvPr/>
        </p:nvSpPr>
        <p:spPr>
          <a:xfrm>
            <a:off x="-1113164" y="313265"/>
            <a:ext cx="7365203" cy="5157785"/>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782" name="Google Shape;6782;p6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783" name="Google Shape;6783;p6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784" name="Google Shape;6784;p6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6785" name="Google Shape;6785;p66"/>
          <p:cNvSpPr txBox="1">
            <a:spLocks noGrp="1"/>
          </p:cNvSpPr>
          <p:nvPr>
            <p:ph type="body" idx="1"/>
          </p:nvPr>
        </p:nvSpPr>
        <p:spPr>
          <a:xfrm>
            <a:off x="671678" y="2991541"/>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6786" name="Google Shape;6786;p66"/>
          <p:cNvSpPr txBox="1">
            <a:spLocks noGrp="1"/>
          </p:cNvSpPr>
          <p:nvPr>
            <p:ph type="title"/>
          </p:nvPr>
        </p:nvSpPr>
        <p:spPr>
          <a:xfrm>
            <a:off x="671678" y="641288"/>
            <a:ext cx="7244100" cy="942000"/>
          </a:xfrm>
          <a:prstGeom prst="rect">
            <a:avLst/>
          </a:prstGeom>
          <a:noFill/>
          <a:ln>
            <a:noFill/>
          </a:ln>
        </p:spPr>
        <p:txBody>
          <a:bodyPr spcFirstLastPara="1" wrap="square" lIns="0" tIns="0" rIns="0" bIns="0" anchor="b" anchorCtr="0"/>
          <a:lstStyle>
            <a:lvl1pPr marR="0" lvl="0" algn="ctr"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grpSp>
        <p:nvGrpSpPr>
          <p:cNvPr id="6787" name="Google Shape;6787;p66"/>
          <p:cNvGrpSpPr/>
          <p:nvPr/>
        </p:nvGrpSpPr>
        <p:grpSpPr>
          <a:xfrm>
            <a:off x="-1530678" y="2991542"/>
            <a:ext cx="1404225" cy="2177094"/>
            <a:chOff x="6195941" y="562596"/>
            <a:chExt cx="1872300" cy="2902792"/>
          </a:xfrm>
        </p:grpSpPr>
        <p:grpSp>
          <p:nvGrpSpPr>
            <p:cNvPr id="6788" name="Google Shape;6788;p66"/>
            <p:cNvGrpSpPr/>
            <p:nvPr/>
          </p:nvGrpSpPr>
          <p:grpSpPr>
            <a:xfrm>
              <a:off x="6195941" y="832605"/>
              <a:ext cx="1872300" cy="2632784"/>
              <a:chOff x="-1872716" y="660661"/>
              <a:chExt cx="1872300" cy="1974637"/>
            </a:xfrm>
          </p:grpSpPr>
          <p:sp>
            <p:nvSpPr>
              <p:cNvPr id="6789" name="Google Shape;6789;p66"/>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790" name="Google Shape;6790;p66"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6791" name="Google Shape;6791;p66"/>
            <p:cNvGrpSpPr/>
            <p:nvPr/>
          </p:nvGrpSpPr>
          <p:grpSpPr>
            <a:xfrm>
              <a:off x="6303954" y="562596"/>
              <a:ext cx="540000" cy="540000"/>
              <a:chOff x="6303954" y="562596"/>
              <a:chExt cx="540000" cy="540000"/>
            </a:xfrm>
          </p:grpSpPr>
          <p:sp>
            <p:nvSpPr>
              <p:cNvPr id="6792" name="Google Shape;6792;p66"/>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793" name="Google Shape;6793;p66"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6794" name="Google Shape;6794;p66"/>
          <p:cNvSpPr txBox="1">
            <a:spLocks noGrp="1"/>
          </p:cNvSpPr>
          <p:nvPr>
            <p:ph type="body" idx="2"/>
          </p:nvPr>
        </p:nvSpPr>
        <p:spPr>
          <a:xfrm>
            <a:off x="2695358" y="2992784"/>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6795" name="Google Shape;6795;p66"/>
          <p:cNvSpPr txBox="1">
            <a:spLocks noGrp="1"/>
          </p:cNvSpPr>
          <p:nvPr>
            <p:ph type="body" idx="3"/>
          </p:nvPr>
        </p:nvSpPr>
        <p:spPr>
          <a:xfrm>
            <a:off x="4719037" y="2994027"/>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6796" name="Google Shape;6796;p66"/>
          <p:cNvSpPr txBox="1">
            <a:spLocks noGrp="1"/>
          </p:cNvSpPr>
          <p:nvPr>
            <p:ph type="body" idx="4"/>
          </p:nvPr>
        </p:nvSpPr>
        <p:spPr>
          <a:xfrm>
            <a:off x="6742717" y="2995270"/>
            <a:ext cx="1712700" cy="1195800"/>
          </a:xfrm>
          <a:prstGeom prst="rect">
            <a:avLst/>
          </a:prstGeom>
          <a:noFill/>
          <a:ln>
            <a:noFill/>
          </a:ln>
        </p:spPr>
        <p:txBody>
          <a:bodyPr spcFirstLastPara="1" wrap="square" lIns="0" tIns="0" rIns="0" bIns="0" anchor="t" anchorCtr="0"/>
          <a:lstStyle>
            <a:lvl1pPr marL="457200" marR="0" lvl="0" indent="-228600" algn="ctr" rtl="0">
              <a:lnSpc>
                <a:spcPct val="90000"/>
              </a:lnSpc>
              <a:spcBef>
                <a:spcPts val="3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1pPr>
            <a:lvl2pPr marL="914400" marR="0" lvl="1" indent="-228600" algn="ctr"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ctr" rtl="0">
              <a:lnSpc>
                <a:spcPct val="90000"/>
              </a:lnSpc>
              <a:spcBef>
                <a:spcPts val="300"/>
              </a:spcBef>
              <a:spcAft>
                <a:spcPts val="0"/>
              </a:spcAft>
              <a:buClr>
                <a:schemeClr val="lt1"/>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ctr" rtl="0">
              <a:lnSpc>
                <a:spcPct val="90000"/>
              </a:lnSpc>
              <a:spcBef>
                <a:spcPts val="300"/>
              </a:spcBef>
              <a:spcAft>
                <a:spcPts val="0"/>
              </a:spcAft>
              <a:buClr>
                <a:schemeClr val="lt1"/>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ctr"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6797"/>
        <p:cNvGrpSpPr/>
        <p:nvPr/>
      </p:nvGrpSpPr>
      <p:grpSpPr>
        <a:xfrm>
          <a:off x="0" y="0"/>
          <a:ext cx="0" cy="0"/>
          <a:chOff x="0" y="0"/>
          <a:chExt cx="0" cy="0"/>
        </a:xfrm>
      </p:grpSpPr>
      <p:sp>
        <p:nvSpPr>
          <p:cNvPr id="6798" name="Google Shape;6798;p67"/>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799" name="Google Shape;6799;p67"/>
          <p:cNvSpPr/>
          <p:nvPr/>
        </p:nvSpPr>
        <p:spPr>
          <a:xfrm>
            <a:off x="14740" y="903363"/>
            <a:ext cx="4941552"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00" name="Google Shape;6800;p67"/>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dk1"/>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801" name="Google Shape;6801;p67"/>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dk1"/>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802" name="Google Shape;6802;p67"/>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dk1"/>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6803" name="Google Shape;6803;p67"/>
          <p:cNvSpPr txBox="1">
            <a:spLocks noGrp="1"/>
          </p:cNvSpPr>
          <p:nvPr>
            <p:ph type="title"/>
          </p:nvPr>
        </p:nvSpPr>
        <p:spPr>
          <a:xfrm>
            <a:off x="4673500" y="1842357"/>
            <a:ext cx="3468300" cy="10101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804" name="Google Shape;6804;p67"/>
          <p:cNvSpPr txBox="1">
            <a:spLocks noGrp="1"/>
          </p:cNvSpPr>
          <p:nvPr>
            <p:ph type="body" idx="1"/>
          </p:nvPr>
        </p:nvSpPr>
        <p:spPr>
          <a:xfrm>
            <a:off x="4673500" y="3069347"/>
            <a:ext cx="3468300" cy="6585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rgbClr val="FF0000"/>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rgbClr val="FF0000"/>
                </a:solidFill>
                <a:latin typeface="Calibri"/>
                <a:ea typeface="Calibri"/>
                <a:cs typeface="Calibri"/>
                <a:sym typeface="Calibri"/>
              </a:defRPr>
            </a:lvl4pPr>
            <a:lvl5pPr marL="2286000" marR="0" lvl="4" indent="-228600" algn="l" rtl="0">
              <a:lnSpc>
                <a:spcPct val="90000"/>
              </a:lnSpc>
              <a:spcBef>
                <a:spcPts val="600"/>
              </a:spcBef>
              <a:spcAft>
                <a:spcPts val="0"/>
              </a:spcAft>
              <a:buClr>
                <a:srgbClr val="FF0000"/>
              </a:buClr>
              <a:buSzPts val="1500"/>
              <a:buFont typeface="Arial"/>
              <a:buNone/>
              <a:defRPr sz="1500" b="1" i="0" u="none" strike="noStrike" cap="none">
                <a:solidFill>
                  <a:srgbClr val="FF0000"/>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805" name="Google Shape;6805;p67"/>
          <p:cNvGrpSpPr/>
          <p:nvPr/>
        </p:nvGrpSpPr>
        <p:grpSpPr>
          <a:xfrm>
            <a:off x="4673500" y="957418"/>
            <a:ext cx="1518940" cy="610054"/>
            <a:chOff x="1899" y="899"/>
            <a:chExt cx="4163" cy="1671"/>
          </a:xfrm>
        </p:grpSpPr>
        <p:sp>
          <p:nvSpPr>
            <p:cNvPr id="6806" name="Google Shape;6806;p67"/>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07" name="Google Shape;6807;p67"/>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08" name="Google Shape;6808;p67"/>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09" name="Google Shape;6809;p67"/>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0" name="Google Shape;6810;p67"/>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1" name="Google Shape;6811;p67"/>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2" name="Google Shape;6812;p67"/>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3" name="Google Shape;6813;p67"/>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4" name="Google Shape;6814;p67"/>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5" name="Google Shape;6815;p67"/>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6" name="Google Shape;6816;p67"/>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7" name="Google Shape;6817;p67"/>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8" name="Google Shape;6818;p67"/>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19" name="Google Shape;6819;p67"/>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0" name="Google Shape;6820;p67"/>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1" name="Google Shape;6821;p67"/>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2" name="Google Shape;6822;p67"/>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3" name="Google Shape;6823;p67"/>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4" name="Google Shape;6824;p67"/>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5" name="Google Shape;6825;p67"/>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6" name="Google Shape;6826;p67"/>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7" name="Google Shape;6827;p67"/>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8" name="Google Shape;6828;p67"/>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29" name="Google Shape;6829;p67"/>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0" name="Google Shape;6830;p67"/>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1" name="Google Shape;6831;p67"/>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2" name="Google Shape;6832;p67"/>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3" name="Google Shape;6833;p67"/>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4" name="Google Shape;6834;p67"/>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5" name="Google Shape;6835;p67"/>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6" name="Google Shape;6836;p67"/>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7" name="Google Shape;6837;p67"/>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8" name="Google Shape;6838;p67"/>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39" name="Google Shape;6839;p67"/>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0" name="Google Shape;6840;p67"/>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1" name="Google Shape;6841;p67"/>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2" name="Google Shape;6842;p67"/>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3" name="Google Shape;6843;p67"/>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4" name="Google Shape;6844;p67"/>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5" name="Google Shape;6845;p67"/>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6" name="Google Shape;6846;p67"/>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7" name="Google Shape;6847;p67"/>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8" name="Google Shape;6848;p67"/>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49" name="Google Shape;6849;p67"/>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0" name="Google Shape;6850;p67"/>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1" name="Google Shape;6851;p67"/>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2" name="Google Shape;6852;p67"/>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3" name="Google Shape;6853;p67"/>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4" name="Google Shape;6854;p67"/>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5" name="Google Shape;6855;p67"/>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6" name="Google Shape;6856;p67"/>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7" name="Google Shape;6857;p67"/>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8" name="Google Shape;6858;p67"/>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59" name="Google Shape;6859;p67"/>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0" name="Google Shape;6860;p67"/>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1" name="Google Shape;6861;p67"/>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2" name="Google Shape;6862;p67"/>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3" name="Google Shape;6863;p67"/>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4" name="Google Shape;6864;p67"/>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5" name="Google Shape;6865;p67"/>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6" name="Google Shape;6866;p67"/>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7" name="Google Shape;6867;p67"/>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8" name="Google Shape;6868;p67"/>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69" name="Google Shape;6869;p67"/>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0" name="Google Shape;6870;p67"/>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1" name="Google Shape;6871;p67"/>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2" name="Google Shape;6872;p67"/>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3" name="Google Shape;6873;p67"/>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4" name="Google Shape;6874;p67"/>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5" name="Google Shape;6875;p67"/>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6" name="Google Shape;6876;p67"/>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7" name="Google Shape;6877;p67"/>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8" name="Google Shape;6878;p67"/>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79" name="Google Shape;6879;p67"/>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0" name="Google Shape;6880;p67"/>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1" name="Google Shape;6881;p67"/>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2" name="Google Shape;6882;p67"/>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3" name="Google Shape;6883;p67"/>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4" name="Google Shape;6884;p67"/>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5" name="Google Shape;6885;p67"/>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6" name="Google Shape;6886;p67"/>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7" name="Google Shape;6887;p67"/>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8" name="Google Shape;6888;p67"/>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89" name="Google Shape;6889;p67"/>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0" name="Google Shape;6890;p67"/>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1" name="Google Shape;6891;p67"/>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2" name="Google Shape;6892;p67"/>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3" name="Google Shape;6893;p67"/>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4" name="Google Shape;6894;p67"/>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5" name="Google Shape;6895;p67"/>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6" name="Google Shape;6896;p67"/>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7" name="Google Shape;6897;p67"/>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898" name="Google Shape;6898;p67"/>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6899" name="Google Shape;6899;p67"/>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5125">
          <p15:clr>
            <a:srgbClr val="FBAE40"/>
          </p15:clr>
        </p15:guide>
      </p15:sldGuideLst>
    </p:ext>
  </p:extLst>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6900"/>
        <p:cNvGrpSpPr/>
        <p:nvPr/>
      </p:nvGrpSpPr>
      <p:grpSpPr>
        <a:xfrm>
          <a:off x="0" y="0"/>
          <a:ext cx="0" cy="0"/>
          <a:chOff x="0" y="0"/>
          <a:chExt cx="0" cy="0"/>
        </a:xfrm>
      </p:grpSpPr>
      <p:sp>
        <p:nvSpPr>
          <p:cNvPr id="6901" name="Google Shape;6901;p68"/>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6902" name="Google Shape;6902;p6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6903" name="Google Shape;6903;p6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904" name="Google Shape;6904;p6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6905" name="Google Shape;6905;p6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6906" name="Google Shape;6906;p68"/>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6907" name="Google Shape;6907;p68"/>
          <p:cNvGrpSpPr/>
          <p:nvPr/>
        </p:nvGrpSpPr>
        <p:grpSpPr>
          <a:xfrm>
            <a:off x="-1530678" y="2991542"/>
            <a:ext cx="1404225" cy="2177094"/>
            <a:chOff x="6195941" y="562596"/>
            <a:chExt cx="1872300" cy="2902792"/>
          </a:xfrm>
        </p:grpSpPr>
        <p:grpSp>
          <p:nvGrpSpPr>
            <p:cNvPr id="6908" name="Google Shape;6908;p68"/>
            <p:cNvGrpSpPr/>
            <p:nvPr/>
          </p:nvGrpSpPr>
          <p:grpSpPr>
            <a:xfrm>
              <a:off x="6195941" y="832605"/>
              <a:ext cx="1872300" cy="2632784"/>
              <a:chOff x="-1872716" y="660661"/>
              <a:chExt cx="1872300" cy="1974637"/>
            </a:xfrm>
          </p:grpSpPr>
          <p:sp>
            <p:nvSpPr>
              <p:cNvPr id="6909" name="Google Shape;6909;p6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6910" name="Google Shape;6910;p68"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6911" name="Google Shape;6911;p68"/>
            <p:cNvGrpSpPr/>
            <p:nvPr/>
          </p:nvGrpSpPr>
          <p:grpSpPr>
            <a:xfrm>
              <a:off x="6303954" y="562596"/>
              <a:ext cx="540000" cy="540000"/>
              <a:chOff x="6303954" y="562596"/>
              <a:chExt cx="540000" cy="540000"/>
            </a:xfrm>
          </p:grpSpPr>
          <p:sp>
            <p:nvSpPr>
              <p:cNvPr id="6912" name="Google Shape;6912;p6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6913" name="Google Shape;6913;p68"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6914" name="Google Shape;6914;p68"/>
          <p:cNvSpPr/>
          <p:nvPr/>
        </p:nvSpPr>
        <p:spPr>
          <a:xfrm>
            <a:off x="2264304" y="1329714"/>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6915" name="Google Shape;6915;p68"/>
          <p:cNvGrpSpPr/>
          <p:nvPr/>
        </p:nvGrpSpPr>
        <p:grpSpPr>
          <a:xfrm>
            <a:off x="7916400" y="221400"/>
            <a:ext cx="893889" cy="359014"/>
            <a:chOff x="1899" y="899"/>
            <a:chExt cx="4163" cy="1671"/>
          </a:xfrm>
        </p:grpSpPr>
        <p:sp>
          <p:nvSpPr>
            <p:cNvPr id="6916" name="Google Shape;6916;p6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17" name="Google Shape;6917;p6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18" name="Google Shape;6918;p6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19" name="Google Shape;6919;p6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0" name="Google Shape;6920;p6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1" name="Google Shape;6921;p6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2" name="Google Shape;6922;p6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3" name="Google Shape;6923;p6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4" name="Google Shape;6924;p6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5" name="Google Shape;6925;p6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6" name="Google Shape;6926;p6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7" name="Google Shape;6927;p68"/>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8" name="Google Shape;6928;p6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29" name="Google Shape;6929;p6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0" name="Google Shape;6930;p6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1" name="Google Shape;6931;p6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2" name="Google Shape;6932;p68"/>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3" name="Google Shape;6933;p6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4" name="Google Shape;6934;p6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5" name="Google Shape;6935;p6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6" name="Google Shape;6936;p6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7" name="Google Shape;6937;p6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8" name="Google Shape;6938;p6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39" name="Google Shape;6939;p6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0" name="Google Shape;6940;p6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1" name="Google Shape;6941;p6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2" name="Google Shape;6942;p6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3" name="Google Shape;6943;p6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4" name="Google Shape;6944;p6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5" name="Google Shape;6945;p6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6" name="Google Shape;6946;p6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7" name="Google Shape;6947;p6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8" name="Google Shape;6948;p6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49" name="Google Shape;6949;p6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0" name="Google Shape;6950;p6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1" name="Google Shape;6951;p6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2" name="Google Shape;6952;p6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3" name="Google Shape;6953;p6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4" name="Google Shape;6954;p6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5" name="Google Shape;6955;p6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6" name="Google Shape;6956;p6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7" name="Google Shape;6957;p6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8" name="Google Shape;6958;p6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59" name="Google Shape;6959;p6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0" name="Google Shape;6960;p6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1" name="Google Shape;6961;p6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2" name="Google Shape;6962;p6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3" name="Google Shape;6963;p6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4" name="Google Shape;6964;p6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5" name="Google Shape;6965;p6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6" name="Google Shape;6966;p6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7" name="Google Shape;6967;p6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8" name="Google Shape;6968;p6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69" name="Google Shape;6969;p6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0" name="Google Shape;6970;p6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1" name="Google Shape;6971;p6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2" name="Google Shape;6972;p6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3" name="Google Shape;6973;p6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4" name="Google Shape;6974;p6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5" name="Google Shape;6975;p6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6" name="Google Shape;6976;p6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7" name="Google Shape;6977;p6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8" name="Google Shape;6978;p6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79" name="Google Shape;6979;p6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0" name="Google Shape;6980;p6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1" name="Google Shape;6981;p6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2" name="Google Shape;6982;p6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3" name="Google Shape;6983;p6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4" name="Google Shape;6984;p6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5" name="Google Shape;6985;p6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6" name="Google Shape;6986;p6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7" name="Google Shape;6987;p6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8" name="Google Shape;6988;p6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89" name="Google Shape;6989;p6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0" name="Google Shape;6990;p6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1" name="Google Shape;6991;p6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2" name="Google Shape;6992;p6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3" name="Google Shape;6993;p6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4" name="Google Shape;6994;p6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5" name="Google Shape;6995;p68"/>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6" name="Google Shape;6996;p6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7" name="Google Shape;6997;p6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8" name="Google Shape;6998;p6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6999" name="Google Shape;6999;p6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0" name="Google Shape;7000;p6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1" name="Google Shape;7001;p6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2" name="Google Shape;7002;p6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3" name="Google Shape;7003;p6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4" name="Google Shape;7004;p6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5" name="Google Shape;7005;p6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6" name="Google Shape;7006;p6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7" name="Google Shape;7007;p6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08" name="Google Shape;7008;p6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7009" name="Google Shape;7009;p68"/>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itle and content (2 column)">
  <p:cSld name="Title and content (2 column)">
    <p:bg>
      <p:bgPr>
        <a:solidFill>
          <a:schemeClr val="lt1"/>
        </a:solidFill>
        <a:effectLst/>
      </p:bgPr>
    </p:bg>
    <p:spTree>
      <p:nvGrpSpPr>
        <p:cNvPr id="1" name="Shape 7010"/>
        <p:cNvGrpSpPr/>
        <p:nvPr/>
      </p:nvGrpSpPr>
      <p:grpSpPr>
        <a:xfrm>
          <a:off x="0" y="0"/>
          <a:ext cx="0" cy="0"/>
          <a:chOff x="0" y="0"/>
          <a:chExt cx="0" cy="0"/>
        </a:xfrm>
      </p:grpSpPr>
      <p:sp>
        <p:nvSpPr>
          <p:cNvPr id="7011" name="Google Shape;7011;p69"/>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7012" name="Google Shape;7012;p69"/>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7013" name="Google Shape;7013;p6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014" name="Google Shape;7014;p6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015" name="Google Shape;7015;p6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7016" name="Google Shape;7016;p69"/>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7017" name="Google Shape;7017;p69"/>
          <p:cNvGrpSpPr/>
          <p:nvPr/>
        </p:nvGrpSpPr>
        <p:grpSpPr>
          <a:xfrm>
            <a:off x="-1530678" y="2991542"/>
            <a:ext cx="1404225" cy="2177094"/>
            <a:chOff x="6195941" y="562596"/>
            <a:chExt cx="1872300" cy="2902792"/>
          </a:xfrm>
        </p:grpSpPr>
        <p:grpSp>
          <p:nvGrpSpPr>
            <p:cNvPr id="7018" name="Google Shape;7018;p69"/>
            <p:cNvGrpSpPr/>
            <p:nvPr/>
          </p:nvGrpSpPr>
          <p:grpSpPr>
            <a:xfrm>
              <a:off x="6195941" y="832605"/>
              <a:ext cx="1872300" cy="2632784"/>
              <a:chOff x="-1872716" y="660661"/>
              <a:chExt cx="1872300" cy="1974637"/>
            </a:xfrm>
          </p:grpSpPr>
          <p:sp>
            <p:nvSpPr>
              <p:cNvPr id="7019" name="Google Shape;7019;p69"/>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7020" name="Google Shape;7020;p69"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7021" name="Google Shape;7021;p69"/>
            <p:cNvGrpSpPr/>
            <p:nvPr/>
          </p:nvGrpSpPr>
          <p:grpSpPr>
            <a:xfrm>
              <a:off x="6303954" y="562596"/>
              <a:ext cx="540000" cy="540000"/>
              <a:chOff x="6303954" y="562596"/>
              <a:chExt cx="540000" cy="540000"/>
            </a:xfrm>
          </p:grpSpPr>
          <p:sp>
            <p:nvSpPr>
              <p:cNvPr id="7022" name="Google Shape;7022;p69"/>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7023" name="Google Shape;7023;p69"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7024" name="Google Shape;7024;p69"/>
          <p:cNvSpPr/>
          <p:nvPr/>
        </p:nvSpPr>
        <p:spPr>
          <a:xfrm>
            <a:off x="3474452" y="1545636"/>
            <a:ext cx="6642652" cy="46517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7025" name="Google Shape;7025;p69"/>
          <p:cNvGrpSpPr/>
          <p:nvPr/>
        </p:nvGrpSpPr>
        <p:grpSpPr>
          <a:xfrm>
            <a:off x="7916400" y="221400"/>
            <a:ext cx="893889" cy="359014"/>
            <a:chOff x="1899" y="899"/>
            <a:chExt cx="4163" cy="1671"/>
          </a:xfrm>
        </p:grpSpPr>
        <p:sp>
          <p:nvSpPr>
            <p:cNvPr id="7026" name="Google Shape;7026;p6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27" name="Google Shape;7027;p6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28" name="Google Shape;7028;p6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29" name="Google Shape;7029;p6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0" name="Google Shape;7030;p6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1" name="Google Shape;7031;p6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2" name="Google Shape;7032;p6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3" name="Google Shape;7033;p6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4" name="Google Shape;7034;p6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5" name="Google Shape;7035;p6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6" name="Google Shape;7036;p6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7" name="Google Shape;7037;p69"/>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8" name="Google Shape;7038;p6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39" name="Google Shape;7039;p6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0" name="Google Shape;7040;p6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1" name="Google Shape;7041;p6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2" name="Google Shape;7042;p69"/>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3" name="Google Shape;7043;p6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4" name="Google Shape;7044;p6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5" name="Google Shape;7045;p6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6" name="Google Shape;7046;p6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7" name="Google Shape;7047;p6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8" name="Google Shape;7048;p6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49" name="Google Shape;7049;p6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0" name="Google Shape;7050;p6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1" name="Google Shape;7051;p6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2" name="Google Shape;7052;p6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3" name="Google Shape;7053;p6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4" name="Google Shape;7054;p6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5" name="Google Shape;7055;p6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6" name="Google Shape;7056;p6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7" name="Google Shape;7057;p6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8" name="Google Shape;7058;p6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59" name="Google Shape;7059;p6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0" name="Google Shape;7060;p6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1" name="Google Shape;7061;p6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2" name="Google Shape;7062;p6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3" name="Google Shape;7063;p6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4" name="Google Shape;7064;p6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5" name="Google Shape;7065;p6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6" name="Google Shape;7066;p6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7" name="Google Shape;7067;p6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8" name="Google Shape;7068;p6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69" name="Google Shape;7069;p6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0" name="Google Shape;7070;p6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1" name="Google Shape;7071;p6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2" name="Google Shape;7072;p6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3" name="Google Shape;7073;p6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4" name="Google Shape;7074;p6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5" name="Google Shape;7075;p6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6" name="Google Shape;7076;p6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7" name="Google Shape;7077;p6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8" name="Google Shape;7078;p6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79" name="Google Shape;7079;p6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0" name="Google Shape;7080;p6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1" name="Google Shape;7081;p6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2" name="Google Shape;7082;p6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3" name="Google Shape;7083;p6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4" name="Google Shape;7084;p6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5" name="Google Shape;7085;p6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6" name="Google Shape;7086;p6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7" name="Google Shape;7087;p6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8" name="Google Shape;7088;p6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89" name="Google Shape;7089;p6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0" name="Google Shape;7090;p6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1" name="Google Shape;7091;p6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2" name="Google Shape;7092;p6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3" name="Google Shape;7093;p6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4" name="Google Shape;7094;p6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5" name="Google Shape;7095;p6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6" name="Google Shape;7096;p6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7" name="Google Shape;7097;p6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8" name="Google Shape;7098;p6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099" name="Google Shape;7099;p6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0" name="Google Shape;7100;p6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1" name="Google Shape;7101;p6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2" name="Google Shape;7102;p6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3" name="Google Shape;7103;p6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4" name="Google Shape;7104;p6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5" name="Google Shape;7105;p69"/>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6" name="Google Shape;7106;p6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7" name="Google Shape;7107;p6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8" name="Google Shape;7108;p6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09" name="Google Shape;7109;p6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0" name="Google Shape;7110;p6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1" name="Google Shape;7111;p6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2" name="Google Shape;7112;p6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3" name="Google Shape;7113;p6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4" name="Google Shape;7114;p6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5" name="Google Shape;7115;p6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6" name="Google Shape;7116;p6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7" name="Google Shape;7117;p6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18" name="Google Shape;7118;p6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7119" name="Google Shape;7119;p69"/>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Title and content larger text">
  <p:cSld name="Title and content larger text">
    <p:bg>
      <p:bgPr>
        <a:solidFill>
          <a:schemeClr val="lt1"/>
        </a:solidFill>
        <a:effectLst/>
      </p:bgPr>
    </p:bg>
    <p:spTree>
      <p:nvGrpSpPr>
        <p:cNvPr id="1" name="Shape 7120"/>
        <p:cNvGrpSpPr/>
        <p:nvPr/>
      </p:nvGrpSpPr>
      <p:grpSpPr>
        <a:xfrm>
          <a:off x="0" y="0"/>
          <a:ext cx="0" cy="0"/>
          <a:chOff x="0" y="0"/>
          <a:chExt cx="0" cy="0"/>
        </a:xfrm>
      </p:grpSpPr>
      <p:sp>
        <p:nvSpPr>
          <p:cNvPr id="7121" name="Google Shape;7121;p70"/>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7122" name="Google Shape;7122;p70"/>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7123" name="Google Shape;7123;p7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124" name="Google Shape;7124;p7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125" name="Google Shape;7125;p7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7126" name="Google Shape;7126;p70"/>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2100"/>
              <a:buFont typeface="Arial"/>
              <a:buNone/>
              <a:defRPr sz="21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2100"/>
              <a:buFont typeface="Arial"/>
              <a:buNone/>
              <a:defRPr sz="21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7127" name="Google Shape;7127;p70"/>
          <p:cNvGrpSpPr/>
          <p:nvPr/>
        </p:nvGrpSpPr>
        <p:grpSpPr>
          <a:xfrm>
            <a:off x="-1530678" y="2991542"/>
            <a:ext cx="1404225" cy="2177094"/>
            <a:chOff x="6195941" y="562596"/>
            <a:chExt cx="1872300" cy="2902792"/>
          </a:xfrm>
        </p:grpSpPr>
        <p:grpSp>
          <p:nvGrpSpPr>
            <p:cNvPr id="7128" name="Google Shape;7128;p70"/>
            <p:cNvGrpSpPr/>
            <p:nvPr/>
          </p:nvGrpSpPr>
          <p:grpSpPr>
            <a:xfrm>
              <a:off x="6195941" y="832605"/>
              <a:ext cx="1872300" cy="2632784"/>
              <a:chOff x="-1872716" y="660661"/>
              <a:chExt cx="1872300" cy="1974637"/>
            </a:xfrm>
          </p:grpSpPr>
          <p:sp>
            <p:nvSpPr>
              <p:cNvPr id="7129" name="Google Shape;7129;p7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7130" name="Google Shape;7130;p7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7131" name="Google Shape;7131;p70"/>
            <p:cNvGrpSpPr/>
            <p:nvPr/>
          </p:nvGrpSpPr>
          <p:grpSpPr>
            <a:xfrm>
              <a:off x="6303954" y="562596"/>
              <a:ext cx="540000" cy="540000"/>
              <a:chOff x="6303954" y="562596"/>
              <a:chExt cx="540000" cy="540000"/>
            </a:xfrm>
          </p:grpSpPr>
          <p:sp>
            <p:nvSpPr>
              <p:cNvPr id="7132" name="Google Shape;7132;p7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7133" name="Google Shape;7133;p7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7134" name="Google Shape;7134;p70"/>
          <p:cNvSpPr/>
          <p:nvPr/>
        </p:nvSpPr>
        <p:spPr>
          <a:xfrm>
            <a:off x="1752560" y="-1211567"/>
            <a:ext cx="12848286" cy="899754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7135" name="Google Shape;7135;p70"/>
          <p:cNvGrpSpPr/>
          <p:nvPr/>
        </p:nvGrpSpPr>
        <p:grpSpPr>
          <a:xfrm>
            <a:off x="7916400" y="221400"/>
            <a:ext cx="893889" cy="359014"/>
            <a:chOff x="1899" y="899"/>
            <a:chExt cx="4163" cy="1671"/>
          </a:xfrm>
        </p:grpSpPr>
        <p:sp>
          <p:nvSpPr>
            <p:cNvPr id="7136" name="Google Shape;7136;p7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37" name="Google Shape;7137;p7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38" name="Google Shape;7138;p7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39" name="Google Shape;7139;p7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0" name="Google Shape;7140;p7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1" name="Google Shape;7141;p7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2" name="Google Shape;7142;p7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3" name="Google Shape;7143;p7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4" name="Google Shape;7144;p7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5" name="Google Shape;7145;p7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6" name="Google Shape;7146;p7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7" name="Google Shape;7147;p70"/>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8" name="Google Shape;7148;p7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49" name="Google Shape;7149;p7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0" name="Google Shape;7150;p7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1" name="Google Shape;7151;p7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2" name="Google Shape;7152;p70"/>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3" name="Google Shape;7153;p7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4" name="Google Shape;7154;p7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5" name="Google Shape;7155;p7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6" name="Google Shape;7156;p7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7" name="Google Shape;7157;p7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8" name="Google Shape;7158;p7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59" name="Google Shape;7159;p7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0" name="Google Shape;7160;p7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1" name="Google Shape;7161;p7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2" name="Google Shape;7162;p7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3" name="Google Shape;7163;p7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4" name="Google Shape;7164;p7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5" name="Google Shape;7165;p7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6" name="Google Shape;7166;p7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7" name="Google Shape;7167;p7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8" name="Google Shape;7168;p7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69" name="Google Shape;7169;p7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0" name="Google Shape;7170;p7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1" name="Google Shape;7171;p7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2" name="Google Shape;7172;p7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3" name="Google Shape;7173;p7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4" name="Google Shape;7174;p7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5" name="Google Shape;7175;p7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6" name="Google Shape;7176;p7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7" name="Google Shape;7177;p7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8" name="Google Shape;7178;p7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79" name="Google Shape;7179;p7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0" name="Google Shape;7180;p7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1" name="Google Shape;7181;p7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2" name="Google Shape;7182;p7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3" name="Google Shape;7183;p7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4" name="Google Shape;7184;p7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5" name="Google Shape;7185;p7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6" name="Google Shape;7186;p7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7" name="Google Shape;7187;p7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8" name="Google Shape;7188;p7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89" name="Google Shape;7189;p7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0" name="Google Shape;7190;p7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1" name="Google Shape;7191;p7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2" name="Google Shape;7192;p7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3" name="Google Shape;7193;p7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4" name="Google Shape;7194;p7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5" name="Google Shape;7195;p7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6" name="Google Shape;7196;p7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7" name="Google Shape;7197;p7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8" name="Google Shape;7198;p7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199" name="Google Shape;7199;p7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0" name="Google Shape;7200;p7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1" name="Google Shape;7201;p7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2" name="Google Shape;7202;p7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3" name="Google Shape;7203;p7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4" name="Google Shape;7204;p7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5" name="Google Shape;7205;p7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6" name="Google Shape;7206;p7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7" name="Google Shape;7207;p7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8" name="Google Shape;7208;p7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09" name="Google Shape;7209;p7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0" name="Google Shape;7210;p7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1" name="Google Shape;7211;p7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2" name="Google Shape;7212;p7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3" name="Google Shape;7213;p7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4" name="Google Shape;7214;p7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5" name="Google Shape;7215;p70"/>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6" name="Google Shape;7216;p7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7" name="Google Shape;7217;p7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8" name="Google Shape;7218;p7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19" name="Google Shape;7219;p7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0" name="Google Shape;7220;p7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1" name="Google Shape;7221;p7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2" name="Google Shape;7222;p7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3" name="Google Shape;7223;p7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4" name="Google Shape;7224;p7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5" name="Google Shape;7225;p7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6" name="Google Shape;7226;p7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7" name="Google Shape;7227;p7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28" name="Google Shape;7228;p7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7229" name="Google Shape;7229;p70"/>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Title and 2 x content">
  <p:cSld name="Title and 2 x content">
    <p:bg>
      <p:bgPr>
        <a:solidFill>
          <a:schemeClr val="lt1"/>
        </a:solidFill>
        <a:effectLst/>
      </p:bgPr>
    </p:bg>
    <p:spTree>
      <p:nvGrpSpPr>
        <p:cNvPr id="1" name="Shape 7230"/>
        <p:cNvGrpSpPr/>
        <p:nvPr/>
      </p:nvGrpSpPr>
      <p:grpSpPr>
        <a:xfrm>
          <a:off x="0" y="0"/>
          <a:ext cx="0" cy="0"/>
          <a:chOff x="0" y="0"/>
          <a:chExt cx="0" cy="0"/>
        </a:xfrm>
      </p:grpSpPr>
      <p:sp>
        <p:nvSpPr>
          <p:cNvPr id="7231" name="Google Shape;7231;p71"/>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7232" name="Google Shape;7232;p71"/>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accent2"/>
              </a:buClr>
              <a:buSzPts val="2100"/>
              <a:buFont typeface="Calibri"/>
              <a:buNone/>
              <a:defRPr sz="2100" b="1" i="0" u="none" strike="noStrike" cap="none">
                <a:solidFill>
                  <a:schemeClr val="accent2"/>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7233" name="Google Shape;7233;p7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234" name="Google Shape;7234;p7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235" name="Google Shape;7235;p7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7236" name="Google Shape;7236;p71"/>
          <p:cNvSpPr txBox="1">
            <a:spLocks noGrp="1"/>
          </p:cNvSpPr>
          <p:nvPr>
            <p:ph type="body" idx="1"/>
          </p:nvPr>
        </p:nvSpPr>
        <p:spPr>
          <a:xfrm>
            <a:off x="386099" y="1697954"/>
            <a:ext cx="35916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7237" name="Google Shape;7237;p71"/>
          <p:cNvGrpSpPr/>
          <p:nvPr/>
        </p:nvGrpSpPr>
        <p:grpSpPr>
          <a:xfrm>
            <a:off x="-1530678" y="2991542"/>
            <a:ext cx="1404225" cy="2177094"/>
            <a:chOff x="6195941" y="562596"/>
            <a:chExt cx="1872300" cy="2902792"/>
          </a:xfrm>
        </p:grpSpPr>
        <p:grpSp>
          <p:nvGrpSpPr>
            <p:cNvPr id="7238" name="Google Shape;7238;p71"/>
            <p:cNvGrpSpPr/>
            <p:nvPr/>
          </p:nvGrpSpPr>
          <p:grpSpPr>
            <a:xfrm>
              <a:off x="6195941" y="832605"/>
              <a:ext cx="1872300" cy="2632784"/>
              <a:chOff x="-1872716" y="660661"/>
              <a:chExt cx="1872300" cy="1974637"/>
            </a:xfrm>
          </p:grpSpPr>
          <p:sp>
            <p:nvSpPr>
              <p:cNvPr id="7239" name="Google Shape;7239;p71"/>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7240" name="Google Shape;7240;p71"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7241" name="Google Shape;7241;p71"/>
            <p:cNvGrpSpPr/>
            <p:nvPr/>
          </p:nvGrpSpPr>
          <p:grpSpPr>
            <a:xfrm>
              <a:off x="6303954" y="562596"/>
              <a:ext cx="540000" cy="540000"/>
              <a:chOff x="6303954" y="562596"/>
              <a:chExt cx="540000" cy="540000"/>
            </a:xfrm>
          </p:grpSpPr>
          <p:sp>
            <p:nvSpPr>
              <p:cNvPr id="7242" name="Google Shape;7242;p71"/>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7243" name="Google Shape;7243;p71"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7244" name="Google Shape;7244;p71"/>
          <p:cNvSpPr/>
          <p:nvPr/>
        </p:nvSpPr>
        <p:spPr>
          <a:xfrm>
            <a:off x="2264304" y="1329714"/>
            <a:ext cx="9336381" cy="6538184"/>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7245" name="Google Shape;7245;p71"/>
          <p:cNvGrpSpPr/>
          <p:nvPr/>
        </p:nvGrpSpPr>
        <p:grpSpPr>
          <a:xfrm>
            <a:off x="7916400" y="221400"/>
            <a:ext cx="893889" cy="359014"/>
            <a:chOff x="1899" y="899"/>
            <a:chExt cx="4163" cy="1671"/>
          </a:xfrm>
        </p:grpSpPr>
        <p:sp>
          <p:nvSpPr>
            <p:cNvPr id="7246" name="Google Shape;7246;p71"/>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47" name="Google Shape;7247;p71"/>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48" name="Google Shape;7248;p71"/>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49" name="Google Shape;7249;p71"/>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0" name="Google Shape;7250;p71"/>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1" name="Google Shape;7251;p71"/>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2" name="Google Shape;7252;p71"/>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3" name="Google Shape;7253;p71"/>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4" name="Google Shape;7254;p71"/>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5" name="Google Shape;7255;p71"/>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6" name="Google Shape;7256;p71"/>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7" name="Google Shape;7257;p71"/>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8" name="Google Shape;7258;p71"/>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59" name="Google Shape;7259;p71"/>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0" name="Google Shape;7260;p71"/>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1" name="Google Shape;7261;p71"/>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2" name="Google Shape;7262;p71"/>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3" name="Google Shape;7263;p71"/>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4" name="Google Shape;7264;p71"/>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5" name="Google Shape;7265;p71"/>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6" name="Google Shape;7266;p71"/>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7" name="Google Shape;7267;p71"/>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8" name="Google Shape;7268;p71"/>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69" name="Google Shape;7269;p71"/>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0" name="Google Shape;7270;p71"/>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1" name="Google Shape;7271;p71"/>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2" name="Google Shape;7272;p71"/>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3" name="Google Shape;7273;p71"/>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4" name="Google Shape;7274;p71"/>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5" name="Google Shape;7275;p71"/>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6" name="Google Shape;7276;p71"/>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7" name="Google Shape;7277;p71"/>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8" name="Google Shape;7278;p71"/>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79" name="Google Shape;7279;p71"/>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0" name="Google Shape;7280;p71"/>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1" name="Google Shape;7281;p71"/>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2" name="Google Shape;7282;p71"/>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3" name="Google Shape;7283;p71"/>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4" name="Google Shape;7284;p71"/>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5" name="Google Shape;7285;p71"/>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6" name="Google Shape;7286;p71"/>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7" name="Google Shape;7287;p71"/>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8" name="Google Shape;7288;p71"/>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89" name="Google Shape;7289;p71"/>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0" name="Google Shape;7290;p71"/>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1" name="Google Shape;7291;p71"/>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2" name="Google Shape;7292;p71"/>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3" name="Google Shape;7293;p71"/>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4" name="Google Shape;7294;p71"/>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5" name="Google Shape;7295;p71"/>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6" name="Google Shape;7296;p71"/>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7" name="Google Shape;7297;p71"/>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8" name="Google Shape;7298;p71"/>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299" name="Google Shape;7299;p71"/>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0" name="Google Shape;7300;p71"/>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1" name="Google Shape;7301;p71"/>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2" name="Google Shape;7302;p71"/>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3" name="Google Shape;7303;p71"/>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4" name="Google Shape;7304;p71"/>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5" name="Google Shape;7305;p71"/>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6" name="Google Shape;7306;p71"/>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7" name="Google Shape;7307;p71"/>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8" name="Google Shape;7308;p71"/>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09" name="Google Shape;7309;p71"/>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0" name="Google Shape;7310;p71"/>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1" name="Google Shape;7311;p71"/>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2" name="Google Shape;7312;p71"/>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3" name="Google Shape;7313;p71"/>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4" name="Google Shape;7314;p71"/>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5" name="Google Shape;7315;p71"/>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6" name="Google Shape;7316;p71"/>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7" name="Google Shape;7317;p71"/>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8" name="Google Shape;7318;p71"/>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19" name="Google Shape;7319;p71"/>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0" name="Google Shape;7320;p71"/>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1" name="Google Shape;7321;p71"/>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2" name="Google Shape;7322;p71"/>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3" name="Google Shape;7323;p71"/>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4" name="Google Shape;7324;p71"/>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5" name="Google Shape;7325;p71"/>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6" name="Google Shape;7326;p71"/>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7" name="Google Shape;7327;p71"/>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8" name="Google Shape;7328;p71"/>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29" name="Google Shape;7329;p71"/>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0" name="Google Shape;7330;p71"/>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1" name="Google Shape;7331;p71"/>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2" name="Google Shape;7332;p71"/>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3" name="Google Shape;7333;p71"/>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4" name="Google Shape;7334;p71"/>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5" name="Google Shape;7335;p71"/>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6" name="Google Shape;7336;p71"/>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7" name="Google Shape;7337;p71"/>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38" name="Google Shape;7338;p71"/>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7339" name="Google Shape;7339;p71"/>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
        <p:nvSpPr>
          <p:cNvPr id="7340" name="Google Shape;7340;p71"/>
          <p:cNvSpPr txBox="1">
            <a:spLocks noGrp="1"/>
          </p:cNvSpPr>
          <p:nvPr>
            <p:ph type="body" idx="2"/>
          </p:nvPr>
        </p:nvSpPr>
        <p:spPr>
          <a:xfrm>
            <a:off x="4290608" y="1697954"/>
            <a:ext cx="35916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2"/>
              </a:buClr>
              <a:buSzPts val="1500"/>
              <a:buFont typeface="Arial"/>
              <a:buNone/>
              <a:defRPr sz="1500" b="0" i="0" u="none" strike="noStrike" cap="none">
                <a:solidFill>
                  <a:schemeClr val="dk2"/>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2"/>
              </a:buClr>
              <a:buSzPts val="1400"/>
              <a:buFont typeface="Arial"/>
              <a:buNone/>
              <a:defRPr sz="1400" b="0" i="0" u="none" strike="noStrike" cap="none">
                <a:solidFill>
                  <a:schemeClr val="dk2"/>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accent2"/>
              </a:buClr>
              <a:buSzPts val="1400"/>
              <a:buFont typeface="Arial"/>
              <a:buChar char="•"/>
              <a:defRPr sz="1400" b="1" i="0" u="none" strike="noStrike" cap="none">
                <a:solidFill>
                  <a:schemeClr val="dk2"/>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2"/>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2"/>
              </a:buClr>
              <a:buSzPts val="1500"/>
              <a:buFont typeface="Arial"/>
              <a:buNone/>
              <a:defRPr sz="1500" b="1" i="0" u="none" strike="noStrike" cap="none">
                <a:solidFill>
                  <a:schemeClr val="dk2"/>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References (2 column)">
  <p:cSld name="References (2 column)">
    <p:bg>
      <p:bgPr>
        <a:solidFill>
          <a:schemeClr val="lt1"/>
        </a:solidFill>
        <a:effectLst/>
      </p:bgPr>
    </p:bg>
    <p:spTree>
      <p:nvGrpSpPr>
        <p:cNvPr id="1" name="Shape 7341"/>
        <p:cNvGrpSpPr/>
        <p:nvPr/>
      </p:nvGrpSpPr>
      <p:grpSpPr>
        <a:xfrm>
          <a:off x="0" y="0"/>
          <a:ext cx="0" cy="0"/>
          <a:chOff x="0" y="0"/>
          <a:chExt cx="0" cy="0"/>
        </a:xfrm>
      </p:grpSpPr>
      <p:sp>
        <p:nvSpPr>
          <p:cNvPr id="7342" name="Google Shape;7342;p72"/>
          <p:cNvSpPr/>
          <p:nvPr/>
        </p:nvSpPr>
        <p:spPr>
          <a:xfrm>
            <a:off x="0" y="0"/>
            <a:ext cx="9153300" cy="51435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lt1"/>
              </a:solidFill>
              <a:latin typeface="Calibri"/>
              <a:ea typeface="Calibri"/>
              <a:cs typeface="Calibri"/>
              <a:sym typeface="Calibri"/>
            </a:endParaRPr>
          </a:p>
        </p:txBody>
      </p:sp>
      <p:sp>
        <p:nvSpPr>
          <p:cNvPr id="7343" name="Google Shape;7343;p72"/>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lvl="1" algn="l" rtl="0">
              <a:lnSpc>
                <a:spcPct val="100000"/>
              </a:lnSpc>
              <a:spcBef>
                <a:spcPts val="0"/>
              </a:spcBef>
              <a:spcAft>
                <a:spcPts val="0"/>
              </a:spcAft>
              <a:buSzPts val="1100"/>
              <a:buNone/>
              <a:defRPr sz="1400"/>
            </a:lvl2pPr>
            <a:lvl3pPr lvl="2" algn="l" rtl="0">
              <a:lnSpc>
                <a:spcPct val="100000"/>
              </a:lnSpc>
              <a:spcBef>
                <a:spcPts val="0"/>
              </a:spcBef>
              <a:spcAft>
                <a:spcPts val="0"/>
              </a:spcAft>
              <a:buSzPts val="1100"/>
              <a:buNone/>
              <a:defRPr sz="1400"/>
            </a:lvl3pPr>
            <a:lvl4pPr lvl="3" algn="l" rtl="0">
              <a:lnSpc>
                <a:spcPct val="100000"/>
              </a:lnSpc>
              <a:spcBef>
                <a:spcPts val="0"/>
              </a:spcBef>
              <a:spcAft>
                <a:spcPts val="0"/>
              </a:spcAft>
              <a:buSzPts val="1100"/>
              <a:buNone/>
              <a:defRPr sz="1400"/>
            </a:lvl4pPr>
            <a:lvl5pPr lvl="4" algn="l" rtl="0">
              <a:lnSpc>
                <a:spcPct val="100000"/>
              </a:lnSpc>
              <a:spcBef>
                <a:spcPts val="0"/>
              </a:spcBef>
              <a:spcAft>
                <a:spcPts val="0"/>
              </a:spcAft>
              <a:buSzPts val="1100"/>
              <a:buNone/>
              <a:defRPr sz="1400"/>
            </a:lvl5pPr>
            <a:lvl6pPr lvl="5" algn="l" rtl="0">
              <a:lnSpc>
                <a:spcPct val="100000"/>
              </a:lnSpc>
              <a:spcBef>
                <a:spcPts val="0"/>
              </a:spcBef>
              <a:spcAft>
                <a:spcPts val="0"/>
              </a:spcAft>
              <a:buSzPts val="1100"/>
              <a:buNone/>
              <a:defRPr sz="1400"/>
            </a:lvl6pPr>
            <a:lvl7pPr lvl="6" algn="l" rtl="0">
              <a:lnSpc>
                <a:spcPct val="100000"/>
              </a:lnSpc>
              <a:spcBef>
                <a:spcPts val="0"/>
              </a:spcBef>
              <a:spcAft>
                <a:spcPts val="0"/>
              </a:spcAft>
              <a:buSzPts val="1100"/>
              <a:buNone/>
              <a:defRPr sz="1400"/>
            </a:lvl7pPr>
            <a:lvl8pPr lvl="7" algn="l" rtl="0">
              <a:lnSpc>
                <a:spcPct val="100000"/>
              </a:lnSpc>
              <a:spcBef>
                <a:spcPts val="0"/>
              </a:spcBef>
              <a:spcAft>
                <a:spcPts val="0"/>
              </a:spcAft>
              <a:buSzPts val="1100"/>
              <a:buNone/>
              <a:defRPr sz="1400"/>
            </a:lvl8pPr>
            <a:lvl9pPr lvl="8" algn="l" rtl="0">
              <a:lnSpc>
                <a:spcPct val="100000"/>
              </a:lnSpc>
              <a:spcBef>
                <a:spcPts val="0"/>
              </a:spcBef>
              <a:spcAft>
                <a:spcPts val="0"/>
              </a:spcAft>
              <a:buSzPts val="1100"/>
              <a:buNone/>
              <a:defRPr sz="1400"/>
            </a:lvl9pPr>
          </a:lstStyle>
          <a:p>
            <a:endParaRPr/>
          </a:p>
        </p:txBody>
      </p:sp>
      <p:sp>
        <p:nvSpPr>
          <p:cNvPr id="7344" name="Google Shape;7344;p72"/>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345" name="Google Shape;7345;p72"/>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346" name="Google Shape;7346;p7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
        <p:nvSpPr>
          <p:cNvPr id="7347" name="Google Shape;7347;p72"/>
          <p:cNvSpPr txBox="1">
            <a:spLocks noGrp="1"/>
          </p:cNvSpPr>
          <p:nvPr>
            <p:ph type="body" idx="1"/>
          </p:nvPr>
        </p:nvSpPr>
        <p:spPr>
          <a:xfrm>
            <a:off x="386099" y="1697954"/>
            <a:ext cx="7507800" cy="27723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900"/>
              <a:buFont typeface="Arial"/>
              <a:buNone/>
              <a:defRPr sz="900" b="0" i="0" u="none" strike="noStrike" cap="none">
                <a:solidFill>
                  <a:schemeClr val="dk1"/>
                </a:solidFill>
                <a:latin typeface="Calibri"/>
                <a:ea typeface="Calibri"/>
                <a:cs typeface="Calibri"/>
                <a:sym typeface="Calibri"/>
              </a:defRPr>
            </a:lvl2pPr>
            <a:lvl3pPr marL="1371600" marR="0" lvl="2" indent="-285750" algn="l" rtl="0">
              <a:lnSpc>
                <a:spcPct val="90000"/>
              </a:lnSpc>
              <a:spcBef>
                <a:spcPts val="300"/>
              </a:spcBef>
              <a:spcAft>
                <a:spcPts val="0"/>
              </a:spcAft>
              <a:buClr>
                <a:schemeClr val="accent2"/>
              </a:buClr>
              <a:buSzPts val="900"/>
              <a:buFont typeface="Arial"/>
              <a:buChar char="•"/>
              <a:defRPr sz="900" b="0" i="0" u="none" strike="noStrike" cap="none">
                <a:solidFill>
                  <a:schemeClr val="dk1"/>
                </a:solidFill>
                <a:latin typeface="Calibri"/>
                <a:ea typeface="Calibri"/>
                <a:cs typeface="Calibri"/>
                <a:sym typeface="Calibri"/>
              </a:defRPr>
            </a:lvl3pPr>
            <a:lvl4pPr marL="1828800" marR="0" lvl="3" indent="-279400" algn="l" rtl="0">
              <a:lnSpc>
                <a:spcPct val="90000"/>
              </a:lnSpc>
              <a:spcBef>
                <a:spcPts val="300"/>
              </a:spcBef>
              <a:spcAft>
                <a:spcPts val="0"/>
              </a:spcAft>
              <a:buClr>
                <a:schemeClr val="accent2"/>
              </a:buClr>
              <a:buSzPts val="800"/>
              <a:buFont typeface="Arial"/>
              <a:buChar char="•"/>
              <a:defRPr sz="8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dk1"/>
              </a:buClr>
              <a:buSzPts val="1100"/>
              <a:buFont typeface="Arial"/>
              <a:buNone/>
              <a:defRPr sz="1100" b="1" i="0" u="none" strike="noStrike" cap="none">
                <a:solidFill>
                  <a:schemeClr val="dk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grpSp>
        <p:nvGrpSpPr>
          <p:cNvPr id="7348" name="Google Shape;7348;p72"/>
          <p:cNvGrpSpPr/>
          <p:nvPr/>
        </p:nvGrpSpPr>
        <p:grpSpPr>
          <a:xfrm>
            <a:off x="-1530678" y="2991542"/>
            <a:ext cx="1404225" cy="2177094"/>
            <a:chOff x="6195941" y="562596"/>
            <a:chExt cx="1872300" cy="2902792"/>
          </a:xfrm>
        </p:grpSpPr>
        <p:grpSp>
          <p:nvGrpSpPr>
            <p:cNvPr id="7349" name="Google Shape;7349;p72"/>
            <p:cNvGrpSpPr/>
            <p:nvPr/>
          </p:nvGrpSpPr>
          <p:grpSpPr>
            <a:xfrm>
              <a:off x="6195941" y="832605"/>
              <a:ext cx="1872300" cy="2632784"/>
              <a:chOff x="-1872716" y="660661"/>
              <a:chExt cx="1872300" cy="1974637"/>
            </a:xfrm>
          </p:grpSpPr>
          <p:sp>
            <p:nvSpPr>
              <p:cNvPr id="7350" name="Google Shape;7350;p72"/>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b="0" i="0" u="none" strike="noStrike" cap="none">
                  <a:solidFill>
                    <a:srgbClr val="000000"/>
                  </a:solidFill>
                  <a:latin typeface="Arial"/>
                  <a:ea typeface="Arial"/>
                  <a:cs typeface="Arial"/>
                  <a:sym typeface="Arial"/>
                </a:endParaRPr>
              </a:p>
              <a:p>
                <a:pPr marL="0" marR="0" lvl="0" indent="0" algn="l" rtl="0">
                  <a:lnSpc>
                    <a:spcPct val="100000"/>
                  </a:lnSpc>
                  <a:spcBef>
                    <a:spcPts val="0"/>
                  </a:spcBef>
                  <a:spcAft>
                    <a:spcPts val="0"/>
                  </a:spcAft>
                  <a:buClr>
                    <a:srgbClr val="000000"/>
                  </a:buClr>
                  <a:buSzPts val="800"/>
                  <a:buFont typeface="Arial"/>
                  <a:buNone/>
                </a:pPr>
                <a:endParaRPr sz="800" b="0" i="0" u="none" strike="noStrike" cap="none">
                  <a:solidFill>
                    <a:srgbClr val="000000"/>
                  </a:solidFill>
                  <a:latin typeface="Calibri"/>
                  <a:ea typeface="Calibri"/>
                  <a:cs typeface="Calibri"/>
                  <a:sym typeface="Calibri"/>
                </a:endParaRPr>
              </a:p>
              <a:p>
                <a:pPr marL="0" marR="0" lvl="0" indent="0" algn="l" rtl="0">
                  <a:lnSpc>
                    <a:spcPct val="100000"/>
                  </a:lnSpc>
                  <a:spcBef>
                    <a:spcPts val="0"/>
                  </a:spcBef>
                  <a:spcAft>
                    <a:spcPts val="0"/>
                  </a:spcAft>
                  <a:buClr>
                    <a:srgbClr val="000000"/>
                  </a:buClr>
                  <a:buSzPts val="800"/>
                  <a:buFont typeface="Arial"/>
                  <a:buNone/>
                </a:pPr>
                <a:r>
                  <a:rPr lang="en-GB" sz="800" b="0" i="0" u="none" strike="noStrike" cap="none">
                    <a:solidFill>
                      <a:srgbClr val="000000"/>
                    </a:solidFill>
                    <a:latin typeface="Calibri"/>
                    <a:ea typeface="Calibri"/>
                    <a:cs typeface="Calibri"/>
                    <a:sym typeface="Calibri"/>
                  </a:rPr>
                  <a:t>Do not use the bullet point button to format your text.</a:t>
                </a:r>
                <a:endParaRPr sz="800" b="0" i="0" u="none" strike="noStrike" cap="none">
                  <a:solidFill>
                    <a:srgbClr val="000000"/>
                  </a:solidFill>
                  <a:latin typeface="Calibri"/>
                  <a:ea typeface="Calibri"/>
                  <a:cs typeface="Calibri"/>
                  <a:sym typeface="Calibri"/>
                </a:endParaRPr>
              </a:p>
            </p:txBody>
          </p:sp>
          <p:pic>
            <p:nvPicPr>
              <p:cNvPr id="7351" name="Google Shape;7351;p72"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7352" name="Google Shape;7352;p72"/>
            <p:cNvGrpSpPr/>
            <p:nvPr/>
          </p:nvGrpSpPr>
          <p:grpSpPr>
            <a:xfrm>
              <a:off x="6303954" y="562596"/>
              <a:ext cx="540000" cy="540000"/>
              <a:chOff x="6303954" y="562596"/>
              <a:chExt cx="540000" cy="540000"/>
            </a:xfrm>
          </p:grpSpPr>
          <p:sp>
            <p:nvSpPr>
              <p:cNvPr id="7353" name="Google Shape;7353;p72"/>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pic>
            <p:nvPicPr>
              <p:cNvPr id="7354" name="Google Shape;7354;p72"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7355" name="Google Shape;7355;p72"/>
          <p:cNvSpPr/>
          <p:nvPr/>
        </p:nvSpPr>
        <p:spPr>
          <a:xfrm>
            <a:off x="918101" y="2027696"/>
            <a:ext cx="9530902" cy="6674410"/>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410"/>
            </a:srgbClr>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grpSp>
        <p:nvGrpSpPr>
          <p:cNvPr id="7356" name="Google Shape;7356;p72"/>
          <p:cNvGrpSpPr/>
          <p:nvPr/>
        </p:nvGrpSpPr>
        <p:grpSpPr>
          <a:xfrm>
            <a:off x="7916400" y="221400"/>
            <a:ext cx="893889" cy="359014"/>
            <a:chOff x="1899" y="899"/>
            <a:chExt cx="4163" cy="1671"/>
          </a:xfrm>
        </p:grpSpPr>
        <p:sp>
          <p:nvSpPr>
            <p:cNvPr id="7357" name="Google Shape;7357;p7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58" name="Google Shape;7358;p7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59" name="Google Shape;7359;p7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0" name="Google Shape;7360;p7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1" name="Google Shape;7361;p7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2" name="Google Shape;7362;p7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3" name="Google Shape;7363;p7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4" name="Google Shape;7364;p7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5" name="Google Shape;7365;p7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6" name="Google Shape;7366;p7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7" name="Google Shape;7367;p7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8" name="Google Shape;7368;p72"/>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69" name="Google Shape;7369;p7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0" name="Google Shape;7370;p7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1" name="Google Shape;7371;p7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2" name="Google Shape;7372;p7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3" name="Google Shape;7373;p72"/>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4" name="Google Shape;7374;p7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5" name="Google Shape;7375;p7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6" name="Google Shape;7376;p7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7" name="Google Shape;7377;p7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8" name="Google Shape;7378;p7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79" name="Google Shape;7379;p7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0" name="Google Shape;7380;p7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1" name="Google Shape;7381;p7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2" name="Google Shape;7382;p7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3" name="Google Shape;7383;p7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4" name="Google Shape;7384;p7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5" name="Google Shape;7385;p7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6" name="Google Shape;7386;p7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7" name="Google Shape;7387;p7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8" name="Google Shape;7388;p7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89" name="Google Shape;7389;p7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0" name="Google Shape;7390;p7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1" name="Google Shape;7391;p7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2" name="Google Shape;7392;p7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3" name="Google Shape;7393;p7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4" name="Google Shape;7394;p7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5" name="Google Shape;7395;p7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6" name="Google Shape;7396;p7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7" name="Google Shape;7397;p7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8" name="Google Shape;7398;p72"/>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399" name="Google Shape;7399;p72"/>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0" name="Google Shape;7400;p72"/>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1" name="Google Shape;7401;p72"/>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2" name="Google Shape;7402;p72"/>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3" name="Google Shape;7403;p72"/>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4" name="Google Shape;7404;p72"/>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5" name="Google Shape;7405;p7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6" name="Google Shape;7406;p7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7" name="Google Shape;7407;p7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8" name="Google Shape;7408;p7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09" name="Google Shape;7409;p7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0" name="Google Shape;7410;p7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1" name="Google Shape;7411;p7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2" name="Google Shape;7412;p7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3" name="Google Shape;7413;p7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4" name="Google Shape;7414;p7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5" name="Google Shape;7415;p7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6" name="Google Shape;7416;p7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7" name="Google Shape;7417;p7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8" name="Google Shape;7418;p7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19" name="Google Shape;7419;p7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0" name="Google Shape;7420;p7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1" name="Google Shape;7421;p7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2" name="Google Shape;7422;p7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3" name="Google Shape;7423;p7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4" name="Google Shape;7424;p7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5" name="Google Shape;7425;p7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6" name="Google Shape;7426;p7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7" name="Google Shape;7427;p7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8" name="Google Shape;7428;p7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29" name="Google Shape;7429;p7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0" name="Google Shape;7430;p7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1" name="Google Shape;7431;p7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2" name="Google Shape;7432;p7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3" name="Google Shape;7433;p7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4" name="Google Shape;7434;p7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5" name="Google Shape;7435;p7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6" name="Google Shape;7436;p72"/>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7" name="Google Shape;7437;p7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8" name="Google Shape;7438;p7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39" name="Google Shape;7439;p7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0" name="Google Shape;7440;p7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1" name="Google Shape;7441;p7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2" name="Google Shape;7442;p7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3" name="Google Shape;7443;p7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4" name="Google Shape;7444;p7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5" name="Google Shape;7445;p7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6" name="Google Shape;7446;p7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7" name="Google Shape;7447;p7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8" name="Google Shape;7448;p7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sp>
          <p:nvSpPr>
            <p:cNvPr id="7449" name="Google Shape;7449;p7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lnSpc>
                  <a:spcPct val="100000"/>
                </a:lnSpc>
                <a:spcBef>
                  <a:spcPts val="0"/>
                </a:spcBef>
                <a:spcAft>
                  <a:spcPts val="0"/>
                </a:spcAft>
                <a:buClr>
                  <a:srgbClr val="000000"/>
                </a:buClr>
                <a:buSzPts val="1400"/>
                <a:buFont typeface="Arial"/>
                <a:buNone/>
              </a:pPr>
              <a:endParaRPr sz="1400" b="0" i="0" u="none" strike="noStrike" cap="none">
                <a:solidFill>
                  <a:schemeClr val="dk1"/>
                </a:solidFill>
                <a:latin typeface="Calibri"/>
                <a:ea typeface="Calibri"/>
                <a:cs typeface="Calibri"/>
                <a:sym typeface="Calibri"/>
              </a:endParaRPr>
            </a:p>
          </p:txBody>
        </p:sp>
        <p:cxnSp>
          <p:nvCxnSpPr>
            <p:cNvPr id="7450" name="Google Shape;7450;p72"/>
            <p:cNvCxnSpPr/>
            <p:nvPr/>
          </p:nvCxnSpPr>
          <p:spPr>
            <a:xfrm>
              <a:off x="3964" y="2205"/>
              <a:ext cx="0" cy="300"/>
            </a:xfrm>
            <a:prstGeom prst="straightConnector1">
              <a:avLst/>
            </a:prstGeom>
            <a:noFill/>
            <a:ln w="14275" cap="flat" cmpd="sng">
              <a:solidFill>
                <a:srgbClr val="20406F"/>
              </a:solidFill>
              <a:prstDash val="solid"/>
              <a:miter lim="800000"/>
              <a:headEnd type="none" w="sm" len="sm"/>
              <a:tailEnd type="none" w="sm" len="sm"/>
            </a:ln>
          </p:spPr>
        </p:cxnSp>
      </p:grpSp>
    </p:spTree>
  </p:cSld>
  <p:clrMapOvr>
    <a:masterClrMapping/>
  </p:clrMapOvr>
  <p:extLst>
    <p:ext uri="{DCECCB84-F9BA-43D5-87BE-67443E8EF086}">
      <p15:sldGuideLst xmlns:p15="http://schemas.microsoft.com/office/powerpoint/2012/main">
        <p15:guide id="1" orient="horz" pos="1620">
          <p15:clr>
            <a:srgbClr val="FBAE40"/>
          </p15:clr>
        </p15:guide>
        <p15:guide id="2" pos="4973">
          <p15:clr>
            <a:srgbClr val="FBAE40"/>
          </p15:clr>
        </p15:guide>
      </p15:sldGuideLst>
    </p:ext>
  </p:extLst>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Title, full image and 2 x content">
  <p:cSld name="Title, full image and 2 x content">
    <p:bg>
      <p:bgPr>
        <a:blipFill>
          <a:blip r:embed="rId2">
            <a:alphaModFix/>
          </a:blip>
          <a:stretch>
            <a:fillRect/>
          </a:stretch>
        </a:blipFill>
        <a:effectLst/>
      </p:bgPr>
    </p:bg>
    <p:spTree>
      <p:nvGrpSpPr>
        <p:cNvPr id="1" name="Shape 686"/>
        <p:cNvGrpSpPr/>
        <p:nvPr/>
      </p:nvGrpSpPr>
      <p:grpSpPr>
        <a:xfrm>
          <a:off x="0" y="0"/>
          <a:ext cx="0" cy="0"/>
          <a:chOff x="0" y="0"/>
          <a:chExt cx="0" cy="0"/>
        </a:xfrm>
      </p:grpSpPr>
      <p:sp>
        <p:nvSpPr>
          <p:cNvPr id="687" name="Google Shape;687;p8"/>
          <p:cNvSpPr/>
          <p:nvPr/>
        </p:nvSpPr>
        <p:spPr>
          <a:xfrm>
            <a:off x="0" y="0"/>
            <a:ext cx="9144000" cy="5143500"/>
          </a:xfrm>
          <a:prstGeom prst="rect">
            <a:avLst/>
          </a:prstGeom>
          <a:solidFill>
            <a:srgbClr val="000000">
              <a:alpha val="69803"/>
            </a:srgbClr>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688" name="Google Shape;688;p8"/>
          <p:cNvSpPr txBox="1">
            <a:spLocks noGrp="1"/>
          </p:cNvSpPr>
          <p:nvPr>
            <p:ph type="title"/>
          </p:nvPr>
        </p:nvSpPr>
        <p:spPr>
          <a:xfrm>
            <a:off x="386100"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lt1"/>
              </a:buClr>
              <a:buSzPts val="2100"/>
              <a:buFont typeface="Calibri"/>
              <a:buNone/>
              <a:defRPr>
                <a:solidFill>
                  <a:schemeClr val="lt1"/>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689" name="Google Shape;689;p8"/>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90" name="Google Shape;690;p8"/>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691" name="Google Shape;691;p8"/>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692" name="Google Shape;692;p8"/>
          <p:cNvSpPr txBox="1">
            <a:spLocks noGrp="1"/>
          </p:cNvSpPr>
          <p:nvPr>
            <p:ph type="body" idx="1"/>
          </p:nvPr>
        </p:nvSpPr>
        <p:spPr>
          <a:xfrm>
            <a:off x="386100" y="1697954"/>
            <a:ext cx="33537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693" name="Google Shape;693;p8"/>
          <p:cNvGrpSpPr/>
          <p:nvPr/>
        </p:nvGrpSpPr>
        <p:grpSpPr>
          <a:xfrm>
            <a:off x="-1530678" y="2991542"/>
            <a:ext cx="1404225" cy="2177094"/>
            <a:chOff x="6195941" y="562596"/>
            <a:chExt cx="1872300" cy="2902792"/>
          </a:xfrm>
        </p:grpSpPr>
        <p:grpSp>
          <p:nvGrpSpPr>
            <p:cNvPr id="694" name="Google Shape;694;p8"/>
            <p:cNvGrpSpPr/>
            <p:nvPr/>
          </p:nvGrpSpPr>
          <p:grpSpPr>
            <a:xfrm>
              <a:off x="6195941" y="832605"/>
              <a:ext cx="1872300" cy="2632784"/>
              <a:chOff x="-1872716" y="660661"/>
              <a:chExt cx="1872300" cy="1974637"/>
            </a:xfrm>
          </p:grpSpPr>
          <p:sp>
            <p:nvSpPr>
              <p:cNvPr id="695" name="Google Shape;695;p8"/>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696" name="Google Shape;696;p8" descr="icon_information-white.png"/>
              <p:cNvPicPr preferRelativeResize="0"/>
              <p:nvPr/>
            </p:nvPicPr>
            <p:blipFill rotWithShape="1">
              <a:blip r:embed="rId3">
                <a:alphaModFix/>
              </a:blip>
              <a:srcRect/>
              <a:stretch/>
            </p:blipFill>
            <p:spPr>
              <a:xfrm>
                <a:off x="-1764703" y="660661"/>
                <a:ext cx="121592" cy="240085"/>
              </a:xfrm>
              <a:prstGeom prst="rect">
                <a:avLst/>
              </a:prstGeom>
              <a:noFill/>
              <a:ln>
                <a:noFill/>
              </a:ln>
            </p:spPr>
          </p:pic>
        </p:grpSp>
        <p:grpSp>
          <p:nvGrpSpPr>
            <p:cNvPr id="697" name="Google Shape;697;p8"/>
            <p:cNvGrpSpPr/>
            <p:nvPr/>
          </p:nvGrpSpPr>
          <p:grpSpPr>
            <a:xfrm>
              <a:off x="6303954" y="562596"/>
              <a:ext cx="540000" cy="540000"/>
              <a:chOff x="6303954" y="562596"/>
              <a:chExt cx="540000" cy="540000"/>
            </a:xfrm>
          </p:grpSpPr>
          <p:sp>
            <p:nvSpPr>
              <p:cNvPr id="698" name="Google Shape;698;p8"/>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699" name="Google Shape;699;p8" descr="increase_indent.png"/>
              <p:cNvPicPr preferRelativeResize="0"/>
              <p:nvPr/>
            </p:nvPicPr>
            <p:blipFill rotWithShape="1">
              <a:blip r:embed="rId4">
                <a:alphaModFix/>
              </a:blip>
              <a:srcRect/>
              <a:stretch/>
            </p:blipFill>
            <p:spPr>
              <a:xfrm>
                <a:off x="6425212" y="679422"/>
                <a:ext cx="317520" cy="317520"/>
              </a:xfrm>
              <a:prstGeom prst="rect">
                <a:avLst/>
              </a:prstGeom>
              <a:noFill/>
              <a:ln>
                <a:noFill/>
              </a:ln>
            </p:spPr>
          </p:pic>
        </p:grpSp>
      </p:grpSp>
      <p:sp>
        <p:nvSpPr>
          <p:cNvPr id="700" name="Google Shape;700;p8"/>
          <p:cNvSpPr/>
          <p:nvPr/>
        </p:nvSpPr>
        <p:spPr>
          <a:xfrm>
            <a:off x="-2760034" y="234346"/>
            <a:ext cx="6559688" cy="4593688"/>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chemeClr val="dk2">
              <a:alpha val="29803"/>
            </a:scheme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701" name="Google Shape;701;p8"/>
          <p:cNvGrpSpPr/>
          <p:nvPr/>
        </p:nvGrpSpPr>
        <p:grpSpPr>
          <a:xfrm>
            <a:off x="7915032" y="222489"/>
            <a:ext cx="895960" cy="359739"/>
            <a:chOff x="1899" y="899"/>
            <a:chExt cx="4163" cy="1671"/>
          </a:xfrm>
        </p:grpSpPr>
        <p:sp>
          <p:nvSpPr>
            <p:cNvPr id="702" name="Google Shape;702;p8"/>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3" name="Google Shape;703;p8"/>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4" name="Google Shape;704;p8"/>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5" name="Google Shape;705;p8"/>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6" name="Google Shape;706;p8"/>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7" name="Google Shape;707;p8"/>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8" name="Google Shape;708;p8"/>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09" name="Google Shape;709;p8"/>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0" name="Google Shape;710;p8"/>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1" name="Google Shape;711;p8"/>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2" name="Google Shape;712;p8"/>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3" name="Google Shape;713;p8"/>
            <p:cNvSpPr/>
            <p:nvPr/>
          </p:nvSpPr>
          <p:spPr>
            <a:xfrm>
              <a:off x="2762"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4" name="Google Shape;714;p8"/>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5" name="Google Shape;715;p8"/>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6" name="Google Shape;716;p8"/>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7" name="Google Shape;717;p8"/>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8" name="Google Shape;718;p8"/>
            <p:cNvSpPr/>
            <p:nvPr/>
          </p:nvSpPr>
          <p:spPr>
            <a:xfrm>
              <a:off x="3203" y="2203"/>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19" name="Google Shape;719;p8"/>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0" name="Google Shape;720;p8"/>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1" name="Google Shape;721;p8"/>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2" name="Google Shape;722;p8"/>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3" name="Google Shape;723;p8"/>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4" name="Google Shape;724;p8"/>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5" name="Google Shape;725;p8"/>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6" name="Google Shape;726;p8"/>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7" name="Google Shape;727;p8"/>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8" name="Google Shape;728;p8"/>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29" name="Google Shape;729;p8"/>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0" name="Google Shape;730;p8"/>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1" name="Google Shape;731;p8"/>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2" name="Google Shape;732;p8"/>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3" name="Google Shape;733;p8"/>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4" name="Google Shape;734;p8"/>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5" name="Google Shape;735;p8"/>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6" name="Google Shape;736;p8"/>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7" name="Google Shape;737;p8"/>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8" name="Google Shape;738;p8"/>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39" name="Google Shape;739;p8"/>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0" name="Google Shape;740;p8"/>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1" name="Google Shape;741;p8"/>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2" name="Google Shape;742;p8"/>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3" name="Google Shape;743;p8"/>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4" name="Google Shape;744;p8"/>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5" name="Google Shape;745;p8"/>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6" name="Google Shape;746;p8"/>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7" name="Google Shape;747;p8"/>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8" name="Google Shape;748;p8"/>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49" name="Google Shape;749;p8"/>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0" name="Google Shape;750;p8"/>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1" name="Google Shape;751;p8"/>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2" name="Google Shape;752;p8"/>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3" name="Google Shape;753;p8"/>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4" name="Google Shape;754;p8"/>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5" name="Google Shape;755;p8"/>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6" name="Google Shape;756;p8"/>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7" name="Google Shape;757;p8"/>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8" name="Google Shape;758;p8"/>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59" name="Google Shape;759;p8"/>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0" name="Google Shape;760;p8"/>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1" name="Google Shape;761;p8"/>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2" name="Google Shape;762;p8"/>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3" name="Google Shape;763;p8"/>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4" name="Google Shape;764;p8"/>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5" name="Google Shape;765;p8"/>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6" name="Google Shape;766;p8"/>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7" name="Google Shape;767;p8"/>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8" name="Google Shape;768;p8"/>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69" name="Google Shape;769;p8"/>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0" name="Google Shape;770;p8"/>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1" name="Google Shape;771;p8"/>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2" name="Google Shape;772;p8"/>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3" name="Google Shape;773;p8"/>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4" name="Google Shape;774;p8"/>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5" name="Google Shape;775;p8"/>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6" name="Google Shape;776;p8"/>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7" name="Google Shape;777;p8"/>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8" name="Google Shape;778;p8"/>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79" name="Google Shape;779;p8"/>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0" name="Google Shape;780;p8"/>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1" name="Google Shape;781;p8"/>
            <p:cNvSpPr/>
            <p:nvPr/>
          </p:nvSpPr>
          <p:spPr>
            <a:xfrm>
              <a:off x="4838" y="2425"/>
              <a:ext cx="0" cy="0"/>
            </a:xfrm>
            <a:prstGeom prst="rect">
              <a:avLst/>
            </a:pr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2" name="Google Shape;782;p8"/>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3" name="Google Shape;783;p8"/>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4" name="Google Shape;784;p8"/>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5" name="Google Shape;785;p8"/>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6" name="Google Shape;786;p8"/>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7" name="Google Shape;787;p8"/>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8" name="Google Shape;788;p8"/>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89" name="Google Shape;789;p8"/>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90" name="Google Shape;790;p8"/>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91" name="Google Shape;791;p8"/>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92" name="Google Shape;792;p8"/>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93" name="Google Shape;793;p8"/>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794" name="Google Shape;794;p8"/>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chemeClr val="lt1"/>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795" name="Google Shape;795;p8"/>
            <p:cNvCxnSpPr/>
            <p:nvPr/>
          </p:nvCxnSpPr>
          <p:spPr>
            <a:xfrm>
              <a:off x="3964" y="2205"/>
              <a:ext cx="0" cy="300"/>
            </a:xfrm>
            <a:prstGeom prst="straightConnector1">
              <a:avLst/>
            </a:prstGeom>
            <a:solidFill>
              <a:schemeClr val="lt1"/>
            </a:solidFill>
            <a:ln w="14275" cap="flat" cmpd="sng">
              <a:solidFill>
                <a:schemeClr val="lt1"/>
              </a:solidFill>
              <a:prstDash val="solid"/>
              <a:miter lim="800000"/>
              <a:headEnd type="none" w="med" len="med"/>
              <a:tailEnd type="none" w="med" len="med"/>
            </a:ln>
          </p:spPr>
        </p:cxnSp>
      </p:grpSp>
      <p:sp>
        <p:nvSpPr>
          <p:cNvPr id="796" name="Google Shape;796;p8"/>
          <p:cNvSpPr txBox="1">
            <a:spLocks noGrp="1"/>
          </p:cNvSpPr>
          <p:nvPr>
            <p:ph type="body" idx="2"/>
          </p:nvPr>
        </p:nvSpPr>
        <p:spPr>
          <a:xfrm>
            <a:off x="4141651" y="1697954"/>
            <a:ext cx="3353700" cy="27723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lt1"/>
              </a:buClr>
              <a:buSzPts val="1500"/>
              <a:buNone/>
              <a:defRPr>
                <a:solidFill>
                  <a:schemeClr val="lt1"/>
                </a:solidFill>
              </a:defRPr>
            </a:lvl1pPr>
            <a:lvl2pPr marL="914400" lvl="1" indent="-228600" algn="l">
              <a:lnSpc>
                <a:spcPct val="90000"/>
              </a:lnSpc>
              <a:spcBef>
                <a:spcPts val="300"/>
              </a:spcBef>
              <a:spcAft>
                <a:spcPts val="0"/>
              </a:spcAft>
              <a:buClr>
                <a:schemeClr val="lt1"/>
              </a:buClr>
              <a:buSzPts val="1400"/>
              <a:buNone/>
              <a:defRPr>
                <a:solidFill>
                  <a:schemeClr val="lt1"/>
                </a:solidFill>
              </a:defRPr>
            </a:lvl2pPr>
            <a:lvl3pPr marL="1371600" lvl="2" indent="-317500" algn="l">
              <a:lnSpc>
                <a:spcPct val="90000"/>
              </a:lnSpc>
              <a:spcBef>
                <a:spcPts val="300"/>
              </a:spcBef>
              <a:spcAft>
                <a:spcPts val="0"/>
              </a:spcAft>
              <a:buClr>
                <a:schemeClr val="lt1"/>
              </a:buClr>
              <a:buSzPts val="1400"/>
              <a:buChar char="•"/>
              <a:defRPr>
                <a:solidFill>
                  <a:schemeClr val="lt1"/>
                </a:solidFill>
              </a:defRPr>
            </a:lvl3pPr>
            <a:lvl4pPr marL="1828800" lvl="3" indent="-304800" algn="l">
              <a:lnSpc>
                <a:spcPct val="90000"/>
              </a:lnSpc>
              <a:spcBef>
                <a:spcPts val="300"/>
              </a:spcBef>
              <a:spcAft>
                <a:spcPts val="0"/>
              </a:spcAft>
              <a:buClr>
                <a:schemeClr val="lt1"/>
              </a:buClr>
              <a:buSzPts val="1200"/>
              <a:buChar char="•"/>
              <a:defRPr>
                <a:solidFill>
                  <a:schemeClr val="lt1"/>
                </a:solidFill>
              </a:defRPr>
            </a:lvl4pPr>
            <a:lvl5pPr marL="2286000" lvl="4" indent="-228600" algn="l">
              <a:lnSpc>
                <a:spcPct val="90000"/>
              </a:lnSpc>
              <a:spcBef>
                <a:spcPts val="600"/>
              </a:spcBef>
              <a:spcAft>
                <a:spcPts val="0"/>
              </a:spcAft>
              <a:buClr>
                <a:schemeClr val="lt1"/>
              </a:buClr>
              <a:buSzPts val="1500"/>
              <a:buNone/>
              <a:defRPr>
                <a:solidFill>
                  <a:schemeClr val="lt1"/>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797" name="Google Shape;797;p8"/>
          <p:cNvGrpSpPr/>
          <p:nvPr/>
        </p:nvGrpSpPr>
        <p:grpSpPr>
          <a:xfrm>
            <a:off x="-1530678" y="653649"/>
            <a:ext cx="1026225" cy="1698128"/>
            <a:chOff x="-1836712" y="2937191"/>
            <a:chExt cx="1368300" cy="2264171"/>
          </a:xfrm>
        </p:grpSpPr>
        <p:pic>
          <p:nvPicPr>
            <p:cNvPr id="798" name="Google Shape;798;p8" descr="icon_camera_circle.png"/>
            <p:cNvPicPr preferRelativeResize="0"/>
            <p:nvPr/>
          </p:nvPicPr>
          <p:blipFill rotWithShape="1">
            <a:blip r:embed="rId5">
              <a:alphaModFix/>
            </a:blip>
            <a:srcRect/>
            <a:stretch/>
          </p:blipFill>
          <p:spPr>
            <a:xfrm>
              <a:off x="-1728699" y="2937191"/>
              <a:ext cx="640111" cy="640111"/>
            </a:xfrm>
            <a:prstGeom prst="rect">
              <a:avLst/>
            </a:prstGeom>
            <a:noFill/>
            <a:ln>
              <a:noFill/>
            </a:ln>
          </p:spPr>
        </p:pic>
        <p:sp>
          <p:nvSpPr>
            <p:cNvPr id="799" name="Google Shape;799;p8"/>
            <p:cNvSpPr txBox="1"/>
            <p:nvPr/>
          </p:nvSpPr>
          <p:spPr>
            <a:xfrm>
              <a:off x="-1836712" y="3677962"/>
              <a:ext cx="1368300" cy="15234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change the photographic image to the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&gt;Right Click over slide</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&gt;format background</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&gt;picture or texture fill</a:t>
              </a:r>
              <a:endParaRPr sz="1100"/>
            </a:p>
            <a:p>
              <a:pPr marL="0" marR="0" lvl="0" indent="0" algn="l" rtl="0">
                <a:spcBef>
                  <a:spcPts val="0"/>
                </a:spcBef>
                <a:spcAft>
                  <a:spcPts val="0"/>
                </a:spcAft>
                <a:buNone/>
              </a:pPr>
              <a:r>
                <a:rPr lang="en-GB" sz="800">
                  <a:solidFill>
                    <a:srgbClr val="000000"/>
                  </a:solidFill>
                  <a:latin typeface="Calibri"/>
                  <a:ea typeface="Calibri"/>
                  <a:cs typeface="Calibri"/>
                  <a:sym typeface="Calibri"/>
                </a:rPr>
                <a:t>&gt;select image from  </a:t>
              </a:r>
              <a:br>
                <a:rPr lang="en-GB" sz="800">
                  <a:solidFill>
                    <a:srgbClr val="000000"/>
                  </a:solidFill>
                  <a:latin typeface="Calibri"/>
                  <a:ea typeface="Calibri"/>
                  <a:cs typeface="Calibri"/>
                  <a:sym typeface="Calibri"/>
                </a:rPr>
              </a:br>
              <a:r>
                <a:rPr lang="en-GB" sz="800">
                  <a:solidFill>
                    <a:srgbClr val="000000"/>
                  </a:solidFill>
                  <a:latin typeface="Calibri"/>
                  <a:ea typeface="Calibri"/>
                  <a:cs typeface="Calibri"/>
                  <a:sym typeface="Calibri"/>
                </a:rPr>
                <a:t>  your file</a:t>
              </a:r>
              <a:endParaRPr sz="800">
                <a:solidFill>
                  <a:srgbClr val="000000"/>
                </a:solidFill>
                <a:latin typeface="Calibri"/>
                <a:ea typeface="Calibri"/>
                <a:cs typeface="Calibri"/>
                <a:sym typeface="Calibri"/>
              </a:endParaRPr>
            </a:p>
          </p:txBody>
        </p:sp>
        <p:pic>
          <p:nvPicPr>
            <p:cNvPr id="800" name="Google Shape;800;p8" descr="icon_information-white.png"/>
            <p:cNvPicPr preferRelativeResize="0"/>
            <p:nvPr/>
          </p:nvPicPr>
          <p:blipFill rotWithShape="1">
            <a:blip r:embed="rId3">
              <a:alphaModFix/>
            </a:blip>
            <a:srcRect/>
            <a:stretch/>
          </p:blipFill>
          <p:spPr>
            <a:xfrm>
              <a:off x="-1728699" y="3245911"/>
              <a:ext cx="121592" cy="320113"/>
            </a:xfrm>
            <a:prstGeom prst="rect">
              <a:avLst/>
            </a:prstGeom>
            <a:noFill/>
            <a:ln>
              <a:noFill/>
            </a:ln>
          </p:spPr>
        </p:pic>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Blank" type="blank">
  <p:cSld name="BLANK">
    <p:spTree>
      <p:nvGrpSpPr>
        <p:cNvPr id="1" name="Shape 7451"/>
        <p:cNvGrpSpPr/>
        <p:nvPr/>
      </p:nvGrpSpPr>
      <p:grpSpPr>
        <a:xfrm>
          <a:off x="0" y="0"/>
          <a:ext cx="0" cy="0"/>
          <a:chOff x="0" y="0"/>
          <a:chExt cx="0" cy="0"/>
        </a:xfrm>
      </p:grpSpPr>
      <p:sp>
        <p:nvSpPr>
          <p:cNvPr id="7452" name="Google Shape;7452;p7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453" name="Google Shape;7453;p7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SzPts val="1100"/>
              <a:buNone/>
              <a:defRPr sz="500">
                <a:solidFill>
                  <a:schemeClr val="accent2"/>
                </a:solidFill>
                <a:latin typeface="Calibri"/>
                <a:ea typeface="Calibri"/>
                <a:cs typeface="Calibri"/>
                <a:sym typeface="Calibri"/>
              </a:defRPr>
            </a:lvl1pPr>
            <a:lvl2pPr marR="0" lvl="1"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7454" name="Google Shape;7454;p7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Tree>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tx">
  <p:cSld name="Front cover: Background imag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1" name="Rectangle 110"/>
          <p:cNvSpPr/>
          <p:nvPr/>
        </p:nvSpPr>
        <p:spPr>
          <a:xfrm rot="16200000">
            <a:off x="2802267" y="-1200601"/>
            <a:ext cx="5143504" cy="7544698"/>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07" name="Group 4"/>
          <p:cNvGrpSpPr/>
          <p:nvPr/>
        </p:nvGrpSpPr>
        <p:grpSpPr>
          <a:xfrm>
            <a:off x="5221340" y="825998"/>
            <a:ext cx="1856154" cy="741620"/>
            <a:chOff x="0" y="0"/>
            <a:chExt cx="2474871" cy="988825"/>
          </a:xfrm>
        </p:grpSpPr>
        <p:sp>
          <p:nvSpPr>
            <p:cNvPr id="13" name="Freeform 5"/>
            <p:cNvSpPr/>
            <p:nvPr/>
          </p:nvSpPr>
          <p:spPr>
            <a:xfrm>
              <a:off x="1789" y="771104"/>
              <a:ext cx="47124" cy="8410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 name="Freeform 6"/>
            <p:cNvSpPr/>
            <p:nvPr/>
          </p:nvSpPr>
          <p:spPr>
            <a:xfrm>
              <a:off x="57263" y="79377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 name="Freeform 7"/>
            <p:cNvSpPr/>
            <p:nvPr/>
          </p:nvSpPr>
          <p:spPr>
            <a:xfrm>
              <a:off x="93053"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 name="Freeform 8"/>
            <p:cNvSpPr/>
            <p:nvPr/>
          </p:nvSpPr>
          <p:spPr>
            <a:xfrm>
              <a:off x="144352" y="768121"/>
              <a:ext cx="38773" cy="8709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 name="Freeform 9"/>
            <p:cNvSpPr/>
            <p:nvPr/>
          </p:nvSpPr>
          <p:spPr>
            <a:xfrm>
              <a:off x="183721"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 name="Freeform 10"/>
            <p:cNvSpPr/>
            <p:nvPr/>
          </p:nvSpPr>
          <p:spPr>
            <a:xfrm>
              <a:off x="235020" y="793771"/>
              <a:ext cx="35791"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 name="Freeform 11"/>
            <p:cNvSpPr/>
            <p:nvPr/>
          </p:nvSpPr>
          <p:spPr>
            <a:xfrm>
              <a:off x="276775" y="793771"/>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 name="Freeform 12"/>
            <p:cNvSpPr/>
            <p:nvPr/>
          </p:nvSpPr>
          <p:spPr>
            <a:xfrm>
              <a:off x="320579" y="769911"/>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 name="Freeform 13"/>
            <p:cNvSpPr/>
            <p:nvPr/>
          </p:nvSpPr>
          <p:spPr>
            <a:xfrm>
              <a:off x="347758" y="793771"/>
              <a:ext cx="45931"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 name="Freeform 14"/>
            <p:cNvSpPr/>
            <p:nvPr/>
          </p:nvSpPr>
          <p:spPr>
            <a:xfrm>
              <a:off x="403232" y="793771"/>
              <a:ext cx="46528" cy="61440"/>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 name="Freeform 15"/>
            <p:cNvSpPr/>
            <p:nvPr/>
          </p:nvSpPr>
          <p:spPr>
            <a:xfrm>
              <a:off x="458110" y="793771"/>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 name="Rectangle 18"/>
            <p:cNvSpPr/>
            <p:nvPr/>
          </p:nvSpPr>
          <p:spPr>
            <a:xfrm>
              <a:off x="514777" y="769314"/>
              <a:ext cx="16702"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 name="Freeform 17"/>
            <p:cNvSpPr/>
            <p:nvPr/>
          </p:nvSpPr>
          <p:spPr>
            <a:xfrm>
              <a:off x="566076" y="771104"/>
              <a:ext cx="50107" cy="84703"/>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 name="Freeform 18"/>
            <p:cNvSpPr/>
            <p:nvPr/>
          </p:nvSpPr>
          <p:spPr>
            <a:xfrm>
              <a:off x="62393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 name="Freeform 19"/>
            <p:cNvSpPr/>
            <p:nvPr/>
          </p:nvSpPr>
          <p:spPr>
            <a:xfrm>
              <a:off x="671657" y="794964"/>
              <a:ext cx="47720" cy="6024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 name="Freeform 20"/>
            <p:cNvSpPr/>
            <p:nvPr/>
          </p:nvSpPr>
          <p:spPr>
            <a:xfrm>
              <a:off x="722955" y="793771"/>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 name="Rectangle 23"/>
            <p:cNvSpPr/>
            <p:nvPr/>
          </p:nvSpPr>
          <p:spPr>
            <a:xfrm>
              <a:off x="777833" y="769314"/>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 name="Freeform 22"/>
            <p:cNvSpPr/>
            <p:nvPr/>
          </p:nvSpPr>
          <p:spPr>
            <a:xfrm>
              <a:off x="804079"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 name="Freeform 23"/>
            <p:cNvSpPr/>
            <p:nvPr/>
          </p:nvSpPr>
          <p:spPr>
            <a:xfrm>
              <a:off x="860150" y="793771"/>
              <a:ext cx="47124" cy="84703"/>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 name="Freeform 24"/>
            <p:cNvSpPr/>
            <p:nvPr/>
          </p:nvSpPr>
          <p:spPr>
            <a:xfrm>
              <a:off x="916817" y="793771"/>
              <a:ext cx="73371"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 name="Freeform 25"/>
            <p:cNvSpPr/>
            <p:nvPr/>
          </p:nvSpPr>
          <p:spPr>
            <a:xfrm>
              <a:off x="100032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 name="Freeform 26"/>
            <p:cNvSpPr/>
            <p:nvPr/>
          </p:nvSpPr>
          <p:spPr>
            <a:xfrm>
              <a:off x="1055205" y="793771"/>
              <a:ext cx="45335"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5" name="Freeform 27"/>
            <p:cNvSpPr/>
            <p:nvPr/>
          </p:nvSpPr>
          <p:spPr>
            <a:xfrm>
              <a:off x="1108890" y="778262"/>
              <a:ext cx="35194"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 name="Freeform 28"/>
            <p:cNvSpPr/>
            <p:nvPr/>
          </p:nvSpPr>
          <p:spPr>
            <a:xfrm>
              <a:off x="143159" y="900544"/>
              <a:ext cx="43545" cy="8470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 name="Freeform 29"/>
            <p:cNvSpPr/>
            <p:nvPr/>
          </p:nvSpPr>
          <p:spPr>
            <a:xfrm>
              <a:off x="194458"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 name="Freeform 30"/>
            <p:cNvSpPr/>
            <p:nvPr/>
          </p:nvSpPr>
          <p:spPr>
            <a:xfrm>
              <a:off x="249932"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 name="Freeform 31"/>
            <p:cNvSpPr/>
            <p:nvPr/>
          </p:nvSpPr>
          <p:spPr>
            <a:xfrm>
              <a:off x="284529" y="923807"/>
              <a:ext cx="47721" cy="60844"/>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 name="Freeform 32"/>
            <p:cNvSpPr/>
            <p:nvPr/>
          </p:nvSpPr>
          <p:spPr>
            <a:xfrm>
              <a:off x="339066" y="899351"/>
              <a:ext cx="16192" cy="85300"/>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 name="Freeform 33"/>
            <p:cNvSpPr/>
            <p:nvPr/>
          </p:nvSpPr>
          <p:spPr>
            <a:xfrm>
              <a:off x="365653" y="923211"/>
              <a:ext cx="36387" cy="6203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 name="Freeform 34"/>
            <p:cNvSpPr/>
            <p:nvPr/>
          </p:nvSpPr>
          <p:spPr>
            <a:xfrm>
              <a:off x="406215"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 name="Freeform 35"/>
            <p:cNvSpPr/>
            <p:nvPr/>
          </p:nvSpPr>
          <p:spPr>
            <a:xfrm>
              <a:off x="476602" y="898158"/>
              <a:ext cx="38773" cy="86493"/>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 name="Freeform 36"/>
            <p:cNvSpPr/>
            <p:nvPr/>
          </p:nvSpPr>
          <p:spPr>
            <a:xfrm>
              <a:off x="515970" y="923211"/>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 name="Freeform 37"/>
            <p:cNvSpPr/>
            <p:nvPr/>
          </p:nvSpPr>
          <p:spPr>
            <a:xfrm>
              <a:off x="571445"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6" name="Freeform 38"/>
            <p:cNvSpPr/>
            <p:nvPr/>
          </p:nvSpPr>
          <p:spPr>
            <a:xfrm>
              <a:off x="623340" y="901140"/>
              <a:ext cx="45932" cy="83511"/>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 name="Freeform 39"/>
            <p:cNvSpPr/>
            <p:nvPr/>
          </p:nvSpPr>
          <p:spPr>
            <a:xfrm>
              <a:off x="669271" y="923211"/>
              <a:ext cx="44738"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 name="Freeform 40"/>
            <p:cNvSpPr/>
            <p:nvPr/>
          </p:nvSpPr>
          <p:spPr>
            <a:xfrm>
              <a:off x="720569"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 name="Freeform 41"/>
            <p:cNvSpPr/>
            <p:nvPr/>
          </p:nvSpPr>
          <p:spPr>
            <a:xfrm>
              <a:off x="775447" y="923211"/>
              <a:ext cx="36388" cy="6203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 name="Freeform 42"/>
            <p:cNvSpPr/>
            <p:nvPr/>
          </p:nvSpPr>
          <p:spPr>
            <a:xfrm>
              <a:off x="817799" y="898754"/>
              <a:ext cx="45931"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 name="Freeform 43"/>
            <p:cNvSpPr/>
            <p:nvPr/>
          </p:nvSpPr>
          <p:spPr>
            <a:xfrm>
              <a:off x="873869" y="923211"/>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 name="Freeform 44"/>
            <p:cNvSpPr/>
            <p:nvPr/>
          </p:nvSpPr>
          <p:spPr>
            <a:xfrm>
              <a:off x="927554"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 name="Freeform 45"/>
            <p:cNvSpPr/>
            <p:nvPr/>
          </p:nvSpPr>
          <p:spPr>
            <a:xfrm>
              <a:off x="962151" y="923211"/>
              <a:ext cx="35791" cy="6203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 name="Freeform 46"/>
            <p:cNvSpPr/>
            <p:nvPr/>
          </p:nvSpPr>
          <p:spPr>
            <a:xfrm>
              <a:off x="0" y="184149"/>
              <a:ext cx="421725"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 name="Freeform 47"/>
            <p:cNvSpPr/>
            <p:nvPr/>
          </p:nvSpPr>
          <p:spPr>
            <a:xfrm>
              <a:off x="484356" y="184149"/>
              <a:ext cx="436638"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 name="Freeform 48"/>
            <p:cNvSpPr/>
            <p:nvPr/>
          </p:nvSpPr>
          <p:spPr>
            <a:xfrm>
              <a:off x="976467" y="175798"/>
              <a:ext cx="381164" cy="491516"/>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7" name="Freeform 49"/>
            <p:cNvSpPr/>
            <p:nvPr/>
          </p:nvSpPr>
          <p:spPr>
            <a:xfrm>
              <a:off x="1407735" y="184149"/>
              <a:ext cx="411585" cy="475411"/>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8" name="Freeform 50"/>
            <p:cNvSpPr/>
            <p:nvPr/>
          </p:nvSpPr>
          <p:spPr>
            <a:xfrm>
              <a:off x="1475140" y="267379"/>
              <a:ext cx="960330" cy="395760"/>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 name="Freeform 51"/>
            <p:cNvSpPr/>
            <p:nvPr/>
          </p:nvSpPr>
          <p:spPr>
            <a:xfrm>
              <a:off x="2140515" y="0"/>
              <a:ext cx="197479" cy="270480"/>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 name="Freeform 52"/>
            <p:cNvSpPr/>
            <p:nvPr/>
          </p:nvSpPr>
          <p:spPr>
            <a:xfrm>
              <a:off x="1767424" y="577474"/>
              <a:ext cx="688956" cy="120858"/>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 name="Freeform 53"/>
            <p:cNvSpPr/>
            <p:nvPr/>
          </p:nvSpPr>
          <p:spPr>
            <a:xfrm>
              <a:off x="1320647" y="768121"/>
              <a:ext cx="53685" cy="83511"/>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 name="Freeform 54"/>
            <p:cNvSpPr/>
            <p:nvPr/>
          </p:nvSpPr>
          <p:spPr>
            <a:xfrm>
              <a:off x="1383875" y="790192"/>
              <a:ext cx="45932"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 name="Freeform 55"/>
            <p:cNvSpPr/>
            <p:nvPr/>
          </p:nvSpPr>
          <p:spPr>
            <a:xfrm>
              <a:off x="1460227"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 name="Freeform 56"/>
            <p:cNvSpPr/>
            <p:nvPr/>
          </p:nvSpPr>
          <p:spPr>
            <a:xfrm>
              <a:off x="1502579" y="767525"/>
              <a:ext cx="43545" cy="84703"/>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 name="Freeform 57"/>
            <p:cNvSpPr/>
            <p:nvPr/>
          </p:nvSpPr>
          <p:spPr>
            <a:xfrm>
              <a:off x="1553877" y="790192"/>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 name="Freeform 58"/>
            <p:cNvSpPr/>
            <p:nvPr/>
          </p:nvSpPr>
          <p:spPr>
            <a:xfrm>
              <a:off x="1609352"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 name="Freeform 59"/>
            <p:cNvSpPr/>
            <p:nvPr/>
          </p:nvSpPr>
          <p:spPr>
            <a:xfrm>
              <a:off x="1638580"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 name="Freeform 60"/>
            <p:cNvSpPr/>
            <p:nvPr/>
          </p:nvSpPr>
          <p:spPr>
            <a:xfrm>
              <a:off x="1676756"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9" name="Freeform 61"/>
            <p:cNvSpPr/>
            <p:nvPr/>
          </p:nvSpPr>
          <p:spPr>
            <a:xfrm>
              <a:off x="1735213"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0" name="Freeform 62"/>
            <p:cNvSpPr/>
            <p:nvPr/>
          </p:nvSpPr>
          <p:spPr>
            <a:xfrm>
              <a:off x="1793670" y="766332"/>
              <a:ext cx="25054" cy="8530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 name="Freeform 63"/>
            <p:cNvSpPr/>
            <p:nvPr/>
          </p:nvSpPr>
          <p:spPr>
            <a:xfrm>
              <a:off x="1819916" y="790192"/>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 name="Freeform 64"/>
            <p:cNvSpPr/>
            <p:nvPr/>
          </p:nvSpPr>
          <p:spPr>
            <a:xfrm>
              <a:off x="1886127" y="790788"/>
              <a:ext cx="45931" cy="61440"/>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 name="Freeform 65"/>
            <p:cNvSpPr/>
            <p:nvPr/>
          </p:nvSpPr>
          <p:spPr>
            <a:xfrm>
              <a:off x="1944584" y="790192"/>
              <a:ext cx="73370"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 name="Freeform 66"/>
            <p:cNvSpPr/>
            <p:nvPr/>
          </p:nvSpPr>
          <p:spPr>
            <a:xfrm>
              <a:off x="2054339" y="768121"/>
              <a:ext cx="36388" cy="835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 name="Freeform 67"/>
            <p:cNvSpPr/>
            <p:nvPr/>
          </p:nvSpPr>
          <p:spPr>
            <a:xfrm>
              <a:off x="2103252"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 name="Freeform 68"/>
            <p:cNvSpPr/>
            <p:nvPr/>
          </p:nvSpPr>
          <p:spPr>
            <a:xfrm>
              <a:off x="2159920" y="790192"/>
              <a:ext cx="46527"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 name="Freeform 69"/>
            <p:cNvSpPr/>
            <p:nvPr/>
          </p:nvSpPr>
          <p:spPr>
            <a:xfrm>
              <a:off x="2216587"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 name="Freeform 70"/>
            <p:cNvSpPr/>
            <p:nvPr/>
          </p:nvSpPr>
          <p:spPr>
            <a:xfrm>
              <a:off x="2254763"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 name="Freeform 71"/>
            <p:cNvSpPr/>
            <p:nvPr/>
          </p:nvSpPr>
          <p:spPr>
            <a:xfrm>
              <a:off x="2309641" y="790192"/>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 name="Freeform 72"/>
            <p:cNvSpPr/>
            <p:nvPr/>
          </p:nvSpPr>
          <p:spPr>
            <a:xfrm>
              <a:off x="2366904"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1" name="Freeform 73"/>
            <p:cNvSpPr/>
            <p:nvPr/>
          </p:nvSpPr>
          <p:spPr>
            <a:xfrm>
              <a:off x="2396133"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2" name="Freeform 74"/>
            <p:cNvSpPr/>
            <p:nvPr/>
          </p:nvSpPr>
          <p:spPr>
            <a:xfrm>
              <a:off x="2433712"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 name="Freeform 75"/>
            <p:cNvSpPr/>
            <p:nvPr/>
          </p:nvSpPr>
          <p:spPr>
            <a:xfrm>
              <a:off x="1301224" y="903526"/>
              <a:ext cx="50441" cy="8470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 name="Freeform 76"/>
            <p:cNvSpPr/>
            <p:nvPr/>
          </p:nvSpPr>
          <p:spPr>
            <a:xfrm>
              <a:off x="1364787"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 name="Freeform 77"/>
            <p:cNvSpPr/>
            <p:nvPr/>
          </p:nvSpPr>
          <p:spPr>
            <a:xfrm>
              <a:off x="1420858"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 name="Freeform 78"/>
            <p:cNvSpPr/>
            <p:nvPr/>
          </p:nvSpPr>
          <p:spPr>
            <a:xfrm>
              <a:off x="1478122" y="902333"/>
              <a:ext cx="16703" cy="8530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 name="Freeform 79"/>
            <p:cNvSpPr/>
            <p:nvPr/>
          </p:nvSpPr>
          <p:spPr>
            <a:xfrm>
              <a:off x="1507947"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 name="Freeform 80"/>
            <p:cNvSpPr/>
            <p:nvPr/>
          </p:nvSpPr>
          <p:spPr>
            <a:xfrm>
              <a:off x="1547316" y="926193"/>
              <a:ext cx="73370" cy="6144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 name="Freeform 81"/>
            <p:cNvSpPr/>
            <p:nvPr/>
          </p:nvSpPr>
          <p:spPr>
            <a:xfrm>
              <a:off x="1634068"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 name="Freeform 82"/>
            <p:cNvSpPr/>
            <p:nvPr/>
          </p:nvSpPr>
          <p:spPr>
            <a:xfrm>
              <a:off x="1664230" y="902333"/>
              <a:ext cx="45334" cy="8589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 name="Freeform 83"/>
            <p:cNvSpPr/>
            <p:nvPr/>
          </p:nvSpPr>
          <p:spPr>
            <a:xfrm>
              <a:off x="1722686"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 name="Rectangle 86"/>
            <p:cNvSpPr/>
            <p:nvPr/>
          </p:nvSpPr>
          <p:spPr>
            <a:xfrm>
              <a:off x="1753108" y="901737"/>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3" name="Freeform 85"/>
            <p:cNvSpPr/>
            <p:nvPr/>
          </p:nvSpPr>
          <p:spPr>
            <a:xfrm>
              <a:off x="1803214" y="901737"/>
              <a:ext cx="46528" cy="8649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4" name="Freeform 86"/>
            <p:cNvSpPr/>
            <p:nvPr/>
          </p:nvSpPr>
          <p:spPr>
            <a:xfrm>
              <a:off x="1861074" y="926193"/>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 name="Freeform 87"/>
            <p:cNvSpPr/>
            <p:nvPr/>
          </p:nvSpPr>
          <p:spPr>
            <a:xfrm>
              <a:off x="1939215" y="904123"/>
              <a:ext cx="70985" cy="83511"/>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 name="Freeform 88"/>
            <p:cNvSpPr/>
            <p:nvPr/>
          </p:nvSpPr>
          <p:spPr>
            <a:xfrm>
              <a:off x="2022725"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 name="Freeform 89"/>
            <p:cNvSpPr/>
            <p:nvPr/>
          </p:nvSpPr>
          <p:spPr>
            <a:xfrm>
              <a:off x="2081182" y="902333"/>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 name="Freeform 90"/>
            <p:cNvSpPr/>
            <p:nvPr/>
          </p:nvSpPr>
          <p:spPr>
            <a:xfrm>
              <a:off x="2139899"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 name="Freeform 91"/>
            <p:cNvSpPr/>
            <p:nvPr/>
          </p:nvSpPr>
          <p:spPr>
            <a:xfrm>
              <a:off x="2170060" y="926193"/>
              <a:ext cx="45931" cy="6144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 name="Freeform 92"/>
            <p:cNvSpPr/>
            <p:nvPr/>
          </p:nvSpPr>
          <p:spPr>
            <a:xfrm>
              <a:off x="2224938" y="910684"/>
              <a:ext cx="35791" cy="77546"/>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 name="Freeform 93"/>
            <p:cNvSpPr/>
            <p:nvPr/>
          </p:nvSpPr>
          <p:spPr>
            <a:xfrm>
              <a:off x="2268482"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 name="Freeform 94"/>
            <p:cNvSpPr/>
            <p:nvPr/>
          </p:nvSpPr>
          <p:spPr>
            <a:xfrm>
              <a:off x="2322764" y="926193"/>
              <a:ext cx="46527"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 name="Freeform 95"/>
            <p:cNvSpPr/>
            <p:nvPr/>
          </p:nvSpPr>
          <p:spPr>
            <a:xfrm>
              <a:off x="2380297" y="902333"/>
              <a:ext cx="17030"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 name="Freeform 96"/>
            <p:cNvSpPr/>
            <p:nvPr/>
          </p:nvSpPr>
          <p:spPr>
            <a:xfrm>
              <a:off x="2410449"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5" name="Freeform 97"/>
            <p:cNvSpPr/>
            <p:nvPr/>
          </p:nvSpPr>
          <p:spPr>
            <a:xfrm>
              <a:off x="2449818" y="902333"/>
              <a:ext cx="25054" cy="8530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6" name="Line 98"/>
            <p:cNvSpPr/>
            <p:nvPr/>
          </p:nvSpPr>
          <p:spPr>
            <a:xfrm>
              <a:off x="1231768" y="770507"/>
              <a:ext cx="1" cy="218319"/>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08" name="Title Text"/>
          <p:cNvSpPr txBox="1">
            <a:spLocks noGrp="1"/>
          </p:cNvSpPr>
          <p:nvPr>
            <p:ph type="title"/>
          </p:nvPr>
        </p:nvSpPr>
        <p:spPr>
          <a:xfrm>
            <a:off x="5221340" y="1842357"/>
            <a:ext cx="3468437" cy="1446164"/>
          </a:xfrm>
          <a:prstGeom prst="rect">
            <a:avLst/>
          </a:prstGeom>
        </p:spPr>
        <p:txBody>
          <a:bodyPr anchor="b"/>
          <a:lstStyle>
            <a:lvl1pPr>
              <a:defRPr sz="3000">
                <a:solidFill>
                  <a:schemeClr val="accent5">
                    <a:satOff val="3928"/>
                    <a:lumOff val="9123"/>
                  </a:schemeClr>
                </a:solidFill>
              </a:defRPr>
            </a:lvl1pPr>
          </a:lstStyle>
          <a:p>
            <a:r>
              <a:t>Title Text</a:t>
            </a:r>
          </a:p>
        </p:txBody>
      </p:sp>
      <p:sp>
        <p:nvSpPr>
          <p:cNvPr id="109" name="Body Level One…"/>
          <p:cNvSpPr txBox="1">
            <a:spLocks noGrp="1"/>
          </p:cNvSpPr>
          <p:nvPr>
            <p:ph type="body" sz="quarter" idx="1"/>
          </p:nvPr>
        </p:nvSpPr>
        <p:spPr>
          <a:xfrm>
            <a:off x="5221340" y="3540593"/>
            <a:ext cx="3468437" cy="527602"/>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110" name="Freeform 11"/>
          <p:cNvSpPr/>
          <p:nvPr/>
        </p:nvSpPr>
        <p:spPr>
          <a:xfrm>
            <a:off x="-1747975" y="191665"/>
            <a:ext cx="6474478" cy="460927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11" name="Picture 109" descr="Picture 109"/>
          <p:cNvPicPr>
            <a:picLocks noChangeAspect="1"/>
          </p:cNvPicPr>
          <p:nvPr/>
        </p:nvPicPr>
        <p:blipFill>
          <a:blip r:embed="rId3">
            <a:extLst/>
          </a:blip>
          <a:stretch>
            <a:fillRect/>
          </a:stretch>
        </p:blipFill>
        <p:spPr>
          <a:xfrm>
            <a:off x="7630942" y="927427"/>
            <a:ext cx="1215136" cy="615926"/>
          </a:xfrm>
          <a:prstGeom prst="rect">
            <a:avLst/>
          </a:prstGeom>
          <a:ln w="12700">
            <a:miter lim="400000"/>
          </a:ln>
        </p:spPr>
      </p:pic>
      <p:grpSp>
        <p:nvGrpSpPr>
          <p:cNvPr id="115" name="Group 111"/>
          <p:cNvGrpSpPr/>
          <p:nvPr/>
        </p:nvGrpSpPr>
        <p:grpSpPr>
          <a:xfrm>
            <a:off x="-1530678" y="653649"/>
            <a:ext cx="1026115" cy="1698198"/>
            <a:chOff x="0" y="0"/>
            <a:chExt cx="1368151" cy="2264263"/>
          </a:xfrm>
        </p:grpSpPr>
        <p:pic>
          <p:nvPicPr>
            <p:cNvPr id="112" name="Picture 112" descr="Picture 112"/>
            <p:cNvPicPr>
              <a:picLocks noChangeAspect="1"/>
            </p:cNvPicPr>
            <p:nvPr/>
          </p:nvPicPr>
          <p:blipFill>
            <a:blip r:embed="rId4">
              <a:extLst/>
            </a:blip>
            <a:stretch>
              <a:fillRect/>
            </a:stretch>
          </p:blipFill>
          <p:spPr>
            <a:xfrm>
              <a:off x="108012" y="0"/>
              <a:ext cx="640112" cy="640112"/>
            </a:xfrm>
            <a:prstGeom prst="rect">
              <a:avLst/>
            </a:prstGeom>
            <a:ln w="12700" cap="flat">
              <a:noFill/>
              <a:miter lim="400000"/>
            </a:ln>
            <a:effectLst/>
          </p:spPr>
        </p:pic>
        <p:sp>
          <p:nvSpPr>
            <p:cNvPr id="113" name="TextBox 113"/>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14" name="Picture 114" descr="Picture 114"/>
            <p:cNvPicPr>
              <a:picLocks noChangeAspect="1"/>
            </p:cNvPicPr>
            <p:nvPr/>
          </p:nvPicPr>
          <p:blipFill>
            <a:blip r:embed="rId5">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2209445252"/>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type="tx">
  <p:cSld name="Front cover: Colour">
    <p:bg>
      <p:bgPr>
        <a:solidFill>
          <a:schemeClr val="accent1"/>
        </a:solidFill>
        <a:effectLst/>
      </p:bgPr>
    </p:bg>
    <p:spTree>
      <p:nvGrpSpPr>
        <p:cNvPr id="1" name=""/>
        <p:cNvGrpSpPr/>
        <p:nvPr/>
      </p:nvGrpSpPr>
      <p:grpSpPr>
        <a:xfrm>
          <a:off x="0" y="0"/>
          <a:ext cx="0" cy="0"/>
          <a:chOff x="0" y="0"/>
          <a:chExt cx="0" cy="0"/>
        </a:xfrm>
      </p:grpSpPr>
      <p:sp>
        <p:nvSpPr>
          <p:cNvPr id="12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217" name="Group 4"/>
          <p:cNvGrpSpPr/>
          <p:nvPr/>
        </p:nvGrpSpPr>
        <p:grpSpPr>
          <a:xfrm>
            <a:off x="5221340" y="825998"/>
            <a:ext cx="1856154" cy="741620"/>
            <a:chOff x="0" y="0"/>
            <a:chExt cx="2474871" cy="988825"/>
          </a:xfrm>
        </p:grpSpPr>
        <p:sp>
          <p:nvSpPr>
            <p:cNvPr id="123" name="Freeform 5"/>
            <p:cNvSpPr/>
            <p:nvPr/>
          </p:nvSpPr>
          <p:spPr>
            <a:xfrm>
              <a:off x="1789" y="771104"/>
              <a:ext cx="47124" cy="8410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 name="Freeform 6"/>
            <p:cNvSpPr/>
            <p:nvPr/>
          </p:nvSpPr>
          <p:spPr>
            <a:xfrm>
              <a:off x="57263" y="79377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 name="Freeform 7"/>
            <p:cNvSpPr/>
            <p:nvPr/>
          </p:nvSpPr>
          <p:spPr>
            <a:xfrm>
              <a:off x="93053"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 name="Freeform 8"/>
            <p:cNvSpPr/>
            <p:nvPr/>
          </p:nvSpPr>
          <p:spPr>
            <a:xfrm>
              <a:off x="144352" y="768121"/>
              <a:ext cx="38773" cy="8709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 name="Freeform 9"/>
            <p:cNvSpPr/>
            <p:nvPr/>
          </p:nvSpPr>
          <p:spPr>
            <a:xfrm>
              <a:off x="183721"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8" name="Freeform 10"/>
            <p:cNvSpPr/>
            <p:nvPr/>
          </p:nvSpPr>
          <p:spPr>
            <a:xfrm>
              <a:off x="235020" y="793771"/>
              <a:ext cx="35791"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9" name="Freeform 11"/>
            <p:cNvSpPr/>
            <p:nvPr/>
          </p:nvSpPr>
          <p:spPr>
            <a:xfrm>
              <a:off x="276775" y="793771"/>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 name="Freeform 12"/>
            <p:cNvSpPr/>
            <p:nvPr/>
          </p:nvSpPr>
          <p:spPr>
            <a:xfrm>
              <a:off x="320579" y="769911"/>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 name="Freeform 13"/>
            <p:cNvSpPr/>
            <p:nvPr/>
          </p:nvSpPr>
          <p:spPr>
            <a:xfrm>
              <a:off x="347758" y="793771"/>
              <a:ext cx="45931"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 name="Freeform 14"/>
            <p:cNvSpPr/>
            <p:nvPr/>
          </p:nvSpPr>
          <p:spPr>
            <a:xfrm>
              <a:off x="403232" y="793771"/>
              <a:ext cx="46528" cy="61440"/>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 name="Freeform 15"/>
            <p:cNvSpPr/>
            <p:nvPr/>
          </p:nvSpPr>
          <p:spPr>
            <a:xfrm>
              <a:off x="458110" y="793771"/>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 name="Rectangle 18"/>
            <p:cNvSpPr/>
            <p:nvPr/>
          </p:nvSpPr>
          <p:spPr>
            <a:xfrm>
              <a:off x="514777" y="769314"/>
              <a:ext cx="16702"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 name="Freeform 17"/>
            <p:cNvSpPr/>
            <p:nvPr/>
          </p:nvSpPr>
          <p:spPr>
            <a:xfrm>
              <a:off x="566076" y="771104"/>
              <a:ext cx="50107" cy="84703"/>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 name="Freeform 18"/>
            <p:cNvSpPr/>
            <p:nvPr/>
          </p:nvSpPr>
          <p:spPr>
            <a:xfrm>
              <a:off x="62393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 name="Freeform 19"/>
            <p:cNvSpPr/>
            <p:nvPr/>
          </p:nvSpPr>
          <p:spPr>
            <a:xfrm>
              <a:off x="671657" y="794964"/>
              <a:ext cx="47720" cy="6024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 name="Freeform 20"/>
            <p:cNvSpPr/>
            <p:nvPr/>
          </p:nvSpPr>
          <p:spPr>
            <a:xfrm>
              <a:off x="722955" y="793771"/>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 name="Rectangle 23"/>
            <p:cNvSpPr/>
            <p:nvPr/>
          </p:nvSpPr>
          <p:spPr>
            <a:xfrm>
              <a:off x="777833" y="769314"/>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0" name="Freeform 22"/>
            <p:cNvSpPr/>
            <p:nvPr/>
          </p:nvSpPr>
          <p:spPr>
            <a:xfrm>
              <a:off x="804079" y="793771"/>
              <a:ext cx="46528" cy="6203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1" name="Freeform 23"/>
            <p:cNvSpPr/>
            <p:nvPr/>
          </p:nvSpPr>
          <p:spPr>
            <a:xfrm>
              <a:off x="860150" y="793771"/>
              <a:ext cx="47124" cy="84703"/>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 name="Freeform 24"/>
            <p:cNvSpPr/>
            <p:nvPr/>
          </p:nvSpPr>
          <p:spPr>
            <a:xfrm>
              <a:off x="916817" y="793771"/>
              <a:ext cx="73371"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 name="Freeform 25"/>
            <p:cNvSpPr/>
            <p:nvPr/>
          </p:nvSpPr>
          <p:spPr>
            <a:xfrm>
              <a:off x="1000327" y="793771"/>
              <a:ext cx="44738" cy="6203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 name="Freeform 26"/>
            <p:cNvSpPr/>
            <p:nvPr/>
          </p:nvSpPr>
          <p:spPr>
            <a:xfrm>
              <a:off x="1055205" y="793771"/>
              <a:ext cx="45335"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 name="Freeform 27"/>
            <p:cNvSpPr/>
            <p:nvPr/>
          </p:nvSpPr>
          <p:spPr>
            <a:xfrm>
              <a:off x="1108890" y="778262"/>
              <a:ext cx="35194"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 name="Freeform 28"/>
            <p:cNvSpPr/>
            <p:nvPr/>
          </p:nvSpPr>
          <p:spPr>
            <a:xfrm>
              <a:off x="143159" y="900544"/>
              <a:ext cx="43545" cy="8470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 name="Freeform 29"/>
            <p:cNvSpPr/>
            <p:nvPr/>
          </p:nvSpPr>
          <p:spPr>
            <a:xfrm>
              <a:off x="194458"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 name="Freeform 30"/>
            <p:cNvSpPr/>
            <p:nvPr/>
          </p:nvSpPr>
          <p:spPr>
            <a:xfrm>
              <a:off x="249932"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 name="Freeform 31"/>
            <p:cNvSpPr/>
            <p:nvPr/>
          </p:nvSpPr>
          <p:spPr>
            <a:xfrm>
              <a:off x="284529" y="923807"/>
              <a:ext cx="47721" cy="60844"/>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 name="Freeform 32"/>
            <p:cNvSpPr/>
            <p:nvPr/>
          </p:nvSpPr>
          <p:spPr>
            <a:xfrm>
              <a:off x="339066" y="899351"/>
              <a:ext cx="16192" cy="85300"/>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 name="Freeform 33"/>
            <p:cNvSpPr/>
            <p:nvPr/>
          </p:nvSpPr>
          <p:spPr>
            <a:xfrm>
              <a:off x="365653" y="923211"/>
              <a:ext cx="36387" cy="6203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2" name="Freeform 34"/>
            <p:cNvSpPr/>
            <p:nvPr/>
          </p:nvSpPr>
          <p:spPr>
            <a:xfrm>
              <a:off x="406215"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3" name="Freeform 35"/>
            <p:cNvSpPr/>
            <p:nvPr/>
          </p:nvSpPr>
          <p:spPr>
            <a:xfrm>
              <a:off x="476602" y="898158"/>
              <a:ext cx="38773" cy="86493"/>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 name="Freeform 36"/>
            <p:cNvSpPr/>
            <p:nvPr/>
          </p:nvSpPr>
          <p:spPr>
            <a:xfrm>
              <a:off x="515970" y="923211"/>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 name="Freeform 37"/>
            <p:cNvSpPr/>
            <p:nvPr/>
          </p:nvSpPr>
          <p:spPr>
            <a:xfrm>
              <a:off x="571445"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 name="Freeform 38"/>
            <p:cNvSpPr/>
            <p:nvPr/>
          </p:nvSpPr>
          <p:spPr>
            <a:xfrm>
              <a:off x="623340" y="901140"/>
              <a:ext cx="45932" cy="83511"/>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 name="Freeform 39"/>
            <p:cNvSpPr/>
            <p:nvPr/>
          </p:nvSpPr>
          <p:spPr>
            <a:xfrm>
              <a:off x="669271" y="923211"/>
              <a:ext cx="44738"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 name="Freeform 40"/>
            <p:cNvSpPr/>
            <p:nvPr/>
          </p:nvSpPr>
          <p:spPr>
            <a:xfrm>
              <a:off x="720569" y="923211"/>
              <a:ext cx="45335" cy="6203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 name="Freeform 41"/>
            <p:cNvSpPr/>
            <p:nvPr/>
          </p:nvSpPr>
          <p:spPr>
            <a:xfrm>
              <a:off x="775447" y="923211"/>
              <a:ext cx="36388" cy="6203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 name="Freeform 42"/>
            <p:cNvSpPr/>
            <p:nvPr/>
          </p:nvSpPr>
          <p:spPr>
            <a:xfrm>
              <a:off x="817799" y="898754"/>
              <a:ext cx="45931"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 name="Freeform 43"/>
            <p:cNvSpPr/>
            <p:nvPr/>
          </p:nvSpPr>
          <p:spPr>
            <a:xfrm>
              <a:off x="873869" y="923211"/>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 name="Freeform 44"/>
            <p:cNvSpPr/>
            <p:nvPr/>
          </p:nvSpPr>
          <p:spPr>
            <a:xfrm>
              <a:off x="927554" y="923211"/>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3" name="Freeform 45"/>
            <p:cNvSpPr/>
            <p:nvPr/>
          </p:nvSpPr>
          <p:spPr>
            <a:xfrm>
              <a:off x="962151" y="923211"/>
              <a:ext cx="35791" cy="6203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 name="Freeform 46"/>
            <p:cNvSpPr/>
            <p:nvPr/>
          </p:nvSpPr>
          <p:spPr>
            <a:xfrm>
              <a:off x="0" y="184149"/>
              <a:ext cx="421725"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 name="Freeform 47"/>
            <p:cNvSpPr/>
            <p:nvPr/>
          </p:nvSpPr>
          <p:spPr>
            <a:xfrm>
              <a:off x="484356" y="184149"/>
              <a:ext cx="436638" cy="4754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 name="Freeform 48"/>
            <p:cNvSpPr/>
            <p:nvPr/>
          </p:nvSpPr>
          <p:spPr>
            <a:xfrm>
              <a:off x="976467" y="175798"/>
              <a:ext cx="381164" cy="491516"/>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 name="Freeform 49"/>
            <p:cNvSpPr/>
            <p:nvPr/>
          </p:nvSpPr>
          <p:spPr>
            <a:xfrm>
              <a:off x="1407735" y="184149"/>
              <a:ext cx="411585" cy="475411"/>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 name="Freeform 50"/>
            <p:cNvSpPr/>
            <p:nvPr/>
          </p:nvSpPr>
          <p:spPr>
            <a:xfrm>
              <a:off x="1475140" y="267379"/>
              <a:ext cx="960330" cy="395760"/>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 name="Freeform 51"/>
            <p:cNvSpPr/>
            <p:nvPr/>
          </p:nvSpPr>
          <p:spPr>
            <a:xfrm>
              <a:off x="2140515" y="0"/>
              <a:ext cx="197479" cy="270480"/>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 name="Freeform 52"/>
            <p:cNvSpPr/>
            <p:nvPr/>
          </p:nvSpPr>
          <p:spPr>
            <a:xfrm>
              <a:off x="1767424" y="577474"/>
              <a:ext cx="688956" cy="120858"/>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 name="Freeform 53"/>
            <p:cNvSpPr/>
            <p:nvPr/>
          </p:nvSpPr>
          <p:spPr>
            <a:xfrm>
              <a:off x="1320647" y="768121"/>
              <a:ext cx="53685" cy="83511"/>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 name="Freeform 54"/>
            <p:cNvSpPr/>
            <p:nvPr/>
          </p:nvSpPr>
          <p:spPr>
            <a:xfrm>
              <a:off x="1383875" y="790192"/>
              <a:ext cx="45932" cy="6144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 name="Freeform 55"/>
            <p:cNvSpPr/>
            <p:nvPr/>
          </p:nvSpPr>
          <p:spPr>
            <a:xfrm>
              <a:off x="1460227"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4" name="Freeform 56"/>
            <p:cNvSpPr/>
            <p:nvPr/>
          </p:nvSpPr>
          <p:spPr>
            <a:xfrm>
              <a:off x="1502579" y="767525"/>
              <a:ext cx="43545" cy="84703"/>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5" name="Freeform 57"/>
            <p:cNvSpPr/>
            <p:nvPr/>
          </p:nvSpPr>
          <p:spPr>
            <a:xfrm>
              <a:off x="1553877" y="790192"/>
              <a:ext cx="44739" cy="6203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 name="Freeform 58"/>
            <p:cNvSpPr/>
            <p:nvPr/>
          </p:nvSpPr>
          <p:spPr>
            <a:xfrm>
              <a:off x="1609352"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 name="Freeform 59"/>
            <p:cNvSpPr/>
            <p:nvPr/>
          </p:nvSpPr>
          <p:spPr>
            <a:xfrm>
              <a:off x="1638580"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 name="Freeform 60"/>
            <p:cNvSpPr/>
            <p:nvPr/>
          </p:nvSpPr>
          <p:spPr>
            <a:xfrm>
              <a:off x="1676756"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 name="Freeform 61"/>
            <p:cNvSpPr/>
            <p:nvPr/>
          </p:nvSpPr>
          <p:spPr>
            <a:xfrm>
              <a:off x="1735213"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 name="Freeform 62"/>
            <p:cNvSpPr/>
            <p:nvPr/>
          </p:nvSpPr>
          <p:spPr>
            <a:xfrm>
              <a:off x="1793670" y="766332"/>
              <a:ext cx="25054" cy="85300"/>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 name="Freeform 63"/>
            <p:cNvSpPr/>
            <p:nvPr/>
          </p:nvSpPr>
          <p:spPr>
            <a:xfrm>
              <a:off x="1819916" y="790192"/>
              <a:ext cx="35194" cy="6203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 name="Freeform 64"/>
            <p:cNvSpPr/>
            <p:nvPr/>
          </p:nvSpPr>
          <p:spPr>
            <a:xfrm>
              <a:off x="1886127" y="790788"/>
              <a:ext cx="45931" cy="61440"/>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 name="Freeform 65"/>
            <p:cNvSpPr/>
            <p:nvPr/>
          </p:nvSpPr>
          <p:spPr>
            <a:xfrm>
              <a:off x="1944584" y="790192"/>
              <a:ext cx="73370" cy="6144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 name="Freeform 66"/>
            <p:cNvSpPr/>
            <p:nvPr/>
          </p:nvSpPr>
          <p:spPr>
            <a:xfrm>
              <a:off x="2054339" y="768121"/>
              <a:ext cx="36388" cy="8351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5" name="Freeform 67"/>
            <p:cNvSpPr/>
            <p:nvPr/>
          </p:nvSpPr>
          <p:spPr>
            <a:xfrm>
              <a:off x="2103252" y="765735"/>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6" name="Freeform 68"/>
            <p:cNvSpPr/>
            <p:nvPr/>
          </p:nvSpPr>
          <p:spPr>
            <a:xfrm>
              <a:off x="2159920" y="790192"/>
              <a:ext cx="46527" cy="62036"/>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 name="Freeform 69"/>
            <p:cNvSpPr/>
            <p:nvPr/>
          </p:nvSpPr>
          <p:spPr>
            <a:xfrm>
              <a:off x="2216587"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 name="Freeform 70"/>
            <p:cNvSpPr/>
            <p:nvPr/>
          </p:nvSpPr>
          <p:spPr>
            <a:xfrm>
              <a:off x="2254763" y="765735"/>
              <a:ext cx="47124" cy="8649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 name="Freeform 71"/>
            <p:cNvSpPr/>
            <p:nvPr/>
          </p:nvSpPr>
          <p:spPr>
            <a:xfrm>
              <a:off x="2309641" y="790192"/>
              <a:ext cx="45335" cy="62036"/>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 name="Freeform 72"/>
            <p:cNvSpPr/>
            <p:nvPr/>
          </p:nvSpPr>
          <p:spPr>
            <a:xfrm>
              <a:off x="2366904" y="766332"/>
              <a:ext cx="16443" cy="85300"/>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 name="Freeform 73"/>
            <p:cNvSpPr/>
            <p:nvPr/>
          </p:nvSpPr>
          <p:spPr>
            <a:xfrm>
              <a:off x="2396133" y="790192"/>
              <a:ext cx="31019" cy="6144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 name="Freeform 74"/>
            <p:cNvSpPr/>
            <p:nvPr/>
          </p:nvSpPr>
          <p:spPr>
            <a:xfrm>
              <a:off x="2433712" y="774683"/>
              <a:ext cx="35195" cy="7754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 name="Freeform 75"/>
            <p:cNvSpPr/>
            <p:nvPr/>
          </p:nvSpPr>
          <p:spPr>
            <a:xfrm>
              <a:off x="1301224" y="903526"/>
              <a:ext cx="50441" cy="8470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 name="Freeform 76"/>
            <p:cNvSpPr/>
            <p:nvPr/>
          </p:nvSpPr>
          <p:spPr>
            <a:xfrm>
              <a:off x="1364787"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 name="Freeform 77"/>
            <p:cNvSpPr/>
            <p:nvPr/>
          </p:nvSpPr>
          <p:spPr>
            <a:xfrm>
              <a:off x="1420858"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 name="Freeform 78"/>
            <p:cNvSpPr/>
            <p:nvPr/>
          </p:nvSpPr>
          <p:spPr>
            <a:xfrm>
              <a:off x="1478122" y="902333"/>
              <a:ext cx="16703" cy="8530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7" name="Freeform 79"/>
            <p:cNvSpPr/>
            <p:nvPr/>
          </p:nvSpPr>
          <p:spPr>
            <a:xfrm>
              <a:off x="1507947"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8" name="Freeform 80"/>
            <p:cNvSpPr/>
            <p:nvPr/>
          </p:nvSpPr>
          <p:spPr>
            <a:xfrm>
              <a:off x="1547316" y="926193"/>
              <a:ext cx="73370" cy="6144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9" name="Freeform 81"/>
            <p:cNvSpPr/>
            <p:nvPr/>
          </p:nvSpPr>
          <p:spPr>
            <a:xfrm>
              <a:off x="1634068"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0" name="Freeform 82"/>
            <p:cNvSpPr/>
            <p:nvPr/>
          </p:nvSpPr>
          <p:spPr>
            <a:xfrm>
              <a:off x="1664230" y="902333"/>
              <a:ext cx="45334" cy="8589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1" name="Freeform 83"/>
            <p:cNvSpPr/>
            <p:nvPr/>
          </p:nvSpPr>
          <p:spPr>
            <a:xfrm>
              <a:off x="1722686"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2" name="Rectangle 86"/>
            <p:cNvSpPr/>
            <p:nvPr/>
          </p:nvSpPr>
          <p:spPr>
            <a:xfrm>
              <a:off x="1753108" y="901737"/>
              <a:ext cx="16106" cy="85896"/>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3" name="Freeform 85"/>
            <p:cNvSpPr/>
            <p:nvPr/>
          </p:nvSpPr>
          <p:spPr>
            <a:xfrm>
              <a:off x="1803214" y="901737"/>
              <a:ext cx="46528" cy="8649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4" name="Freeform 86"/>
            <p:cNvSpPr/>
            <p:nvPr/>
          </p:nvSpPr>
          <p:spPr>
            <a:xfrm>
              <a:off x="1861074" y="926193"/>
              <a:ext cx="46528" cy="6203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5" name="Freeform 87"/>
            <p:cNvSpPr/>
            <p:nvPr/>
          </p:nvSpPr>
          <p:spPr>
            <a:xfrm>
              <a:off x="1939215" y="904123"/>
              <a:ext cx="70985" cy="83511"/>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6" name="Freeform 88"/>
            <p:cNvSpPr/>
            <p:nvPr/>
          </p:nvSpPr>
          <p:spPr>
            <a:xfrm>
              <a:off x="2022725" y="901737"/>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7" name="Freeform 89"/>
            <p:cNvSpPr/>
            <p:nvPr/>
          </p:nvSpPr>
          <p:spPr>
            <a:xfrm>
              <a:off x="2081182" y="902333"/>
              <a:ext cx="45335" cy="8589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8" name="Freeform 90"/>
            <p:cNvSpPr/>
            <p:nvPr/>
          </p:nvSpPr>
          <p:spPr>
            <a:xfrm>
              <a:off x="2139899" y="902333"/>
              <a:ext cx="16443"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09" name="Freeform 91"/>
            <p:cNvSpPr/>
            <p:nvPr/>
          </p:nvSpPr>
          <p:spPr>
            <a:xfrm>
              <a:off x="2170060" y="926193"/>
              <a:ext cx="45931" cy="6144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 name="Freeform 92"/>
            <p:cNvSpPr/>
            <p:nvPr/>
          </p:nvSpPr>
          <p:spPr>
            <a:xfrm>
              <a:off x="2224938" y="910684"/>
              <a:ext cx="35791" cy="77546"/>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 name="Freeform 93"/>
            <p:cNvSpPr/>
            <p:nvPr/>
          </p:nvSpPr>
          <p:spPr>
            <a:xfrm>
              <a:off x="2268482" y="926193"/>
              <a:ext cx="44739" cy="6203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 name="Freeform 94"/>
            <p:cNvSpPr/>
            <p:nvPr/>
          </p:nvSpPr>
          <p:spPr>
            <a:xfrm>
              <a:off x="2322764" y="926193"/>
              <a:ext cx="46527" cy="6203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 name="Freeform 95"/>
            <p:cNvSpPr/>
            <p:nvPr/>
          </p:nvSpPr>
          <p:spPr>
            <a:xfrm>
              <a:off x="2380297" y="902333"/>
              <a:ext cx="17030" cy="8530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 name="Freeform 96"/>
            <p:cNvSpPr/>
            <p:nvPr/>
          </p:nvSpPr>
          <p:spPr>
            <a:xfrm>
              <a:off x="2410449" y="926193"/>
              <a:ext cx="31019" cy="6144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 name="Freeform 97"/>
            <p:cNvSpPr/>
            <p:nvPr/>
          </p:nvSpPr>
          <p:spPr>
            <a:xfrm>
              <a:off x="2449818" y="902333"/>
              <a:ext cx="25054" cy="8530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 name="Line 98"/>
            <p:cNvSpPr/>
            <p:nvPr/>
          </p:nvSpPr>
          <p:spPr>
            <a:xfrm>
              <a:off x="1231768" y="770507"/>
              <a:ext cx="1" cy="218319"/>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218" name="Title Text"/>
          <p:cNvSpPr txBox="1">
            <a:spLocks noGrp="1"/>
          </p:cNvSpPr>
          <p:nvPr>
            <p:ph type="title"/>
          </p:nvPr>
        </p:nvSpPr>
        <p:spPr>
          <a:xfrm>
            <a:off x="5221340" y="1842357"/>
            <a:ext cx="3468437" cy="1446164"/>
          </a:xfrm>
          <a:prstGeom prst="rect">
            <a:avLst/>
          </a:prstGeom>
        </p:spPr>
        <p:txBody>
          <a:bodyPr anchor="b"/>
          <a:lstStyle>
            <a:lvl1pPr>
              <a:defRPr sz="3000">
                <a:solidFill>
                  <a:schemeClr val="accent5">
                    <a:satOff val="3928"/>
                    <a:lumOff val="9123"/>
                  </a:schemeClr>
                </a:solidFill>
              </a:defRPr>
            </a:lvl1pPr>
          </a:lstStyle>
          <a:p>
            <a:r>
              <a:t>Title Text</a:t>
            </a:r>
          </a:p>
        </p:txBody>
      </p:sp>
      <p:sp>
        <p:nvSpPr>
          <p:cNvPr id="219" name="Body Level One…"/>
          <p:cNvSpPr txBox="1">
            <a:spLocks noGrp="1"/>
          </p:cNvSpPr>
          <p:nvPr>
            <p:ph type="body" sz="quarter" idx="1"/>
          </p:nvPr>
        </p:nvSpPr>
        <p:spPr>
          <a:xfrm>
            <a:off x="5221340" y="3540593"/>
            <a:ext cx="3468437" cy="527602"/>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220" name="Freeform 11"/>
          <p:cNvSpPr/>
          <p:nvPr/>
        </p:nvSpPr>
        <p:spPr>
          <a:xfrm>
            <a:off x="-1747975" y="191665"/>
            <a:ext cx="6474478" cy="460927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21" name="Picture 109" descr="Picture 109"/>
          <p:cNvPicPr>
            <a:picLocks noChangeAspect="1"/>
          </p:cNvPicPr>
          <p:nvPr/>
        </p:nvPicPr>
        <p:blipFill>
          <a:blip r:embed="rId2">
            <a:extLst/>
          </a:blip>
          <a:stretch>
            <a:fillRect/>
          </a:stretch>
        </p:blipFill>
        <p:spPr>
          <a:xfrm>
            <a:off x="7630942" y="927427"/>
            <a:ext cx="1215136" cy="615926"/>
          </a:xfrm>
          <a:prstGeom prst="rect">
            <a:avLst/>
          </a:prstGeom>
          <a:ln w="12700">
            <a:miter lim="400000"/>
          </a:ln>
        </p:spPr>
      </p:pic>
      <p:grpSp>
        <p:nvGrpSpPr>
          <p:cNvPr id="227" name="Group 115"/>
          <p:cNvGrpSpPr/>
          <p:nvPr/>
        </p:nvGrpSpPr>
        <p:grpSpPr>
          <a:xfrm>
            <a:off x="-1449669" y="146874"/>
            <a:ext cx="1026116" cy="2044323"/>
            <a:chOff x="0" y="0"/>
            <a:chExt cx="1368152" cy="2725762"/>
          </a:xfrm>
        </p:grpSpPr>
        <p:grpSp>
          <p:nvGrpSpPr>
            <p:cNvPr id="224" name="Group 116"/>
            <p:cNvGrpSpPr/>
            <p:nvPr/>
          </p:nvGrpSpPr>
          <p:grpSpPr>
            <a:xfrm>
              <a:off x="0" y="292314"/>
              <a:ext cx="1368152" cy="2433448"/>
              <a:chOff x="0" y="0"/>
              <a:chExt cx="1368151" cy="2433447"/>
            </a:xfrm>
          </p:grpSpPr>
          <p:sp>
            <p:nvSpPr>
              <p:cNvPr id="222" name="TextBox 119"/>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223" name="Picture 120" descr="Picture 120"/>
              <p:cNvPicPr>
                <a:picLocks noChangeAspect="1"/>
              </p:cNvPicPr>
              <p:nvPr/>
            </p:nvPicPr>
            <p:blipFill>
              <a:blip r:embed="rId3">
                <a:extLst/>
              </a:blip>
              <a:stretch>
                <a:fillRect/>
              </a:stretch>
            </p:blipFill>
            <p:spPr>
              <a:xfrm>
                <a:off x="108012" y="0"/>
                <a:ext cx="121593" cy="320113"/>
              </a:xfrm>
              <a:prstGeom prst="rect">
                <a:avLst/>
              </a:prstGeom>
              <a:ln w="12700" cap="flat">
                <a:noFill/>
                <a:miter lim="400000"/>
              </a:ln>
              <a:effectLst/>
            </p:spPr>
          </p:pic>
        </p:grpSp>
        <p:pic>
          <p:nvPicPr>
            <p:cNvPr id="225" name="Picture 117" descr="Picture 117"/>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226"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331193034"/>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type="tx">
  <p:cSld name="Title, content and image">
    <p:bg>
      <p:bgPr>
        <a:solidFill>
          <a:schemeClr val="accent1"/>
        </a:solidFill>
        <a:effectLst/>
      </p:bgPr>
    </p:bg>
    <p:spTree>
      <p:nvGrpSpPr>
        <p:cNvPr id="1" name=""/>
        <p:cNvGrpSpPr/>
        <p:nvPr/>
      </p:nvGrpSpPr>
      <p:grpSpPr>
        <a:xfrm>
          <a:off x="0" y="0"/>
          <a:ext cx="0" cy="0"/>
          <a:chOff x="0" y="0"/>
          <a:chExt cx="0" cy="0"/>
        </a:xfrm>
      </p:grpSpPr>
      <p:sp>
        <p:nvSpPr>
          <p:cNvPr id="234" name="Title Text"/>
          <p:cNvSpPr txBox="1">
            <a:spLocks noGrp="1"/>
          </p:cNvSpPr>
          <p:nvPr>
            <p:ph type="title"/>
          </p:nvPr>
        </p:nvSpPr>
        <p:spPr>
          <a:xfrm>
            <a:off x="4842028" y="673212"/>
            <a:ext cx="3942437" cy="594805"/>
          </a:xfrm>
          <a:prstGeom prst="rect">
            <a:avLst/>
          </a:prstGeom>
        </p:spPr>
        <p:txBody>
          <a:bodyPr anchor="b"/>
          <a:lstStyle>
            <a:lvl1pPr>
              <a:defRPr>
                <a:solidFill>
                  <a:schemeClr val="accent5">
                    <a:satOff val="3928"/>
                    <a:lumOff val="9123"/>
                  </a:schemeClr>
                </a:solidFill>
              </a:defRPr>
            </a:lvl1pPr>
          </a:lstStyle>
          <a:p>
            <a:r>
              <a:t>Title Text</a:t>
            </a:r>
          </a:p>
        </p:txBody>
      </p:sp>
      <p:sp>
        <p:nvSpPr>
          <p:cNvPr id="23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36" name="Picture Placeholder 7"/>
          <p:cNvSpPr>
            <a:spLocks noGrp="1"/>
          </p:cNvSpPr>
          <p:nvPr>
            <p:ph type="pic" idx="13"/>
          </p:nvPr>
        </p:nvSpPr>
        <p:spPr>
          <a:xfrm>
            <a:off x="-7146" y="0"/>
            <a:ext cx="4579166" cy="5143500"/>
          </a:xfrm>
          <a:prstGeom prst="rect">
            <a:avLst/>
          </a:prstGeom>
        </p:spPr>
        <p:txBody>
          <a:bodyPr lIns="91439" tIns="45719" rIns="91439" bIns="45719">
            <a:noAutofit/>
          </a:bodyPr>
          <a:lstStyle/>
          <a:p>
            <a:endParaRPr/>
          </a:p>
        </p:txBody>
      </p:sp>
      <p:sp>
        <p:nvSpPr>
          <p:cNvPr id="237" name="Body Level One…"/>
          <p:cNvSpPr txBox="1">
            <a:spLocks noGrp="1"/>
          </p:cNvSpPr>
          <p:nvPr>
            <p:ph type="body" sz="quarter" idx="1"/>
          </p:nvPr>
        </p:nvSpPr>
        <p:spPr>
          <a:xfrm>
            <a:off x="4841425" y="1697954"/>
            <a:ext cx="3353603" cy="2774085"/>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244" name="Group 11"/>
          <p:cNvGrpSpPr/>
          <p:nvPr/>
        </p:nvGrpSpPr>
        <p:grpSpPr>
          <a:xfrm>
            <a:off x="-1530678" y="2991542"/>
            <a:ext cx="1404158" cy="2177012"/>
            <a:chOff x="0" y="0"/>
            <a:chExt cx="1872210" cy="2902681"/>
          </a:xfrm>
        </p:grpSpPr>
        <p:grpSp>
          <p:nvGrpSpPr>
            <p:cNvPr id="240" name="Group 113"/>
            <p:cNvGrpSpPr/>
            <p:nvPr/>
          </p:nvGrpSpPr>
          <p:grpSpPr>
            <a:xfrm>
              <a:off x="0" y="270030"/>
              <a:ext cx="1872210" cy="2632651"/>
              <a:chOff x="0" y="0"/>
              <a:chExt cx="1872209" cy="2632649"/>
            </a:xfrm>
          </p:grpSpPr>
          <p:sp>
            <p:nvSpPr>
              <p:cNvPr id="23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3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43" name="Group 120"/>
            <p:cNvGrpSpPr/>
            <p:nvPr/>
          </p:nvGrpSpPr>
          <p:grpSpPr>
            <a:xfrm>
              <a:off x="108012" y="0"/>
              <a:ext cx="540061" cy="540061"/>
              <a:chOff x="0" y="0"/>
              <a:chExt cx="540060" cy="540060"/>
            </a:xfrm>
          </p:grpSpPr>
          <p:sp>
            <p:nvSpPr>
              <p:cNvPr id="24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4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grpSp>
        <p:nvGrpSpPr>
          <p:cNvPr id="250" name="Group 119"/>
          <p:cNvGrpSpPr/>
          <p:nvPr/>
        </p:nvGrpSpPr>
        <p:grpSpPr>
          <a:xfrm>
            <a:off x="-1449669" y="146874"/>
            <a:ext cx="1026116" cy="2044323"/>
            <a:chOff x="0" y="0"/>
            <a:chExt cx="1368152" cy="2725762"/>
          </a:xfrm>
        </p:grpSpPr>
        <p:grpSp>
          <p:nvGrpSpPr>
            <p:cNvPr id="247" name="Group 120"/>
            <p:cNvGrpSpPr/>
            <p:nvPr/>
          </p:nvGrpSpPr>
          <p:grpSpPr>
            <a:xfrm>
              <a:off x="0" y="292314"/>
              <a:ext cx="1368152" cy="2433448"/>
              <a:chOff x="0" y="0"/>
              <a:chExt cx="1368151" cy="2433447"/>
            </a:xfrm>
          </p:grpSpPr>
          <p:sp>
            <p:nvSpPr>
              <p:cNvPr id="245" name="TextBox 123"/>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246" name="Picture 124" descr="Picture 124"/>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248" name="Picture 121" descr="Picture 121"/>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249"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251" name="Freeform 11"/>
          <p:cNvSpPr/>
          <p:nvPr/>
        </p:nvSpPr>
        <p:spPr>
          <a:xfrm>
            <a:off x="4628042" y="1804383"/>
            <a:ext cx="4247216"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1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346" name="Group 4"/>
          <p:cNvGrpSpPr/>
          <p:nvPr/>
        </p:nvGrpSpPr>
        <p:grpSpPr>
          <a:xfrm>
            <a:off x="7915032" y="225563"/>
            <a:ext cx="893294" cy="356816"/>
            <a:chOff x="0" y="0"/>
            <a:chExt cx="1191058" cy="475753"/>
          </a:xfrm>
        </p:grpSpPr>
        <p:sp>
          <p:nvSpPr>
            <p:cNvPr id="252"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4"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5"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6"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7"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8"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9"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0"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1"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2"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3" name="Rectangle 138"/>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4"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5"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6"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7"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8" name="Rectangle 143"/>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69"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0"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1"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2"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3"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4"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5"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6"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7"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8"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79"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0"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1"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2"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3"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4"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5"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6"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7"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8"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89"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0"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1"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2"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3"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4"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5"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6"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7"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8"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99"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0"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1"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2"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3"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4"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5"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6"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7"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8"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09"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0"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1"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2"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3"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4"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5"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6"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7"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8"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19"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0"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1"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2"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3"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4"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5"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6"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7"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8"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29"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0"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1" name="Rectangle 206"/>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2"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3"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4"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5"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6"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7"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8"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39"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0"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1"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2"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3"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4"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45"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1171946769"/>
      </p:ext>
    </p:extLst>
  </p:cSld>
  <p:clrMapOvr>
    <a:masterClrMapping/>
  </p:clrMapOvr>
  <p:transition spd="med"/>
</p:sldLayout>
</file>

<file path=ppt/slideLayouts/slideLayout74.xml><?xml version="1.0" encoding="utf-8"?>
<p:sldLayout xmlns:a="http://schemas.openxmlformats.org/drawingml/2006/main" xmlns:r="http://schemas.openxmlformats.org/officeDocument/2006/relationships" xmlns:p="http://schemas.openxmlformats.org/presentationml/2006/main" type="tx">
  <p:cSld name="Title, full image and 2 x content">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353" name="Rectangle 10"/>
          <p:cNvSpPr/>
          <p:nvPr/>
        </p:nvSpPr>
        <p:spPr>
          <a:xfrm>
            <a:off x="0" y="0"/>
            <a:ext cx="9144000" cy="5143500"/>
          </a:xfrm>
          <a:prstGeom prst="rect">
            <a:avLst/>
          </a:prstGeom>
          <a:solidFill>
            <a:srgbClr val="000000">
              <a:alpha val="70000"/>
            </a:srgb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354" name="Title Text"/>
          <p:cNvSpPr txBox="1">
            <a:spLocks noGrp="1"/>
          </p:cNvSpPr>
          <p:nvPr>
            <p:ph type="title"/>
          </p:nvPr>
        </p:nvSpPr>
        <p:spPr>
          <a:xfrm>
            <a:off x="386100" y="673212"/>
            <a:ext cx="3942437" cy="594805"/>
          </a:xfrm>
          <a:prstGeom prst="rect">
            <a:avLst/>
          </a:prstGeom>
        </p:spPr>
        <p:txBody>
          <a:bodyPr anchor="b"/>
          <a:lstStyle>
            <a:lvl1pPr>
              <a:defRPr>
                <a:solidFill>
                  <a:schemeClr val="accent5">
                    <a:satOff val="3928"/>
                    <a:lumOff val="9123"/>
                  </a:schemeClr>
                </a:solidFill>
              </a:defRPr>
            </a:lvl1pPr>
          </a:lstStyle>
          <a:p>
            <a:r>
              <a:t>Title Text</a:t>
            </a:r>
          </a:p>
        </p:txBody>
      </p:sp>
      <p:sp>
        <p:nvSpPr>
          <p:cNvPr id="35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356" name="Body Level One…"/>
          <p:cNvSpPr txBox="1">
            <a:spLocks noGrp="1"/>
          </p:cNvSpPr>
          <p:nvPr>
            <p:ph type="body" sz="quarter" idx="1"/>
          </p:nvPr>
        </p:nvSpPr>
        <p:spPr>
          <a:xfrm>
            <a:off x="386100" y="1697953"/>
            <a:ext cx="3353602" cy="2772335"/>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363" name="Group 11"/>
          <p:cNvGrpSpPr/>
          <p:nvPr/>
        </p:nvGrpSpPr>
        <p:grpSpPr>
          <a:xfrm>
            <a:off x="-1530678" y="2991542"/>
            <a:ext cx="1404158" cy="2177012"/>
            <a:chOff x="0" y="0"/>
            <a:chExt cx="1872210" cy="2902681"/>
          </a:xfrm>
        </p:grpSpPr>
        <p:grpSp>
          <p:nvGrpSpPr>
            <p:cNvPr id="359" name="Group 113"/>
            <p:cNvGrpSpPr/>
            <p:nvPr/>
          </p:nvGrpSpPr>
          <p:grpSpPr>
            <a:xfrm>
              <a:off x="0" y="270030"/>
              <a:ext cx="1872210" cy="2632651"/>
              <a:chOff x="0" y="0"/>
              <a:chExt cx="1872209" cy="2632649"/>
            </a:xfrm>
          </p:grpSpPr>
          <p:sp>
            <p:nvSpPr>
              <p:cNvPr id="357"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358" name="Picture 118" descr="Picture 118"/>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362" name="Group 120"/>
            <p:cNvGrpSpPr/>
            <p:nvPr/>
          </p:nvGrpSpPr>
          <p:grpSpPr>
            <a:xfrm>
              <a:off x="108012" y="0"/>
              <a:ext cx="540061" cy="540061"/>
              <a:chOff x="0" y="0"/>
              <a:chExt cx="540060" cy="540060"/>
            </a:xfrm>
          </p:grpSpPr>
          <p:sp>
            <p:nvSpPr>
              <p:cNvPr id="360"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361" name="Picture 116" descr="Picture 116"/>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364" name="Freeform 11"/>
          <p:cNvSpPr/>
          <p:nvPr/>
        </p:nvSpPr>
        <p:spPr>
          <a:xfrm>
            <a:off x="-2760035" y="289738"/>
            <a:ext cx="6374783" cy="4538300"/>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1">
              <a:alpha val="3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459" name="Group 4"/>
          <p:cNvGrpSpPr/>
          <p:nvPr/>
        </p:nvGrpSpPr>
        <p:grpSpPr>
          <a:xfrm>
            <a:off x="7915032" y="225563"/>
            <a:ext cx="893294" cy="356816"/>
            <a:chOff x="0" y="0"/>
            <a:chExt cx="1191058" cy="475753"/>
          </a:xfrm>
        </p:grpSpPr>
        <p:sp>
          <p:nvSpPr>
            <p:cNvPr id="365"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6"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7"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8"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69"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0"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1"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2"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3"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4"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5"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6" name="Rectangle 138"/>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7"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8"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79"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0"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1" name="Rectangle 143"/>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2"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3"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4"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5"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6"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7"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8"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89"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0"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1"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2"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3"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4"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5"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6"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7"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8"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399"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0"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1"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2"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3"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4"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5"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6"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7"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8"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09"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0"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1"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2"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3"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4"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5"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6"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7"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8"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19"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0"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1"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2"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3"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4"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5"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6"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7"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8"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29"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0"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1"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2"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3"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4"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5"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6"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7"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8"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39"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0"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1"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2"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3"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4" name="Rectangle 206"/>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5"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6"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7"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8"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49"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0"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1"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2"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3"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4"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5"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6"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7"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58"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463" name="Group 119"/>
          <p:cNvGrpSpPr/>
          <p:nvPr/>
        </p:nvGrpSpPr>
        <p:grpSpPr>
          <a:xfrm>
            <a:off x="-1530678" y="653649"/>
            <a:ext cx="1026115" cy="1698198"/>
            <a:chOff x="0" y="0"/>
            <a:chExt cx="1368151" cy="2264263"/>
          </a:xfrm>
        </p:grpSpPr>
        <p:pic>
          <p:nvPicPr>
            <p:cNvPr id="460" name="Picture 120" descr="Picture 120"/>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461" name="TextBox 121"/>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462" name="Picture 122" descr="Picture 122"/>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173369213"/>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type="tx">
  <p:cSld name="Title, full image and content: Dark Blu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470"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471"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47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567" name="Group 4"/>
          <p:cNvGrpSpPr/>
          <p:nvPr/>
        </p:nvGrpSpPr>
        <p:grpSpPr>
          <a:xfrm>
            <a:off x="7915032" y="225563"/>
            <a:ext cx="893294" cy="356816"/>
            <a:chOff x="0" y="0"/>
            <a:chExt cx="1191058" cy="475753"/>
          </a:xfrm>
        </p:grpSpPr>
        <p:sp>
          <p:nvSpPr>
            <p:cNvPr id="473"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4"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5"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6"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7"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8"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79"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0"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1"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2"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3"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4"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5"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6"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7"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8"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89"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0"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1"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2"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3"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4"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5"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6"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7"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8"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499"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0"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1"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2"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3"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4"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5"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6"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7"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8"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09"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0"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1"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2"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3"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4"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5"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6"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7"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8"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19"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0"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1"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2"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3"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4"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5"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6"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7"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8"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29"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0"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1"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2"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3"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4"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5"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6"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7"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8"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39"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0"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1"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2"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3"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4"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5"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6"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7"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8"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49"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0"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1"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2"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3"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4"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5"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6"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7"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8"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59"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0"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1"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2"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3"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4"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5"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66"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574" name="Group 11"/>
          <p:cNvGrpSpPr/>
          <p:nvPr/>
        </p:nvGrpSpPr>
        <p:grpSpPr>
          <a:xfrm>
            <a:off x="-1530678" y="2991542"/>
            <a:ext cx="1404158" cy="2177012"/>
            <a:chOff x="0" y="0"/>
            <a:chExt cx="1872210" cy="2902681"/>
          </a:xfrm>
        </p:grpSpPr>
        <p:grpSp>
          <p:nvGrpSpPr>
            <p:cNvPr id="570" name="Group 113"/>
            <p:cNvGrpSpPr/>
            <p:nvPr/>
          </p:nvGrpSpPr>
          <p:grpSpPr>
            <a:xfrm>
              <a:off x="0" y="270030"/>
              <a:ext cx="1872210" cy="2632651"/>
              <a:chOff x="0" y="0"/>
              <a:chExt cx="1872209" cy="2632649"/>
            </a:xfrm>
          </p:grpSpPr>
          <p:sp>
            <p:nvSpPr>
              <p:cNvPr id="568"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569"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573" name="Group 120"/>
            <p:cNvGrpSpPr/>
            <p:nvPr/>
          </p:nvGrpSpPr>
          <p:grpSpPr>
            <a:xfrm>
              <a:off x="108012" y="0"/>
              <a:ext cx="540061" cy="540061"/>
              <a:chOff x="0" y="0"/>
              <a:chExt cx="540060" cy="540060"/>
            </a:xfrm>
          </p:grpSpPr>
          <p:sp>
            <p:nvSpPr>
              <p:cNvPr id="57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572"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575"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76"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1">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77"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578"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582" name="Group 120"/>
          <p:cNvGrpSpPr/>
          <p:nvPr/>
        </p:nvGrpSpPr>
        <p:grpSpPr>
          <a:xfrm>
            <a:off x="-1530678" y="653649"/>
            <a:ext cx="1026115" cy="1698198"/>
            <a:chOff x="0" y="0"/>
            <a:chExt cx="1368151" cy="2264263"/>
          </a:xfrm>
        </p:grpSpPr>
        <p:pic>
          <p:nvPicPr>
            <p:cNvPr id="579"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580"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581"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3368950605"/>
      </p:ext>
    </p:extLst>
  </p:cSld>
  <p:clrMapOvr>
    <a:masterClrMapping/>
  </p:clrMapOvr>
  <p:transition spd="med"/>
</p:sldLayout>
</file>

<file path=ppt/slideLayouts/slideLayout76.xml><?xml version="1.0" encoding="utf-8"?>
<p:sldLayout xmlns:a="http://schemas.openxmlformats.org/drawingml/2006/main" xmlns:r="http://schemas.openxmlformats.org/officeDocument/2006/relationships" xmlns:p="http://schemas.openxmlformats.org/presentationml/2006/main" type="tx">
  <p:cSld name="Title, full image and content: Dark green">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589"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590"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591"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686" name="Group 4"/>
          <p:cNvGrpSpPr/>
          <p:nvPr/>
        </p:nvGrpSpPr>
        <p:grpSpPr>
          <a:xfrm>
            <a:off x="7915032" y="225563"/>
            <a:ext cx="893294" cy="356816"/>
            <a:chOff x="0" y="0"/>
            <a:chExt cx="1191058" cy="475753"/>
          </a:xfrm>
        </p:grpSpPr>
        <p:sp>
          <p:nvSpPr>
            <p:cNvPr id="592"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3"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4"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5"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6"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7"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8"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599"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0"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1"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2"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3"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4"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5"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6"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7"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8"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09"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0"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1"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2"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3"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4"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5"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6"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7"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8"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19"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0"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1"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2"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3"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4"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5"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6"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7"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8"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29"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0"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1"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2"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3"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4"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5"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6"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7"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8"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39"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0"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1"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2"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3"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4"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5"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6"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7"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8"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49"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0"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1"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2"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3"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4"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5"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6"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7"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8"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59"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0"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1"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2"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3"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4"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5"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6"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7"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8"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69"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0"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1"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2"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3"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4"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5"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6"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7"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8"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79"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0"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1"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2"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3"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4"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85"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693" name="Group 11"/>
          <p:cNvGrpSpPr/>
          <p:nvPr/>
        </p:nvGrpSpPr>
        <p:grpSpPr>
          <a:xfrm>
            <a:off x="-1530678" y="2991542"/>
            <a:ext cx="1404158" cy="2177012"/>
            <a:chOff x="0" y="0"/>
            <a:chExt cx="1872210" cy="2902681"/>
          </a:xfrm>
        </p:grpSpPr>
        <p:grpSp>
          <p:nvGrpSpPr>
            <p:cNvPr id="689" name="Group 113"/>
            <p:cNvGrpSpPr/>
            <p:nvPr/>
          </p:nvGrpSpPr>
          <p:grpSpPr>
            <a:xfrm>
              <a:off x="0" y="270030"/>
              <a:ext cx="1872210" cy="2632651"/>
              <a:chOff x="0" y="0"/>
              <a:chExt cx="1872209" cy="2632649"/>
            </a:xfrm>
          </p:grpSpPr>
          <p:sp>
            <p:nvSpPr>
              <p:cNvPr id="687"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688"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692" name="Group 120"/>
            <p:cNvGrpSpPr/>
            <p:nvPr/>
          </p:nvGrpSpPr>
          <p:grpSpPr>
            <a:xfrm>
              <a:off x="108012" y="0"/>
              <a:ext cx="540061" cy="540061"/>
              <a:chOff x="0" y="0"/>
              <a:chExt cx="540060" cy="540060"/>
            </a:xfrm>
          </p:grpSpPr>
          <p:sp>
            <p:nvSpPr>
              <p:cNvPr id="690"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691"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694"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95"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2">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696"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697"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701" name="Group 120"/>
          <p:cNvGrpSpPr/>
          <p:nvPr/>
        </p:nvGrpSpPr>
        <p:grpSpPr>
          <a:xfrm>
            <a:off x="-1530678" y="653649"/>
            <a:ext cx="1026115" cy="1698198"/>
            <a:chOff x="0" y="0"/>
            <a:chExt cx="1368151" cy="2264263"/>
          </a:xfrm>
        </p:grpSpPr>
        <p:pic>
          <p:nvPicPr>
            <p:cNvPr id="698"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699"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700"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3466204513"/>
      </p:ext>
    </p:extLst>
  </p:cSld>
  <p:clrMapOvr>
    <a:masterClrMapping/>
  </p:clrMapOvr>
  <p:transition spd="med"/>
</p:sldLayout>
</file>

<file path=ppt/slideLayouts/slideLayout77.xml><?xml version="1.0" encoding="utf-8"?>
<p:sldLayout xmlns:a="http://schemas.openxmlformats.org/drawingml/2006/main" xmlns:r="http://schemas.openxmlformats.org/officeDocument/2006/relationships" xmlns:p="http://schemas.openxmlformats.org/presentationml/2006/main" type="tx">
  <p:cSld name="Title, full image and content: Light blu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708"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709"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710"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805" name="Group 4"/>
          <p:cNvGrpSpPr/>
          <p:nvPr/>
        </p:nvGrpSpPr>
        <p:grpSpPr>
          <a:xfrm>
            <a:off x="7915032" y="225563"/>
            <a:ext cx="893294" cy="356816"/>
            <a:chOff x="0" y="0"/>
            <a:chExt cx="1191058" cy="475753"/>
          </a:xfrm>
        </p:grpSpPr>
        <p:sp>
          <p:nvSpPr>
            <p:cNvPr id="711"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2"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3"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4"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5"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6"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7"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8"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19"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0"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1"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2"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3"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4"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5"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6"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7"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8"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29"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0"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1"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2"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3"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4"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5"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6"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7"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8"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39"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0"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1"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2"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3"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4"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5"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6"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7"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8"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49"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0"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1"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2"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3"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4"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5"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6"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7"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8"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59"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0"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1"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2"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3"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4"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5"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6"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7"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8"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69"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0"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1"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2"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3"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4"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5"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6"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7"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8"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79"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0"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1"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2"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3"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4"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5"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6"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7"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8"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89"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0"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1"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2"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3"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4"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5"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6"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7"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8"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799"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0"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1"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2"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3"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04"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812" name="Group 11"/>
          <p:cNvGrpSpPr/>
          <p:nvPr/>
        </p:nvGrpSpPr>
        <p:grpSpPr>
          <a:xfrm>
            <a:off x="-1530678" y="2991542"/>
            <a:ext cx="1404158" cy="2177012"/>
            <a:chOff x="0" y="0"/>
            <a:chExt cx="1872210" cy="2902681"/>
          </a:xfrm>
        </p:grpSpPr>
        <p:grpSp>
          <p:nvGrpSpPr>
            <p:cNvPr id="808" name="Group 113"/>
            <p:cNvGrpSpPr/>
            <p:nvPr/>
          </p:nvGrpSpPr>
          <p:grpSpPr>
            <a:xfrm>
              <a:off x="0" y="270030"/>
              <a:ext cx="1872210" cy="2632651"/>
              <a:chOff x="0" y="0"/>
              <a:chExt cx="1872209" cy="2632649"/>
            </a:xfrm>
          </p:grpSpPr>
          <p:sp>
            <p:nvSpPr>
              <p:cNvPr id="806"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807"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811" name="Group 120"/>
            <p:cNvGrpSpPr/>
            <p:nvPr/>
          </p:nvGrpSpPr>
          <p:grpSpPr>
            <a:xfrm>
              <a:off x="108012" y="0"/>
              <a:ext cx="540061" cy="540061"/>
              <a:chOff x="0" y="0"/>
              <a:chExt cx="540060" cy="540060"/>
            </a:xfrm>
          </p:grpSpPr>
          <p:sp>
            <p:nvSpPr>
              <p:cNvPr id="809"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810"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813"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14"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3">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15"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816"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820" name="Group 120"/>
          <p:cNvGrpSpPr/>
          <p:nvPr/>
        </p:nvGrpSpPr>
        <p:grpSpPr>
          <a:xfrm>
            <a:off x="-1530678" y="653649"/>
            <a:ext cx="1026115" cy="1698198"/>
            <a:chOff x="0" y="0"/>
            <a:chExt cx="1368151" cy="2264263"/>
          </a:xfrm>
        </p:grpSpPr>
        <p:pic>
          <p:nvPicPr>
            <p:cNvPr id="817"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818"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819"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3242816381"/>
      </p:ext>
    </p:extLst>
  </p:cSld>
  <p:clrMapOvr>
    <a:masterClrMapping/>
  </p:clrMapOvr>
  <p:transition spd="med"/>
</p:sldLayout>
</file>

<file path=ppt/slideLayouts/slideLayout78.xml><?xml version="1.0" encoding="utf-8"?>
<p:sldLayout xmlns:a="http://schemas.openxmlformats.org/drawingml/2006/main" xmlns:r="http://schemas.openxmlformats.org/officeDocument/2006/relationships" xmlns:p="http://schemas.openxmlformats.org/presentationml/2006/main" type="tx">
  <p:cSld name="Title, full image and content: Light green">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827"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828"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829"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924" name="Group 4"/>
          <p:cNvGrpSpPr/>
          <p:nvPr/>
        </p:nvGrpSpPr>
        <p:grpSpPr>
          <a:xfrm>
            <a:off x="7915032" y="225563"/>
            <a:ext cx="893294" cy="356816"/>
            <a:chOff x="0" y="0"/>
            <a:chExt cx="1191058" cy="475753"/>
          </a:xfrm>
        </p:grpSpPr>
        <p:sp>
          <p:nvSpPr>
            <p:cNvPr id="830"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1"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2"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3"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4"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5"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6"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7"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8"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39"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0"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1"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2"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3"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4"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5"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6"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7"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8"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49"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0"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1"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2"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3"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4"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5"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6"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7"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8"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59"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0"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1"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2"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3"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4"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5"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6"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7"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8"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69"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0"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1"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2"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3"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4"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5"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6"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7"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8"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79"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0"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1"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2"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3"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4"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5"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6"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7"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8"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89"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0"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1"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2"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3"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4"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5"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6"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7"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8"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899"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0"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1"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2"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3"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4"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5"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6"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7"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8"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09"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0"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1"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2"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3"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4"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5"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6"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7"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8"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19"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0"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1"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2"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23"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931" name="Group 11"/>
          <p:cNvGrpSpPr/>
          <p:nvPr/>
        </p:nvGrpSpPr>
        <p:grpSpPr>
          <a:xfrm>
            <a:off x="-1530678" y="2991542"/>
            <a:ext cx="1404158" cy="2177012"/>
            <a:chOff x="0" y="0"/>
            <a:chExt cx="1872210" cy="2902681"/>
          </a:xfrm>
        </p:grpSpPr>
        <p:grpSp>
          <p:nvGrpSpPr>
            <p:cNvPr id="927" name="Group 113"/>
            <p:cNvGrpSpPr/>
            <p:nvPr/>
          </p:nvGrpSpPr>
          <p:grpSpPr>
            <a:xfrm>
              <a:off x="0" y="270030"/>
              <a:ext cx="1872210" cy="2632651"/>
              <a:chOff x="0" y="0"/>
              <a:chExt cx="1872209" cy="2632649"/>
            </a:xfrm>
          </p:grpSpPr>
          <p:sp>
            <p:nvSpPr>
              <p:cNvPr id="925"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926"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930" name="Group 120"/>
            <p:cNvGrpSpPr/>
            <p:nvPr/>
          </p:nvGrpSpPr>
          <p:grpSpPr>
            <a:xfrm>
              <a:off x="108012" y="0"/>
              <a:ext cx="540061" cy="540061"/>
              <a:chOff x="0" y="0"/>
              <a:chExt cx="540060" cy="540060"/>
            </a:xfrm>
          </p:grpSpPr>
          <p:sp>
            <p:nvSpPr>
              <p:cNvPr id="928"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929"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932"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33"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4">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34"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935"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939" name="Group 120"/>
          <p:cNvGrpSpPr/>
          <p:nvPr/>
        </p:nvGrpSpPr>
        <p:grpSpPr>
          <a:xfrm>
            <a:off x="-1530678" y="653649"/>
            <a:ext cx="1026115" cy="1698198"/>
            <a:chOff x="0" y="0"/>
            <a:chExt cx="1368151" cy="2264263"/>
          </a:xfrm>
        </p:grpSpPr>
        <p:pic>
          <p:nvPicPr>
            <p:cNvPr id="936"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937"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938"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2019774882"/>
      </p:ext>
    </p:extLst>
  </p:cSld>
  <p:clrMapOvr>
    <a:masterClrMapping/>
  </p:clrMapOvr>
  <p:transition spd="med"/>
</p:sldLayout>
</file>

<file path=ppt/slideLayouts/slideLayout79.xml><?xml version="1.0" encoding="utf-8"?>
<p:sldLayout xmlns:a="http://schemas.openxmlformats.org/drawingml/2006/main" xmlns:r="http://schemas.openxmlformats.org/officeDocument/2006/relationships" xmlns:p="http://schemas.openxmlformats.org/presentationml/2006/main" type="tx">
  <p:cSld name="Title, full image and content: Pink">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946"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947"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948"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043" name="Group 4"/>
          <p:cNvGrpSpPr/>
          <p:nvPr/>
        </p:nvGrpSpPr>
        <p:grpSpPr>
          <a:xfrm>
            <a:off x="7915032" y="225563"/>
            <a:ext cx="893294" cy="356816"/>
            <a:chOff x="0" y="0"/>
            <a:chExt cx="1191058" cy="475753"/>
          </a:xfrm>
        </p:grpSpPr>
        <p:sp>
          <p:nvSpPr>
            <p:cNvPr id="949"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0"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1"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2"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3"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4"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5"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6"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7"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8"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59"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0"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1"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2"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3"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4"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5"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6"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7"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8"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69"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0"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1"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2"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3"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4"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5"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6"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7"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8"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79"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0"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1"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2"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3"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4"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5"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6"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7"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8"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89"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0"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1"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2"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3"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4"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5"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6"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7"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8"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999"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0"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1"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2"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3"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4"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5"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6"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7"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8"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09"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0"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1"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2"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3"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4"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5"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6"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7"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8"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19"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0"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1"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2"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3"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4"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5"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6"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7"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8"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29"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0"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1"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2"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3"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4"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5"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6"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7"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8"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39"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0"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1"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42"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050" name="Group 11"/>
          <p:cNvGrpSpPr/>
          <p:nvPr/>
        </p:nvGrpSpPr>
        <p:grpSpPr>
          <a:xfrm>
            <a:off x="-1530678" y="2991542"/>
            <a:ext cx="1404158" cy="2177012"/>
            <a:chOff x="0" y="0"/>
            <a:chExt cx="1872210" cy="2902681"/>
          </a:xfrm>
        </p:grpSpPr>
        <p:grpSp>
          <p:nvGrpSpPr>
            <p:cNvPr id="1046" name="Group 113"/>
            <p:cNvGrpSpPr/>
            <p:nvPr/>
          </p:nvGrpSpPr>
          <p:grpSpPr>
            <a:xfrm>
              <a:off x="0" y="270030"/>
              <a:ext cx="1872210" cy="2632651"/>
              <a:chOff x="0" y="0"/>
              <a:chExt cx="1872209" cy="2632649"/>
            </a:xfrm>
          </p:grpSpPr>
          <p:sp>
            <p:nvSpPr>
              <p:cNvPr id="1044"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045"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1049" name="Group 120"/>
            <p:cNvGrpSpPr/>
            <p:nvPr/>
          </p:nvGrpSpPr>
          <p:grpSpPr>
            <a:xfrm>
              <a:off x="108012" y="0"/>
              <a:ext cx="540061" cy="540061"/>
              <a:chOff x="0" y="0"/>
              <a:chExt cx="540060" cy="540060"/>
            </a:xfrm>
          </p:grpSpPr>
          <p:sp>
            <p:nvSpPr>
              <p:cNvPr id="1047"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048"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1051"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52"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5">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53"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1054"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058" name="Group 120"/>
          <p:cNvGrpSpPr/>
          <p:nvPr/>
        </p:nvGrpSpPr>
        <p:grpSpPr>
          <a:xfrm>
            <a:off x="-1530678" y="653649"/>
            <a:ext cx="1026115" cy="1698198"/>
            <a:chOff x="0" y="0"/>
            <a:chExt cx="1368151" cy="2264263"/>
          </a:xfrm>
        </p:grpSpPr>
        <p:pic>
          <p:nvPicPr>
            <p:cNvPr id="1055"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1056"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057"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585172423"/>
      </p:ext>
    </p:extLst>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Front cover: White">
  <p:cSld name="Front cover: White">
    <p:bg>
      <p:bgPr>
        <a:solidFill>
          <a:schemeClr val="lt1"/>
        </a:solidFill>
        <a:effectLst/>
      </p:bgPr>
    </p:bg>
    <p:spTree>
      <p:nvGrpSpPr>
        <p:cNvPr id="1" name="Shape 801"/>
        <p:cNvGrpSpPr/>
        <p:nvPr/>
      </p:nvGrpSpPr>
      <p:grpSpPr>
        <a:xfrm>
          <a:off x="0" y="0"/>
          <a:ext cx="0" cy="0"/>
          <a:chOff x="0" y="0"/>
          <a:chExt cx="0" cy="0"/>
        </a:xfrm>
      </p:grpSpPr>
      <p:sp>
        <p:nvSpPr>
          <p:cNvPr id="802" name="Google Shape;802;p9"/>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803" name="Google Shape;803;p9"/>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04" name="Google Shape;804;p9"/>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805" name="Google Shape;805;p9"/>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806" name="Google Shape;806;p9"/>
          <p:cNvSpPr txBox="1">
            <a:spLocks noGrp="1"/>
          </p:cNvSpPr>
          <p:nvPr>
            <p:ph type="title"/>
          </p:nvPr>
        </p:nvSpPr>
        <p:spPr>
          <a:xfrm>
            <a:off x="5221340" y="1842356"/>
            <a:ext cx="3468300" cy="14460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3000"/>
              <a:buFont typeface="Calibri"/>
              <a:buNone/>
              <a:defRPr sz="3000">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807" name="Google Shape;807;p9"/>
          <p:cNvSpPr txBox="1">
            <a:spLocks noGrp="1"/>
          </p:cNvSpPr>
          <p:nvPr>
            <p:ph type="body" idx="1"/>
          </p:nvPr>
        </p:nvSpPr>
        <p:spPr>
          <a:xfrm>
            <a:off x="5221340" y="3540592"/>
            <a:ext cx="3468300" cy="5277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sz="1500">
                <a:solidFill>
                  <a:schemeClr val="dk2"/>
                </a:solidFill>
              </a:defRPr>
            </a:lvl1pPr>
            <a:lvl2pPr marL="914400" lvl="1" indent="-228600" algn="l">
              <a:lnSpc>
                <a:spcPct val="90000"/>
              </a:lnSpc>
              <a:spcBef>
                <a:spcPts val="300"/>
              </a:spcBef>
              <a:spcAft>
                <a:spcPts val="0"/>
              </a:spcAft>
              <a:buClr>
                <a:schemeClr val="dk2"/>
              </a:buClr>
              <a:buSzPts val="1400"/>
              <a:buNone/>
              <a:defRPr sz="1400">
                <a:solidFill>
                  <a:schemeClr val="dk2"/>
                </a:solidFill>
              </a:defRPr>
            </a:lvl2pPr>
            <a:lvl3pPr marL="1371600" lvl="2" indent="-317500" algn="l">
              <a:lnSpc>
                <a:spcPct val="90000"/>
              </a:lnSpc>
              <a:spcBef>
                <a:spcPts val="300"/>
              </a:spcBef>
              <a:spcAft>
                <a:spcPts val="0"/>
              </a:spcAft>
              <a:buSzPts val="1400"/>
              <a:buChar char="•"/>
              <a:defRPr>
                <a:solidFill>
                  <a:srgbClr val="FF0000"/>
                </a:solidFill>
              </a:defRPr>
            </a:lvl3pPr>
            <a:lvl4pPr marL="1828800" lvl="3" indent="-304800" algn="l">
              <a:lnSpc>
                <a:spcPct val="90000"/>
              </a:lnSpc>
              <a:spcBef>
                <a:spcPts val="300"/>
              </a:spcBef>
              <a:spcAft>
                <a:spcPts val="0"/>
              </a:spcAft>
              <a:buSzPts val="1200"/>
              <a:buChar char="•"/>
              <a:defRPr>
                <a:solidFill>
                  <a:srgbClr val="FF0000"/>
                </a:solidFill>
              </a:defRPr>
            </a:lvl4pPr>
            <a:lvl5pPr marL="2286000" lvl="4" indent="-228600" algn="l">
              <a:lnSpc>
                <a:spcPct val="90000"/>
              </a:lnSpc>
              <a:spcBef>
                <a:spcPts val="600"/>
              </a:spcBef>
              <a:spcAft>
                <a:spcPts val="0"/>
              </a:spcAft>
              <a:buClr>
                <a:srgbClr val="FF0000"/>
              </a:buClr>
              <a:buSzPts val="1500"/>
              <a:buNone/>
              <a:defRPr>
                <a:solidFill>
                  <a:srgbClr val="FF0000"/>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808" name="Google Shape;808;p9"/>
          <p:cNvGrpSpPr/>
          <p:nvPr/>
        </p:nvGrpSpPr>
        <p:grpSpPr>
          <a:xfrm>
            <a:off x="5221340" y="819718"/>
            <a:ext cx="1861928" cy="747587"/>
            <a:chOff x="1899" y="899"/>
            <a:chExt cx="4163" cy="1671"/>
          </a:xfrm>
        </p:grpSpPr>
        <p:sp>
          <p:nvSpPr>
            <p:cNvPr id="809" name="Google Shape;809;p9"/>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0" name="Google Shape;810;p9"/>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1" name="Google Shape;811;p9"/>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2" name="Google Shape;812;p9"/>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3" name="Google Shape;813;p9"/>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4" name="Google Shape;814;p9"/>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5" name="Google Shape;815;p9"/>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6" name="Google Shape;816;p9"/>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7" name="Google Shape;817;p9"/>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8" name="Google Shape;818;p9"/>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19" name="Google Shape;819;p9"/>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0" name="Google Shape;820;p9"/>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1" name="Google Shape;821;p9"/>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2" name="Google Shape;822;p9"/>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3" name="Google Shape;823;p9"/>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4" name="Google Shape;824;p9"/>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5" name="Google Shape;825;p9"/>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6" name="Google Shape;826;p9"/>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7" name="Google Shape;827;p9"/>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8" name="Google Shape;828;p9"/>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29" name="Google Shape;829;p9"/>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0" name="Google Shape;830;p9"/>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1" name="Google Shape;831;p9"/>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2" name="Google Shape;832;p9"/>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3" name="Google Shape;833;p9"/>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4" name="Google Shape;834;p9"/>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5" name="Google Shape;835;p9"/>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6" name="Google Shape;836;p9"/>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7" name="Google Shape;837;p9"/>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8" name="Google Shape;838;p9"/>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39" name="Google Shape;839;p9"/>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0" name="Google Shape;840;p9"/>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1" name="Google Shape;841;p9"/>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2" name="Google Shape;842;p9"/>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3" name="Google Shape;843;p9"/>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4" name="Google Shape;844;p9"/>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5" name="Google Shape;845;p9"/>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6" name="Google Shape;846;p9"/>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7" name="Google Shape;847;p9"/>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8" name="Google Shape;848;p9"/>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49" name="Google Shape;849;p9"/>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0" name="Google Shape;850;p9"/>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1" name="Google Shape;851;p9"/>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2" name="Google Shape;852;p9"/>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3" name="Google Shape;853;p9"/>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4" name="Google Shape;854;p9"/>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5" name="Google Shape;855;p9"/>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6" name="Google Shape;856;p9"/>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7" name="Google Shape;857;p9"/>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8" name="Google Shape;858;p9"/>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59" name="Google Shape;859;p9"/>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0" name="Google Shape;860;p9"/>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1" name="Google Shape;861;p9"/>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2" name="Google Shape;862;p9"/>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3" name="Google Shape;863;p9"/>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4" name="Google Shape;864;p9"/>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5" name="Google Shape;865;p9"/>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6" name="Google Shape;866;p9"/>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7" name="Google Shape;867;p9"/>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8" name="Google Shape;868;p9"/>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69" name="Google Shape;869;p9"/>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0" name="Google Shape;870;p9"/>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1" name="Google Shape;871;p9"/>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2" name="Google Shape;872;p9"/>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3" name="Google Shape;873;p9"/>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4" name="Google Shape;874;p9"/>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5" name="Google Shape;875;p9"/>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6" name="Google Shape;876;p9"/>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7" name="Google Shape;877;p9"/>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8" name="Google Shape;878;p9"/>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79" name="Google Shape;879;p9"/>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0" name="Google Shape;880;p9"/>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1" name="Google Shape;881;p9"/>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2" name="Google Shape;882;p9"/>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3" name="Google Shape;883;p9"/>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4" name="Google Shape;884;p9"/>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5" name="Google Shape;885;p9"/>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6" name="Google Shape;886;p9"/>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7" name="Google Shape;887;p9"/>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8" name="Google Shape;888;p9"/>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89" name="Google Shape;889;p9"/>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0" name="Google Shape;890;p9"/>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1" name="Google Shape;891;p9"/>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2" name="Google Shape;892;p9"/>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3" name="Google Shape;893;p9"/>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4" name="Google Shape;894;p9"/>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5" name="Google Shape;895;p9"/>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6" name="Google Shape;896;p9"/>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7" name="Google Shape;897;p9"/>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8" name="Google Shape;898;p9"/>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899" name="Google Shape;899;p9"/>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00" name="Google Shape;900;p9"/>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01" name="Google Shape;901;p9"/>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902" name="Google Shape;902;p9"/>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grpSp>
        <p:nvGrpSpPr>
          <p:cNvPr id="903" name="Google Shape;903;p9"/>
          <p:cNvGrpSpPr/>
          <p:nvPr/>
        </p:nvGrpSpPr>
        <p:grpSpPr>
          <a:xfrm>
            <a:off x="-1748091" y="135389"/>
            <a:ext cx="6661786" cy="4665596"/>
            <a:chOff x="8589113" y="1245357"/>
            <a:chExt cx="1009132" cy="706748"/>
          </a:xfrm>
        </p:grpSpPr>
        <p:sp>
          <p:nvSpPr>
            <p:cNvPr id="904" name="Google Shape;904;p9"/>
            <p:cNvSpPr/>
            <p:nvPr/>
          </p:nvSpPr>
          <p:spPr>
            <a:xfrm>
              <a:off x="8589113" y="1491079"/>
              <a:ext cx="1009132" cy="425839"/>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05" name="Google Shape;905;p9"/>
            <p:cNvSpPr/>
            <p:nvPr/>
          </p:nvSpPr>
          <p:spPr>
            <a:xfrm>
              <a:off x="9243973" y="1245357"/>
              <a:ext cx="218287" cy="287470"/>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06" name="Google Shape;906;p9"/>
            <p:cNvSpPr/>
            <p:nvPr/>
          </p:nvSpPr>
          <p:spPr>
            <a:xfrm>
              <a:off x="8881355" y="1764831"/>
              <a:ext cx="688855" cy="18727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pic>
        <p:nvPicPr>
          <p:cNvPr id="907" name="Google Shape;907;p9"/>
          <p:cNvPicPr preferRelativeResize="0"/>
          <p:nvPr/>
        </p:nvPicPr>
        <p:blipFill rotWithShape="1">
          <a:blip r:embed="rId2">
            <a:alphaModFix/>
          </a:blip>
          <a:srcRect/>
          <a:stretch/>
        </p:blipFill>
        <p:spPr>
          <a:xfrm>
            <a:off x="7422523" y="945098"/>
            <a:ext cx="1282667" cy="519529"/>
          </a:xfrm>
          <a:prstGeom prst="rect">
            <a:avLst/>
          </a:prstGeom>
          <a:noFill/>
          <a:ln>
            <a:noFill/>
          </a:ln>
        </p:spPr>
      </p:pic>
    </p:spTree>
  </p:cSld>
  <p:clrMapOvr>
    <a:masterClrMapping/>
  </p:clrMapOvr>
  <p:transition spd="slow">
    <p:fade thruBlk="1"/>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903"/>
                                        </p:tgtEl>
                                        <p:attrNameLst>
                                          <p:attrName>style.visibility</p:attrName>
                                        </p:attrNameLst>
                                      </p:cBhvr>
                                      <p:to>
                                        <p:strVal val="visible"/>
                                      </p:to>
                                    </p:set>
                                    <p:animEffect transition="in" filter="fade">
                                      <p:cBhvr>
                                        <p:cTn id="7" dur="500"/>
                                        <p:tgtEl>
                                          <p:spTgt spid="903"/>
                                        </p:tgtEl>
                                      </p:cBhvr>
                                    </p:animEffect>
                                  </p:childTnLst>
                                </p:cTn>
                              </p:par>
                            </p:childTnLst>
                          </p:cTn>
                        </p:par>
                        <p:par>
                          <p:cTn id="8" fill="hold">
                            <p:stCondLst>
                              <p:cond delay="500"/>
                            </p:stCondLst>
                            <p:childTnLst>
                              <p:par>
                                <p:cTn id="9" presetID="10" presetClass="entr" presetSubtype="0" fill="hold" nodeType="afterEffect">
                                  <p:stCondLst>
                                    <p:cond delay="0"/>
                                  </p:stCondLst>
                                  <p:childTnLst>
                                    <p:set>
                                      <p:cBhvr>
                                        <p:cTn id="10" dur="1" fill="hold">
                                          <p:stCondLst>
                                            <p:cond delay="0"/>
                                          </p:stCondLst>
                                        </p:cTn>
                                        <p:tgtEl>
                                          <p:spTgt spid="808"/>
                                        </p:tgtEl>
                                        <p:attrNameLst>
                                          <p:attrName>style.visibility</p:attrName>
                                        </p:attrNameLst>
                                      </p:cBhvr>
                                      <p:to>
                                        <p:strVal val="visible"/>
                                      </p:to>
                                    </p:set>
                                    <p:animEffect transition="in" filter="fade">
                                      <p:cBhvr>
                                        <p:cTn id="11" dur="500"/>
                                        <p:tgtEl>
                                          <p:spTgt spid="808"/>
                                        </p:tgtEl>
                                      </p:cBhvr>
                                    </p:animEffect>
                                  </p:childTnLst>
                                </p:cTn>
                              </p:par>
                              <p:par>
                                <p:cTn id="12" presetID="10" presetClass="entr" presetSubtype="0" fill="hold" nodeType="withEffect">
                                  <p:stCondLst>
                                    <p:cond delay="0"/>
                                  </p:stCondLst>
                                  <p:childTnLst>
                                    <p:set>
                                      <p:cBhvr>
                                        <p:cTn id="13" dur="1" fill="hold">
                                          <p:stCondLst>
                                            <p:cond delay="0"/>
                                          </p:stCondLst>
                                        </p:cTn>
                                        <p:tgtEl>
                                          <p:spTgt spid="806"/>
                                        </p:tgtEl>
                                        <p:attrNameLst>
                                          <p:attrName>style.visibility</p:attrName>
                                        </p:attrNameLst>
                                      </p:cBhvr>
                                      <p:to>
                                        <p:strVal val="visible"/>
                                      </p:to>
                                    </p:set>
                                    <p:animEffect transition="in" filter="fade">
                                      <p:cBhvr>
                                        <p:cTn id="14" dur="500"/>
                                        <p:tgtEl>
                                          <p:spTgt spid="806"/>
                                        </p:tgtEl>
                                      </p:cBhvr>
                                    </p:animEffect>
                                  </p:childTnLst>
                                </p:cTn>
                              </p:par>
                              <p:par>
                                <p:cTn id="15" presetID="10" presetClass="entr" presetSubtype="0" fill="hold" nodeType="withEffect">
                                  <p:stCondLst>
                                    <p:cond delay="0"/>
                                  </p:stCondLst>
                                  <p:childTnLst>
                                    <p:set>
                                      <p:cBhvr>
                                        <p:cTn id="16" dur="1" fill="hold">
                                          <p:stCondLst>
                                            <p:cond delay="0"/>
                                          </p:stCondLst>
                                        </p:cTn>
                                        <p:tgtEl>
                                          <p:spTgt spid="807">
                                            <p:txEl>
                                              <p:pRg st="0" end="0"/>
                                            </p:txEl>
                                          </p:spTgt>
                                        </p:tgtEl>
                                        <p:attrNameLst>
                                          <p:attrName>style.visibility</p:attrName>
                                        </p:attrNameLst>
                                      </p:cBhvr>
                                      <p:to>
                                        <p:strVal val="visible"/>
                                      </p:to>
                                    </p:set>
                                    <p:animEffect transition="in" filter="fade">
                                      <p:cBhvr>
                                        <p:cTn id="17" dur="500"/>
                                        <p:tgtEl>
                                          <p:spTgt spid="807">
                                            <p:txEl>
                                              <p:pRg st="0" end="0"/>
                                            </p:txEl>
                                          </p:spTgt>
                                        </p:tgtEl>
                                      </p:cBhvr>
                                    </p:animEffect>
                                  </p:childTnLst>
                                </p:cTn>
                              </p:par>
                              <p:par>
                                <p:cTn id="18" presetID="10" presetClass="entr" presetSubtype="0" fill="hold" nodeType="withEffect">
                                  <p:stCondLst>
                                    <p:cond delay="0"/>
                                  </p:stCondLst>
                                  <p:childTnLst>
                                    <p:set>
                                      <p:cBhvr>
                                        <p:cTn id="19" dur="1" fill="hold">
                                          <p:stCondLst>
                                            <p:cond delay="0"/>
                                          </p:stCondLst>
                                        </p:cTn>
                                        <p:tgtEl>
                                          <p:spTgt spid="807">
                                            <p:txEl>
                                              <p:pRg st="1" end="1"/>
                                            </p:txEl>
                                          </p:spTgt>
                                        </p:tgtEl>
                                        <p:attrNameLst>
                                          <p:attrName>style.visibility</p:attrName>
                                        </p:attrNameLst>
                                      </p:cBhvr>
                                      <p:to>
                                        <p:strVal val="visible"/>
                                      </p:to>
                                    </p:set>
                                    <p:animEffect transition="in" filter="fade">
                                      <p:cBhvr>
                                        <p:cTn id="20" dur="500"/>
                                        <p:tgtEl>
                                          <p:spTgt spid="807">
                                            <p:txEl>
                                              <p:pRg st="1" end="1"/>
                                            </p:txEl>
                                          </p:spTgt>
                                        </p:tgtEl>
                                      </p:cBhvr>
                                    </p:animEffect>
                                  </p:childTnLst>
                                </p:cTn>
                              </p:par>
                              <p:par>
                                <p:cTn id="21" presetID="10" presetClass="entr" presetSubtype="0" fill="hold" nodeType="withEffect">
                                  <p:stCondLst>
                                    <p:cond delay="0"/>
                                  </p:stCondLst>
                                  <p:childTnLst>
                                    <p:set>
                                      <p:cBhvr>
                                        <p:cTn id="22" dur="1" fill="hold">
                                          <p:stCondLst>
                                            <p:cond delay="0"/>
                                          </p:stCondLst>
                                        </p:cTn>
                                        <p:tgtEl>
                                          <p:spTgt spid="807">
                                            <p:txEl>
                                              <p:pRg st="2" end="2"/>
                                            </p:txEl>
                                          </p:spTgt>
                                        </p:tgtEl>
                                        <p:attrNameLst>
                                          <p:attrName>style.visibility</p:attrName>
                                        </p:attrNameLst>
                                      </p:cBhvr>
                                      <p:to>
                                        <p:strVal val="visible"/>
                                      </p:to>
                                    </p:set>
                                    <p:animEffect transition="in" filter="fade">
                                      <p:cBhvr>
                                        <p:cTn id="23" dur="500"/>
                                        <p:tgtEl>
                                          <p:spTgt spid="807">
                                            <p:txEl>
                                              <p:pRg st="2" end="2"/>
                                            </p:txEl>
                                          </p:spTgt>
                                        </p:tgtEl>
                                      </p:cBhvr>
                                    </p:animEffect>
                                  </p:childTnLst>
                                </p:cTn>
                              </p:par>
                              <p:par>
                                <p:cTn id="24" presetID="10" presetClass="entr" presetSubtype="0" fill="hold" nodeType="withEffect">
                                  <p:stCondLst>
                                    <p:cond delay="0"/>
                                  </p:stCondLst>
                                  <p:childTnLst>
                                    <p:set>
                                      <p:cBhvr>
                                        <p:cTn id="25" dur="1" fill="hold">
                                          <p:stCondLst>
                                            <p:cond delay="0"/>
                                          </p:stCondLst>
                                        </p:cTn>
                                        <p:tgtEl>
                                          <p:spTgt spid="807">
                                            <p:txEl>
                                              <p:pRg st="3" end="3"/>
                                            </p:txEl>
                                          </p:spTgt>
                                        </p:tgtEl>
                                        <p:attrNameLst>
                                          <p:attrName>style.visibility</p:attrName>
                                        </p:attrNameLst>
                                      </p:cBhvr>
                                      <p:to>
                                        <p:strVal val="visible"/>
                                      </p:to>
                                    </p:set>
                                    <p:animEffect transition="in" filter="fade">
                                      <p:cBhvr>
                                        <p:cTn id="26" dur="500"/>
                                        <p:tgtEl>
                                          <p:spTgt spid="807">
                                            <p:txEl>
                                              <p:pRg st="3" end="3"/>
                                            </p:txEl>
                                          </p:spTgt>
                                        </p:tgtEl>
                                      </p:cBhvr>
                                    </p:animEffect>
                                  </p:childTnLst>
                                </p:cTn>
                              </p:par>
                              <p:par>
                                <p:cTn id="27" presetID="10" presetClass="entr" presetSubtype="0" fill="hold" nodeType="withEffect">
                                  <p:stCondLst>
                                    <p:cond delay="0"/>
                                  </p:stCondLst>
                                  <p:childTnLst>
                                    <p:set>
                                      <p:cBhvr>
                                        <p:cTn id="28" dur="1" fill="hold">
                                          <p:stCondLst>
                                            <p:cond delay="0"/>
                                          </p:stCondLst>
                                        </p:cTn>
                                        <p:tgtEl>
                                          <p:spTgt spid="807">
                                            <p:txEl>
                                              <p:pRg st="4" end="4"/>
                                            </p:txEl>
                                          </p:spTgt>
                                        </p:tgtEl>
                                        <p:attrNameLst>
                                          <p:attrName>style.visibility</p:attrName>
                                        </p:attrNameLst>
                                      </p:cBhvr>
                                      <p:to>
                                        <p:strVal val="visible"/>
                                      </p:to>
                                    </p:set>
                                    <p:animEffect transition="in" filter="fade">
                                      <p:cBhvr>
                                        <p:cTn id="29" dur="500"/>
                                        <p:tgtEl>
                                          <p:spTgt spid="807">
                                            <p:txEl>
                                              <p:pRg st="4" end="4"/>
                                            </p:txEl>
                                          </p:spTgt>
                                        </p:tgtEl>
                                      </p:cBhvr>
                                    </p:animEffect>
                                  </p:childTnLst>
                                </p:cTn>
                              </p:par>
                              <p:par>
                                <p:cTn id="30" presetID="10" presetClass="entr" presetSubtype="0" fill="hold" nodeType="withEffect">
                                  <p:stCondLst>
                                    <p:cond delay="0"/>
                                  </p:stCondLst>
                                  <p:childTnLst>
                                    <p:set>
                                      <p:cBhvr>
                                        <p:cTn id="31" dur="1" fill="hold">
                                          <p:stCondLst>
                                            <p:cond delay="0"/>
                                          </p:stCondLst>
                                        </p:cTn>
                                        <p:tgtEl>
                                          <p:spTgt spid="807">
                                            <p:txEl>
                                              <p:pRg st="5" end="5"/>
                                            </p:txEl>
                                          </p:spTgt>
                                        </p:tgtEl>
                                        <p:attrNameLst>
                                          <p:attrName>style.visibility</p:attrName>
                                        </p:attrNameLst>
                                      </p:cBhvr>
                                      <p:to>
                                        <p:strVal val="visible"/>
                                      </p:to>
                                    </p:set>
                                    <p:animEffect transition="in" filter="fade">
                                      <p:cBhvr>
                                        <p:cTn id="32" dur="500"/>
                                        <p:tgtEl>
                                          <p:spTgt spid="807">
                                            <p:txEl>
                                              <p:pRg st="5" end="5"/>
                                            </p:txEl>
                                          </p:spTgt>
                                        </p:tgtEl>
                                      </p:cBhvr>
                                    </p:animEffect>
                                  </p:childTnLst>
                                </p:cTn>
                              </p:par>
                              <p:par>
                                <p:cTn id="33" presetID="10" presetClass="entr" presetSubtype="0" fill="hold" nodeType="withEffect">
                                  <p:stCondLst>
                                    <p:cond delay="0"/>
                                  </p:stCondLst>
                                  <p:childTnLst>
                                    <p:set>
                                      <p:cBhvr>
                                        <p:cTn id="34" dur="1" fill="hold">
                                          <p:stCondLst>
                                            <p:cond delay="0"/>
                                          </p:stCondLst>
                                        </p:cTn>
                                        <p:tgtEl>
                                          <p:spTgt spid="807">
                                            <p:txEl>
                                              <p:pRg st="6" end="6"/>
                                            </p:txEl>
                                          </p:spTgt>
                                        </p:tgtEl>
                                        <p:attrNameLst>
                                          <p:attrName>style.visibility</p:attrName>
                                        </p:attrNameLst>
                                      </p:cBhvr>
                                      <p:to>
                                        <p:strVal val="visible"/>
                                      </p:to>
                                    </p:set>
                                    <p:animEffect transition="in" filter="fade">
                                      <p:cBhvr>
                                        <p:cTn id="35" dur="500"/>
                                        <p:tgtEl>
                                          <p:spTgt spid="807">
                                            <p:txEl>
                                              <p:pRg st="6" end="6"/>
                                            </p:txEl>
                                          </p:spTgt>
                                        </p:tgtEl>
                                      </p:cBhvr>
                                    </p:animEffect>
                                  </p:childTnLst>
                                </p:cTn>
                              </p:par>
                              <p:par>
                                <p:cTn id="36" presetID="10" presetClass="entr" presetSubtype="0" fill="hold" nodeType="withEffect">
                                  <p:stCondLst>
                                    <p:cond delay="0"/>
                                  </p:stCondLst>
                                  <p:childTnLst>
                                    <p:set>
                                      <p:cBhvr>
                                        <p:cTn id="37" dur="1" fill="hold">
                                          <p:stCondLst>
                                            <p:cond delay="0"/>
                                          </p:stCondLst>
                                        </p:cTn>
                                        <p:tgtEl>
                                          <p:spTgt spid="807">
                                            <p:txEl>
                                              <p:pRg st="7" end="7"/>
                                            </p:txEl>
                                          </p:spTgt>
                                        </p:tgtEl>
                                        <p:attrNameLst>
                                          <p:attrName>style.visibility</p:attrName>
                                        </p:attrNameLst>
                                      </p:cBhvr>
                                      <p:to>
                                        <p:strVal val="visible"/>
                                      </p:to>
                                    </p:set>
                                    <p:animEffect transition="in" filter="fade">
                                      <p:cBhvr>
                                        <p:cTn id="38" dur="500"/>
                                        <p:tgtEl>
                                          <p:spTgt spid="807">
                                            <p:txEl>
                                              <p:pRg st="7" end="7"/>
                                            </p:txEl>
                                          </p:spTgt>
                                        </p:tgtEl>
                                      </p:cBhvr>
                                    </p:animEffect>
                                  </p:childTnLst>
                                </p:cTn>
                              </p:par>
                              <p:par>
                                <p:cTn id="39" presetID="10" presetClass="entr" presetSubtype="0" fill="hold" nodeType="withEffect">
                                  <p:stCondLst>
                                    <p:cond delay="0"/>
                                  </p:stCondLst>
                                  <p:childTnLst>
                                    <p:set>
                                      <p:cBhvr>
                                        <p:cTn id="40" dur="1" fill="hold">
                                          <p:stCondLst>
                                            <p:cond delay="0"/>
                                          </p:stCondLst>
                                        </p:cTn>
                                        <p:tgtEl>
                                          <p:spTgt spid="807">
                                            <p:txEl>
                                              <p:pRg st="8" end="8"/>
                                            </p:txEl>
                                          </p:spTgt>
                                        </p:tgtEl>
                                        <p:attrNameLst>
                                          <p:attrName>style.visibility</p:attrName>
                                        </p:attrNameLst>
                                      </p:cBhvr>
                                      <p:to>
                                        <p:strVal val="visible"/>
                                      </p:to>
                                    </p:set>
                                    <p:animEffect transition="in" filter="fade">
                                      <p:cBhvr>
                                        <p:cTn id="41" dur="500"/>
                                        <p:tgtEl>
                                          <p:spTgt spid="807">
                                            <p:txEl>
                                              <p:pRg st="8" end="8"/>
                                            </p:txEl>
                                          </p:spTgt>
                                        </p:tgtEl>
                                      </p:cBhvr>
                                    </p:animEffect>
                                  </p:childTnLst>
                                </p:cTn>
                              </p:par>
                            </p:childTnLst>
                          </p:cTn>
                        </p:par>
                        <p:par>
                          <p:cTn id="42" fill="hold">
                            <p:stCondLst>
                              <p:cond delay="1000"/>
                            </p:stCondLst>
                            <p:childTnLst>
                              <p:par>
                                <p:cTn id="43" presetID="10" presetClass="entr" presetSubtype="0" fill="hold" nodeType="afterEffect">
                                  <p:stCondLst>
                                    <p:cond delay="0"/>
                                  </p:stCondLst>
                                  <p:childTnLst>
                                    <p:set>
                                      <p:cBhvr>
                                        <p:cTn id="44" dur="1" fill="hold">
                                          <p:stCondLst>
                                            <p:cond delay="0"/>
                                          </p:stCondLst>
                                        </p:cTn>
                                        <p:tgtEl>
                                          <p:spTgt spid="907"/>
                                        </p:tgtEl>
                                        <p:attrNameLst>
                                          <p:attrName>style.visibility</p:attrName>
                                        </p:attrNameLst>
                                      </p:cBhvr>
                                      <p:to>
                                        <p:strVal val="visible"/>
                                      </p:to>
                                    </p:set>
                                    <p:animEffect transition="in" filter="fade">
                                      <p:cBhvr>
                                        <p:cTn id="45" dur="1000"/>
                                        <p:tgtEl>
                                          <p:spTgt spid="90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80.xml><?xml version="1.0" encoding="utf-8"?>
<p:sldLayout xmlns:a="http://schemas.openxmlformats.org/drawingml/2006/main" xmlns:r="http://schemas.openxmlformats.org/officeDocument/2006/relationships" xmlns:p="http://schemas.openxmlformats.org/presentationml/2006/main" type="tx">
  <p:cSld name="Title, full image and content: Purpl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065"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066"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067"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162" name="Group 4"/>
          <p:cNvGrpSpPr/>
          <p:nvPr/>
        </p:nvGrpSpPr>
        <p:grpSpPr>
          <a:xfrm>
            <a:off x="7915032" y="225563"/>
            <a:ext cx="893294" cy="356816"/>
            <a:chOff x="0" y="0"/>
            <a:chExt cx="1191058" cy="475753"/>
          </a:xfrm>
        </p:grpSpPr>
        <p:sp>
          <p:nvSpPr>
            <p:cNvPr id="1068"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69"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0"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1"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2"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3"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4"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5"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6"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7"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8"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79"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0"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1"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2"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3"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4"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5"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6"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7"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8"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89"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0"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1"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2"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3"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4"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5"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6"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7"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8"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099"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0"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1"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2"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3"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4"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5"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6"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7"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8"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09"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0"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1"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2"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3"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4"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5"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6"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7"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8"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19"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0"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1"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2"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3"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4"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5"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6"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7"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8"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29"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0"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1"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2"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3"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4"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5"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6"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7"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8"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39"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0"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1"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2"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3"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4"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5"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6"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7"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8"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49"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0"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1"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2"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3"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4"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5"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6"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7"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8"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59"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60"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61"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169" name="Group 11"/>
          <p:cNvGrpSpPr/>
          <p:nvPr/>
        </p:nvGrpSpPr>
        <p:grpSpPr>
          <a:xfrm>
            <a:off x="-1530678" y="2991542"/>
            <a:ext cx="1404158" cy="2177012"/>
            <a:chOff x="0" y="0"/>
            <a:chExt cx="1872210" cy="2902681"/>
          </a:xfrm>
        </p:grpSpPr>
        <p:grpSp>
          <p:nvGrpSpPr>
            <p:cNvPr id="1165" name="Group 113"/>
            <p:cNvGrpSpPr/>
            <p:nvPr/>
          </p:nvGrpSpPr>
          <p:grpSpPr>
            <a:xfrm>
              <a:off x="0" y="270030"/>
              <a:ext cx="1872210" cy="2632651"/>
              <a:chOff x="0" y="0"/>
              <a:chExt cx="1872209" cy="2632649"/>
            </a:xfrm>
          </p:grpSpPr>
          <p:sp>
            <p:nvSpPr>
              <p:cNvPr id="1163"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164"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1168" name="Group 120"/>
            <p:cNvGrpSpPr/>
            <p:nvPr/>
          </p:nvGrpSpPr>
          <p:grpSpPr>
            <a:xfrm>
              <a:off x="108012" y="0"/>
              <a:ext cx="540061" cy="540061"/>
              <a:chOff x="0" y="0"/>
              <a:chExt cx="540060" cy="540060"/>
            </a:xfrm>
          </p:grpSpPr>
          <p:sp>
            <p:nvSpPr>
              <p:cNvPr id="1166"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167"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1170"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71"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6">
              <a:alpha val="5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72" name="Title Text"/>
          <p:cNvSpPr txBox="1">
            <a:spLocks noGrp="1"/>
          </p:cNvSpPr>
          <p:nvPr>
            <p:ph type="title"/>
          </p:nvPr>
        </p:nvSpPr>
        <p:spPr>
          <a:xfrm>
            <a:off x="386100" y="326237"/>
            <a:ext cx="3564397" cy="941780"/>
          </a:xfrm>
          <a:prstGeom prst="rect">
            <a:avLst/>
          </a:prstGeom>
        </p:spPr>
        <p:txBody>
          <a:bodyPr anchor="b"/>
          <a:lstStyle>
            <a:lvl1pPr>
              <a:defRPr>
                <a:solidFill>
                  <a:schemeClr val="accent5">
                    <a:satOff val="3928"/>
                    <a:lumOff val="9123"/>
                  </a:schemeClr>
                </a:solidFill>
              </a:defRPr>
            </a:lvl1pPr>
          </a:lstStyle>
          <a:p>
            <a:r>
              <a:t>Title Text</a:t>
            </a:r>
          </a:p>
        </p:txBody>
      </p:sp>
      <p:sp>
        <p:nvSpPr>
          <p:cNvPr id="1173"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177" name="Group 120"/>
          <p:cNvGrpSpPr/>
          <p:nvPr/>
        </p:nvGrpSpPr>
        <p:grpSpPr>
          <a:xfrm>
            <a:off x="-1530678" y="653649"/>
            <a:ext cx="1026115" cy="1698198"/>
            <a:chOff x="0" y="0"/>
            <a:chExt cx="1368151" cy="2264263"/>
          </a:xfrm>
        </p:grpSpPr>
        <p:pic>
          <p:nvPicPr>
            <p:cNvPr id="1174"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1175"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176"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423283761"/>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type="tx">
  <p:cSld name="Key messages">
    <p:bg>
      <p:bgPr>
        <a:solidFill>
          <a:schemeClr val="accent1"/>
        </a:solidFill>
        <a:effectLst/>
      </p:bgPr>
    </p:bg>
    <p:spTree>
      <p:nvGrpSpPr>
        <p:cNvPr id="1" name=""/>
        <p:cNvGrpSpPr/>
        <p:nvPr/>
      </p:nvGrpSpPr>
      <p:grpSpPr>
        <a:xfrm>
          <a:off x="0" y="0"/>
          <a:ext cx="0" cy="0"/>
          <a:chOff x="0" y="0"/>
          <a:chExt cx="0" cy="0"/>
        </a:xfrm>
      </p:grpSpPr>
      <p:sp>
        <p:nvSpPr>
          <p:cNvPr id="1184" name="Freeform 11"/>
          <p:cNvSpPr/>
          <p:nvPr/>
        </p:nvSpPr>
        <p:spPr>
          <a:xfrm>
            <a:off x="-1113164" y="375459"/>
            <a:ext cx="7157594" cy="5095595"/>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1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8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186" name="Body Level One…"/>
          <p:cNvSpPr txBox="1">
            <a:spLocks noGrp="1"/>
          </p:cNvSpPr>
          <p:nvPr>
            <p:ph type="body" sz="quarter" idx="1"/>
          </p:nvPr>
        </p:nvSpPr>
        <p:spPr>
          <a:xfrm>
            <a:off x="671679" y="2991541"/>
            <a:ext cx="1712785" cy="1195946"/>
          </a:xfrm>
          <a:prstGeom prst="rect">
            <a:avLst/>
          </a:prstGeom>
        </p:spPr>
        <p:txBody>
          <a:bodyPr/>
          <a:lstStyle>
            <a:lvl1pPr algn="ctr">
              <a:defRPr>
                <a:solidFill>
                  <a:schemeClr val="accent5">
                    <a:satOff val="3928"/>
                    <a:lumOff val="9123"/>
                  </a:schemeClr>
                </a:solidFill>
              </a:defRPr>
            </a:lvl1pPr>
            <a:lvl2pPr algn="ctr">
              <a:defRPr>
                <a:solidFill>
                  <a:schemeClr val="accent5">
                    <a:satOff val="3928"/>
                    <a:lumOff val="9123"/>
                  </a:schemeClr>
                </a:solidFill>
              </a:defRPr>
            </a:lvl2pPr>
            <a:lvl3pPr algn="ctr">
              <a:defRPr>
                <a:solidFill>
                  <a:schemeClr val="accent5">
                    <a:satOff val="3928"/>
                    <a:lumOff val="9123"/>
                  </a:schemeClr>
                </a:solidFill>
              </a:defRPr>
            </a:lvl3pPr>
            <a:lvl4pPr algn="ctr">
              <a:defRPr>
                <a:solidFill>
                  <a:schemeClr val="accent5">
                    <a:satOff val="3928"/>
                    <a:lumOff val="9123"/>
                  </a:schemeClr>
                </a:solidFill>
              </a:defRPr>
            </a:lvl4pPr>
            <a:lvl5pPr algn="ct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281" name="Group 4"/>
          <p:cNvGrpSpPr/>
          <p:nvPr/>
        </p:nvGrpSpPr>
        <p:grpSpPr>
          <a:xfrm>
            <a:off x="7915032" y="225563"/>
            <a:ext cx="893294" cy="356816"/>
            <a:chOff x="0" y="0"/>
            <a:chExt cx="1191058" cy="475753"/>
          </a:xfrm>
        </p:grpSpPr>
        <p:sp>
          <p:nvSpPr>
            <p:cNvPr id="1187"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88"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89"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0"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1"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2"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3"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4"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5"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6"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7"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8"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199"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0"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1"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2"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3"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4"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5"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6"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7"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8"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09"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0"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1"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2"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3"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4"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5"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6"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7"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8"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19"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0"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1"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2"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3"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4"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5"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6"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7"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8"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29"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0"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1"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2"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3"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4"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5"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6"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7"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8"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39"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0"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1"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2"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3"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4"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5"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6"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7"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8"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49"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0"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1"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2"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3"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4"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5"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6"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7"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8"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59"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0"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1"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2"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3"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4"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5"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6"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7"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8"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69"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0"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1"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2"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3"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4"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5"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6"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7"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8"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79"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280"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282" name="Title Text"/>
          <p:cNvSpPr txBox="1">
            <a:spLocks noGrp="1"/>
          </p:cNvSpPr>
          <p:nvPr>
            <p:ph type="title"/>
          </p:nvPr>
        </p:nvSpPr>
        <p:spPr>
          <a:xfrm>
            <a:off x="671679" y="641288"/>
            <a:ext cx="7243999" cy="941780"/>
          </a:xfrm>
          <a:prstGeom prst="rect">
            <a:avLst/>
          </a:prstGeom>
        </p:spPr>
        <p:txBody>
          <a:bodyPr anchor="b"/>
          <a:lstStyle>
            <a:lvl1pPr algn="ctr">
              <a:defRPr>
                <a:solidFill>
                  <a:schemeClr val="accent5">
                    <a:satOff val="3928"/>
                    <a:lumOff val="9123"/>
                  </a:schemeClr>
                </a:solidFill>
              </a:defRPr>
            </a:lvl1pPr>
          </a:lstStyle>
          <a:p>
            <a:r>
              <a:t>Title Text</a:t>
            </a:r>
          </a:p>
        </p:txBody>
      </p:sp>
      <p:grpSp>
        <p:nvGrpSpPr>
          <p:cNvPr id="1289" name="Group 11"/>
          <p:cNvGrpSpPr/>
          <p:nvPr/>
        </p:nvGrpSpPr>
        <p:grpSpPr>
          <a:xfrm>
            <a:off x="-1530678" y="2991542"/>
            <a:ext cx="1404158" cy="2177012"/>
            <a:chOff x="0" y="0"/>
            <a:chExt cx="1872210" cy="2902681"/>
          </a:xfrm>
        </p:grpSpPr>
        <p:grpSp>
          <p:nvGrpSpPr>
            <p:cNvPr id="1285" name="Group 113"/>
            <p:cNvGrpSpPr/>
            <p:nvPr/>
          </p:nvGrpSpPr>
          <p:grpSpPr>
            <a:xfrm>
              <a:off x="0" y="270030"/>
              <a:ext cx="1872210" cy="2632651"/>
              <a:chOff x="0" y="0"/>
              <a:chExt cx="1872209" cy="2632649"/>
            </a:xfrm>
          </p:grpSpPr>
          <p:sp>
            <p:nvSpPr>
              <p:cNvPr id="1283"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284" name="Picture 119" descr="Picture 119"/>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1288" name="Group 120"/>
            <p:cNvGrpSpPr/>
            <p:nvPr/>
          </p:nvGrpSpPr>
          <p:grpSpPr>
            <a:xfrm>
              <a:off x="108012" y="0"/>
              <a:ext cx="540061" cy="540061"/>
              <a:chOff x="0" y="0"/>
              <a:chExt cx="540060" cy="540060"/>
            </a:xfrm>
          </p:grpSpPr>
          <p:sp>
            <p:nvSpPr>
              <p:cNvPr id="1286"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287" name="Picture 117" descr="Picture 11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grpSp>
        <p:nvGrpSpPr>
          <p:cNvPr id="1295" name="Group 147"/>
          <p:cNvGrpSpPr/>
          <p:nvPr/>
        </p:nvGrpSpPr>
        <p:grpSpPr>
          <a:xfrm>
            <a:off x="-1449669" y="146874"/>
            <a:ext cx="1026116" cy="2044323"/>
            <a:chOff x="0" y="0"/>
            <a:chExt cx="1368152" cy="2725762"/>
          </a:xfrm>
        </p:grpSpPr>
        <p:grpSp>
          <p:nvGrpSpPr>
            <p:cNvPr id="1292" name="Group 148"/>
            <p:cNvGrpSpPr/>
            <p:nvPr/>
          </p:nvGrpSpPr>
          <p:grpSpPr>
            <a:xfrm>
              <a:off x="0" y="292314"/>
              <a:ext cx="1368152" cy="2433448"/>
              <a:chOff x="0" y="0"/>
              <a:chExt cx="1368151" cy="2433447"/>
            </a:xfrm>
          </p:grpSpPr>
          <p:sp>
            <p:nvSpPr>
              <p:cNvPr id="1290" name="TextBox 151"/>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1291" name="Picture 152" descr="Picture 152"/>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1293" name="Picture 149" descr="Picture 149"/>
            <p:cNvPicPr>
              <a:picLocks noChangeAspect="1"/>
            </p:cNvPicPr>
            <p:nvPr/>
          </p:nvPicPr>
          <p:blipFill>
            <a:blip r:embed="rId4">
              <a:extLst/>
            </a:blip>
            <a:stretch>
              <a:fillRect/>
            </a:stretch>
          </p:blipFill>
          <p:spPr>
            <a:xfrm>
              <a:off x="187471" y="108406"/>
              <a:ext cx="324001" cy="324002"/>
            </a:xfrm>
            <a:prstGeom prst="rect">
              <a:avLst/>
            </a:prstGeom>
            <a:ln w="12700" cap="flat">
              <a:noFill/>
              <a:miter lim="400000"/>
            </a:ln>
            <a:effectLst/>
          </p:spPr>
        </p:pic>
        <p:sp>
          <p:nvSpPr>
            <p:cNvPr id="1294"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3640163224"/>
      </p:ext>
    </p:extLst>
  </p:cSld>
  <p:clrMapOvr>
    <a:masterClrMapping/>
  </p:clrMapOvr>
  <p:transition spd="med"/>
</p:sldLayout>
</file>

<file path=ppt/slideLayouts/slideLayout82.xml><?xml version="1.0" encoding="utf-8"?>
<p:sldLayout xmlns:a="http://schemas.openxmlformats.org/drawingml/2006/main" xmlns:r="http://schemas.openxmlformats.org/officeDocument/2006/relationships" xmlns:p="http://schemas.openxmlformats.org/presentationml/2006/main" type="tx">
  <p:cSld name="Section break">
    <p:bg>
      <p:bgPr>
        <a:solidFill>
          <a:schemeClr val="accent1"/>
        </a:solidFill>
        <a:effectLst/>
      </p:bgPr>
    </p:bg>
    <p:spTree>
      <p:nvGrpSpPr>
        <p:cNvPr id="1" name=""/>
        <p:cNvGrpSpPr/>
        <p:nvPr/>
      </p:nvGrpSpPr>
      <p:grpSpPr>
        <a:xfrm>
          <a:off x="0" y="0"/>
          <a:ext cx="0" cy="0"/>
          <a:chOff x="0" y="0"/>
          <a:chExt cx="0" cy="0"/>
        </a:xfrm>
      </p:grpSpPr>
      <p:sp>
        <p:nvSpPr>
          <p:cNvPr id="1302"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397" name="Group 4"/>
          <p:cNvGrpSpPr/>
          <p:nvPr/>
        </p:nvGrpSpPr>
        <p:grpSpPr>
          <a:xfrm>
            <a:off x="4673500" y="962648"/>
            <a:ext cx="1514141" cy="604970"/>
            <a:chOff x="0" y="0"/>
            <a:chExt cx="2018853" cy="806625"/>
          </a:xfrm>
        </p:grpSpPr>
        <p:sp>
          <p:nvSpPr>
            <p:cNvPr id="1303" name="Freeform 5"/>
            <p:cNvSpPr/>
            <p:nvPr/>
          </p:nvSpPr>
          <p:spPr>
            <a:xfrm>
              <a:off x="1459" y="629021"/>
              <a:ext cx="38442" cy="68610"/>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4" name="Freeform 6"/>
            <p:cNvSpPr/>
            <p:nvPr/>
          </p:nvSpPr>
          <p:spPr>
            <a:xfrm>
              <a:off x="46712" y="647511"/>
              <a:ext cx="25304" cy="50119"/>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5" name="Freeform 7"/>
            <p:cNvSpPr/>
            <p:nvPr/>
          </p:nvSpPr>
          <p:spPr>
            <a:xfrm>
              <a:off x="75907" y="647511"/>
              <a:ext cx="37955" cy="5060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6" name="Freeform 8"/>
            <p:cNvSpPr/>
            <p:nvPr/>
          </p:nvSpPr>
          <p:spPr>
            <a:xfrm>
              <a:off x="117754" y="626588"/>
              <a:ext cx="31629" cy="71043"/>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7" name="Freeform 9"/>
            <p:cNvSpPr/>
            <p:nvPr/>
          </p:nvSpPr>
          <p:spPr>
            <a:xfrm>
              <a:off x="149869"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8" name="Freeform 10"/>
            <p:cNvSpPr/>
            <p:nvPr/>
          </p:nvSpPr>
          <p:spPr>
            <a:xfrm>
              <a:off x="191715" y="647511"/>
              <a:ext cx="29196" cy="5060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09" name="Freeform 11"/>
            <p:cNvSpPr/>
            <p:nvPr/>
          </p:nvSpPr>
          <p:spPr>
            <a:xfrm>
              <a:off x="225776" y="647511"/>
              <a:ext cx="28710" cy="5060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0" name="Freeform 12"/>
            <p:cNvSpPr/>
            <p:nvPr/>
          </p:nvSpPr>
          <p:spPr>
            <a:xfrm>
              <a:off x="261509" y="628047"/>
              <a:ext cx="13414" cy="69584"/>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1" name="Freeform 13"/>
            <p:cNvSpPr/>
            <p:nvPr/>
          </p:nvSpPr>
          <p:spPr>
            <a:xfrm>
              <a:off x="283680" y="647511"/>
              <a:ext cx="37469" cy="50606"/>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2" name="Freeform 14"/>
            <p:cNvSpPr/>
            <p:nvPr/>
          </p:nvSpPr>
          <p:spPr>
            <a:xfrm>
              <a:off x="328933" y="647511"/>
              <a:ext cx="37955" cy="50119"/>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3" name="Freeform 15"/>
            <p:cNvSpPr/>
            <p:nvPr/>
          </p:nvSpPr>
          <p:spPr>
            <a:xfrm>
              <a:off x="373699" y="64751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4" name="Rectangle 18"/>
            <p:cNvSpPr/>
            <p:nvPr/>
          </p:nvSpPr>
          <p:spPr>
            <a:xfrm>
              <a:off x="419925" y="627561"/>
              <a:ext cx="13625" cy="70069"/>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5" name="Freeform 17"/>
            <p:cNvSpPr/>
            <p:nvPr/>
          </p:nvSpPr>
          <p:spPr>
            <a:xfrm>
              <a:off x="461772" y="629021"/>
              <a:ext cx="40874" cy="69096"/>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6" name="Freeform 18"/>
            <p:cNvSpPr/>
            <p:nvPr/>
          </p:nvSpPr>
          <p:spPr>
            <a:xfrm>
              <a:off x="508971"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7" name="Freeform 19"/>
            <p:cNvSpPr/>
            <p:nvPr/>
          </p:nvSpPr>
          <p:spPr>
            <a:xfrm>
              <a:off x="547898" y="648484"/>
              <a:ext cx="38928" cy="4914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8" name="Freeform 20"/>
            <p:cNvSpPr/>
            <p:nvPr/>
          </p:nvSpPr>
          <p:spPr>
            <a:xfrm>
              <a:off x="589744"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19" name="Rectangle 23"/>
            <p:cNvSpPr/>
            <p:nvPr/>
          </p:nvSpPr>
          <p:spPr>
            <a:xfrm>
              <a:off x="634510" y="627561"/>
              <a:ext cx="13138" cy="70069"/>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0" name="Freeform 22"/>
            <p:cNvSpPr/>
            <p:nvPr/>
          </p:nvSpPr>
          <p:spPr>
            <a:xfrm>
              <a:off x="655920" y="647511"/>
              <a:ext cx="37955" cy="50606"/>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1" name="Freeform 23"/>
            <p:cNvSpPr/>
            <p:nvPr/>
          </p:nvSpPr>
          <p:spPr>
            <a:xfrm>
              <a:off x="701659" y="647511"/>
              <a:ext cx="38442" cy="69096"/>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2" name="Freeform 24"/>
            <p:cNvSpPr/>
            <p:nvPr/>
          </p:nvSpPr>
          <p:spPr>
            <a:xfrm>
              <a:off x="747885" y="647511"/>
              <a:ext cx="59852" cy="50119"/>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3" name="Freeform 25"/>
            <p:cNvSpPr/>
            <p:nvPr/>
          </p:nvSpPr>
          <p:spPr>
            <a:xfrm>
              <a:off x="816008" y="64751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4" name="Freeform 26"/>
            <p:cNvSpPr/>
            <p:nvPr/>
          </p:nvSpPr>
          <p:spPr>
            <a:xfrm>
              <a:off x="860774" y="647511"/>
              <a:ext cx="36981" cy="50119"/>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5" name="Freeform 27"/>
            <p:cNvSpPr/>
            <p:nvPr/>
          </p:nvSpPr>
          <p:spPr>
            <a:xfrm>
              <a:off x="904567" y="634860"/>
              <a:ext cx="28709" cy="63257"/>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6" name="Freeform 28"/>
            <p:cNvSpPr/>
            <p:nvPr/>
          </p:nvSpPr>
          <p:spPr>
            <a:xfrm>
              <a:off x="116781" y="734610"/>
              <a:ext cx="35522" cy="69097"/>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7" name="Freeform 29"/>
            <p:cNvSpPr/>
            <p:nvPr/>
          </p:nvSpPr>
          <p:spPr>
            <a:xfrm>
              <a:off x="158627" y="75310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8" name="Freeform 30"/>
            <p:cNvSpPr/>
            <p:nvPr/>
          </p:nvSpPr>
          <p:spPr>
            <a:xfrm>
              <a:off x="203880" y="753101"/>
              <a:ext cx="25303" cy="50119"/>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29" name="Freeform 31"/>
            <p:cNvSpPr/>
            <p:nvPr/>
          </p:nvSpPr>
          <p:spPr>
            <a:xfrm>
              <a:off x="232102" y="753587"/>
              <a:ext cx="38928" cy="49633"/>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0" name="Freeform 32"/>
            <p:cNvSpPr/>
            <p:nvPr/>
          </p:nvSpPr>
          <p:spPr>
            <a:xfrm>
              <a:off x="276590" y="733637"/>
              <a:ext cx="13208" cy="69583"/>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1" name="Freeform 33"/>
            <p:cNvSpPr/>
            <p:nvPr/>
          </p:nvSpPr>
          <p:spPr>
            <a:xfrm>
              <a:off x="298278" y="753101"/>
              <a:ext cx="29683" cy="50606"/>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2" name="Freeform 34"/>
            <p:cNvSpPr/>
            <p:nvPr/>
          </p:nvSpPr>
          <p:spPr>
            <a:xfrm>
              <a:off x="331366" y="75310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3" name="Freeform 35"/>
            <p:cNvSpPr/>
            <p:nvPr/>
          </p:nvSpPr>
          <p:spPr>
            <a:xfrm>
              <a:off x="388783" y="732664"/>
              <a:ext cx="31630" cy="70556"/>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4" name="Freeform 36"/>
            <p:cNvSpPr/>
            <p:nvPr/>
          </p:nvSpPr>
          <p:spPr>
            <a:xfrm>
              <a:off x="420898" y="753101"/>
              <a:ext cx="37955" cy="50606"/>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5" name="Freeform 37"/>
            <p:cNvSpPr/>
            <p:nvPr/>
          </p:nvSpPr>
          <p:spPr>
            <a:xfrm>
              <a:off x="466151" y="753101"/>
              <a:ext cx="25303" cy="50119"/>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6" name="Freeform 38"/>
            <p:cNvSpPr/>
            <p:nvPr/>
          </p:nvSpPr>
          <p:spPr>
            <a:xfrm>
              <a:off x="508484" y="735097"/>
              <a:ext cx="37468" cy="68123"/>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7" name="Freeform 39"/>
            <p:cNvSpPr/>
            <p:nvPr/>
          </p:nvSpPr>
          <p:spPr>
            <a:xfrm>
              <a:off x="545951" y="75310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8" name="Freeform 40"/>
            <p:cNvSpPr/>
            <p:nvPr/>
          </p:nvSpPr>
          <p:spPr>
            <a:xfrm>
              <a:off x="587798" y="753101"/>
              <a:ext cx="36982" cy="50606"/>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39" name="Freeform 41"/>
            <p:cNvSpPr/>
            <p:nvPr/>
          </p:nvSpPr>
          <p:spPr>
            <a:xfrm>
              <a:off x="632564" y="753101"/>
              <a:ext cx="29683" cy="50606"/>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0" name="Freeform 42"/>
            <p:cNvSpPr/>
            <p:nvPr/>
          </p:nvSpPr>
          <p:spPr>
            <a:xfrm>
              <a:off x="667112" y="733150"/>
              <a:ext cx="37468"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1" name="Freeform 43"/>
            <p:cNvSpPr/>
            <p:nvPr/>
          </p:nvSpPr>
          <p:spPr>
            <a:xfrm>
              <a:off x="712851" y="753101"/>
              <a:ext cx="36495" cy="50606"/>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2" name="Freeform 44"/>
            <p:cNvSpPr/>
            <p:nvPr/>
          </p:nvSpPr>
          <p:spPr>
            <a:xfrm>
              <a:off x="756644" y="753101"/>
              <a:ext cx="25303" cy="50119"/>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3" name="Freeform 45"/>
            <p:cNvSpPr/>
            <p:nvPr/>
          </p:nvSpPr>
          <p:spPr>
            <a:xfrm>
              <a:off x="784866" y="753101"/>
              <a:ext cx="29196" cy="50606"/>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4" name="Freeform 46"/>
            <p:cNvSpPr/>
            <p:nvPr/>
          </p:nvSpPr>
          <p:spPr>
            <a:xfrm>
              <a:off x="0" y="150218"/>
              <a:ext cx="344018" cy="38781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5" name="Freeform 47"/>
            <p:cNvSpPr/>
            <p:nvPr/>
          </p:nvSpPr>
          <p:spPr>
            <a:xfrm>
              <a:off x="395109" y="150218"/>
              <a:ext cx="356183" cy="38781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6" name="Freeform 48"/>
            <p:cNvSpPr/>
            <p:nvPr/>
          </p:nvSpPr>
          <p:spPr>
            <a:xfrm>
              <a:off x="796544" y="143406"/>
              <a:ext cx="310931" cy="400949"/>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7" name="Freeform 49"/>
            <p:cNvSpPr/>
            <p:nvPr/>
          </p:nvSpPr>
          <p:spPr>
            <a:xfrm>
              <a:off x="1148347" y="150218"/>
              <a:ext cx="335747" cy="387812"/>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8" name="Freeform 50"/>
            <p:cNvSpPr/>
            <p:nvPr/>
          </p:nvSpPr>
          <p:spPr>
            <a:xfrm>
              <a:off x="1203332" y="218112"/>
              <a:ext cx="783381" cy="322837"/>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49" name="Freeform 51"/>
            <p:cNvSpPr/>
            <p:nvPr/>
          </p:nvSpPr>
          <p:spPr>
            <a:xfrm>
              <a:off x="1746106" y="-1"/>
              <a:ext cx="161091" cy="220642"/>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0" name="Freeform 52"/>
            <p:cNvSpPr/>
            <p:nvPr/>
          </p:nvSpPr>
          <p:spPr>
            <a:xfrm>
              <a:off x="1441760" y="471069"/>
              <a:ext cx="562010" cy="9858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1" name="Freeform 53"/>
            <p:cNvSpPr/>
            <p:nvPr/>
          </p:nvSpPr>
          <p:spPr>
            <a:xfrm>
              <a:off x="1077305" y="626588"/>
              <a:ext cx="43794" cy="68123"/>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2" name="Freeform 54"/>
            <p:cNvSpPr/>
            <p:nvPr/>
          </p:nvSpPr>
          <p:spPr>
            <a:xfrm>
              <a:off x="1128884" y="644591"/>
              <a:ext cx="37468" cy="50120"/>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3" name="Freeform 55"/>
            <p:cNvSpPr/>
            <p:nvPr/>
          </p:nvSpPr>
          <p:spPr>
            <a:xfrm>
              <a:off x="1191167" y="631940"/>
              <a:ext cx="28710" cy="6325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4" name="Freeform 56"/>
            <p:cNvSpPr/>
            <p:nvPr/>
          </p:nvSpPr>
          <p:spPr>
            <a:xfrm>
              <a:off x="1225715" y="626101"/>
              <a:ext cx="35522" cy="69097"/>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5" name="Freeform 57"/>
            <p:cNvSpPr/>
            <p:nvPr/>
          </p:nvSpPr>
          <p:spPr>
            <a:xfrm>
              <a:off x="1267561" y="644591"/>
              <a:ext cx="36495"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6" name="Freeform 58"/>
            <p:cNvSpPr/>
            <p:nvPr/>
          </p:nvSpPr>
          <p:spPr>
            <a:xfrm>
              <a:off x="1312814" y="625128"/>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7" name="Freeform 59"/>
            <p:cNvSpPr/>
            <p:nvPr/>
          </p:nvSpPr>
          <p:spPr>
            <a:xfrm>
              <a:off x="1336657" y="644591"/>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8" name="Freeform 60"/>
            <p:cNvSpPr/>
            <p:nvPr/>
          </p:nvSpPr>
          <p:spPr>
            <a:xfrm>
              <a:off x="1367798" y="624641"/>
              <a:ext cx="38442" cy="70557"/>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59" name="Freeform 61"/>
            <p:cNvSpPr/>
            <p:nvPr/>
          </p:nvSpPr>
          <p:spPr>
            <a:xfrm>
              <a:off x="1415484" y="624641"/>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0" name="Freeform 62"/>
            <p:cNvSpPr/>
            <p:nvPr/>
          </p:nvSpPr>
          <p:spPr>
            <a:xfrm>
              <a:off x="1463170" y="625128"/>
              <a:ext cx="20437" cy="6958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1" name="Freeform 63"/>
            <p:cNvSpPr/>
            <p:nvPr/>
          </p:nvSpPr>
          <p:spPr>
            <a:xfrm>
              <a:off x="1484580" y="644591"/>
              <a:ext cx="28709" cy="5060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2" name="Freeform 64"/>
            <p:cNvSpPr/>
            <p:nvPr/>
          </p:nvSpPr>
          <p:spPr>
            <a:xfrm>
              <a:off x="1538591" y="645078"/>
              <a:ext cx="37468" cy="50120"/>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3" name="Freeform 65"/>
            <p:cNvSpPr/>
            <p:nvPr/>
          </p:nvSpPr>
          <p:spPr>
            <a:xfrm>
              <a:off x="1586277" y="644591"/>
              <a:ext cx="59851" cy="50120"/>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4" name="Freeform 66"/>
            <p:cNvSpPr/>
            <p:nvPr/>
          </p:nvSpPr>
          <p:spPr>
            <a:xfrm>
              <a:off x="1675809" y="626588"/>
              <a:ext cx="29683" cy="6812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5" name="Freeform 67"/>
            <p:cNvSpPr/>
            <p:nvPr/>
          </p:nvSpPr>
          <p:spPr>
            <a:xfrm>
              <a:off x="1715709" y="624641"/>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6" name="Freeform 68"/>
            <p:cNvSpPr/>
            <p:nvPr/>
          </p:nvSpPr>
          <p:spPr>
            <a:xfrm>
              <a:off x="1761935" y="644591"/>
              <a:ext cx="37955" cy="50607"/>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7" name="Freeform 69"/>
            <p:cNvSpPr/>
            <p:nvPr/>
          </p:nvSpPr>
          <p:spPr>
            <a:xfrm>
              <a:off x="1808161" y="644591"/>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8" name="Freeform 70"/>
            <p:cNvSpPr/>
            <p:nvPr/>
          </p:nvSpPr>
          <p:spPr>
            <a:xfrm>
              <a:off x="1839302" y="624641"/>
              <a:ext cx="38442" cy="70557"/>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69" name="Freeform 71"/>
            <p:cNvSpPr/>
            <p:nvPr/>
          </p:nvSpPr>
          <p:spPr>
            <a:xfrm>
              <a:off x="1884068" y="644591"/>
              <a:ext cx="36982" cy="5060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0" name="Freeform 72"/>
            <p:cNvSpPr/>
            <p:nvPr/>
          </p:nvSpPr>
          <p:spPr>
            <a:xfrm>
              <a:off x="1930781" y="625128"/>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1" name="Freeform 73"/>
            <p:cNvSpPr/>
            <p:nvPr/>
          </p:nvSpPr>
          <p:spPr>
            <a:xfrm>
              <a:off x="1954624" y="644591"/>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2" name="Freeform 74"/>
            <p:cNvSpPr/>
            <p:nvPr/>
          </p:nvSpPr>
          <p:spPr>
            <a:xfrm>
              <a:off x="1985279" y="631940"/>
              <a:ext cx="28709" cy="6325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3" name="Freeform 75"/>
            <p:cNvSpPr/>
            <p:nvPr/>
          </p:nvSpPr>
          <p:spPr>
            <a:xfrm>
              <a:off x="1061462" y="737043"/>
              <a:ext cx="41147" cy="69097"/>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4" name="Freeform 76"/>
            <p:cNvSpPr/>
            <p:nvPr/>
          </p:nvSpPr>
          <p:spPr>
            <a:xfrm>
              <a:off x="1113313" y="735583"/>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5" name="Freeform 77"/>
            <p:cNvSpPr/>
            <p:nvPr/>
          </p:nvSpPr>
          <p:spPr>
            <a:xfrm>
              <a:off x="1159052" y="755533"/>
              <a:ext cx="36495" cy="5060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6" name="Freeform 78"/>
            <p:cNvSpPr/>
            <p:nvPr/>
          </p:nvSpPr>
          <p:spPr>
            <a:xfrm>
              <a:off x="1205765" y="736070"/>
              <a:ext cx="13625" cy="69583"/>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7" name="Freeform 79"/>
            <p:cNvSpPr/>
            <p:nvPr/>
          </p:nvSpPr>
          <p:spPr>
            <a:xfrm>
              <a:off x="1230094" y="755533"/>
              <a:ext cx="25304" cy="50120"/>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8" name="Freeform 80"/>
            <p:cNvSpPr/>
            <p:nvPr/>
          </p:nvSpPr>
          <p:spPr>
            <a:xfrm>
              <a:off x="1262209" y="755533"/>
              <a:ext cx="59851" cy="50120"/>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79" name="Freeform 81"/>
            <p:cNvSpPr/>
            <p:nvPr/>
          </p:nvSpPr>
          <p:spPr>
            <a:xfrm>
              <a:off x="1332976" y="736070"/>
              <a:ext cx="13414" cy="69583"/>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0" name="Freeform 82"/>
            <p:cNvSpPr/>
            <p:nvPr/>
          </p:nvSpPr>
          <p:spPr>
            <a:xfrm>
              <a:off x="1357580" y="736070"/>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1" name="Freeform 83"/>
            <p:cNvSpPr/>
            <p:nvPr/>
          </p:nvSpPr>
          <p:spPr>
            <a:xfrm>
              <a:off x="1405266" y="736070"/>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2" name="Rectangle 86"/>
            <p:cNvSpPr/>
            <p:nvPr/>
          </p:nvSpPr>
          <p:spPr>
            <a:xfrm>
              <a:off x="1430082" y="735583"/>
              <a:ext cx="13138" cy="70069"/>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3" name="Freeform 85"/>
            <p:cNvSpPr/>
            <p:nvPr/>
          </p:nvSpPr>
          <p:spPr>
            <a:xfrm>
              <a:off x="1470955" y="735583"/>
              <a:ext cx="37955" cy="70557"/>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4" name="Freeform 86"/>
            <p:cNvSpPr/>
            <p:nvPr/>
          </p:nvSpPr>
          <p:spPr>
            <a:xfrm>
              <a:off x="1518154" y="755533"/>
              <a:ext cx="37955" cy="5060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5" name="Freeform 87"/>
            <p:cNvSpPr/>
            <p:nvPr/>
          </p:nvSpPr>
          <p:spPr>
            <a:xfrm>
              <a:off x="1581897" y="737530"/>
              <a:ext cx="57905" cy="68123"/>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6" name="Freeform 88"/>
            <p:cNvSpPr/>
            <p:nvPr/>
          </p:nvSpPr>
          <p:spPr>
            <a:xfrm>
              <a:off x="1650020" y="735583"/>
              <a:ext cx="36981" cy="7007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7" name="Freeform 89"/>
            <p:cNvSpPr/>
            <p:nvPr/>
          </p:nvSpPr>
          <p:spPr>
            <a:xfrm>
              <a:off x="1697705" y="736070"/>
              <a:ext cx="36982" cy="70070"/>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8" name="Freeform 90"/>
            <p:cNvSpPr/>
            <p:nvPr/>
          </p:nvSpPr>
          <p:spPr>
            <a:xfrm>
              <a:off x="1745603" y="736070"/>
              <a:ext cx="13413" cy="69583"/>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89" name="Freeform 91"/>
            <p:cNvSpPr/>
            <p:nvPr/>
          </p:nvSpPr>
          <p:spPr>
            <a:xfrm>
              <a:off x="1770207" y="755533"/>
              <a:ext cx="37468" cy="50120"/>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0" name="Freeform 92"/>
            <p:cNvSpPr/>
            <p:nvPr/>
          </p:nvSpPr>
          <p:spPr>
            <a:xfrm>
              <a:off x="1814973" y="742882"/>
              <a:ext cx="29196" cy="6325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1" name="Freeform 93"/>
            <p:cNvSpPr/>
            <p:nvPr/>
          </p:nvSpPr>
          <p:spPr>
            <a:xfrm>
              <a:off x="1850494" y="755533"/>
              <a:ext cx="36495" cy="5060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2" name="Freeform 94"/>
            <p:cNvSpPr/>
            <p:nvPr/>
          </p:nvSpPr>
          <p:spPr>
            <a:xfrm>
              <a:off x="1894773" y="755533"/>
              <a:ext cx="37955" cy="5060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3" name="Freeform 95"/>
            <p:cNvSpPr/>
            <p:nvPr/>
          </p:nvSpPr>
          <p:spPr>
            <a:xfrm>
              <a:off x="1941705" y="736070"/>
              <a:ext cx="13893" cy="69583"/>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4" name="Freeform 96"/>
            <p:cNvSpPr/>
            <p:nvPr/>
          </p:nvSpPr>
          <p:spPr>
            <a:xfrm>
              <a:off x="1966302" y="755533"/>
              <a:ext cx="25303" cy="50120"/>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5" name="Freeform 97"/>
            <p:cNvSpPr/>
            <p:nvPr/>
          </p:nvSpPr>
          <p:spPr>
            <a:xfrm>
              <a:off x="1998416" y="736070"/>
              <a:ext cx="20438" cy="6958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396" name="Line 98"/>
            <p:cNvSpPr/>
            <p:nvPr/>
          </p:nvSpPr>
          <p:spPr>
            <a:xfrm>
              <a:off x="1004804" y="628534"/>
              <a:ext cx="1" cy="178092"/>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398" name="Title Text"/>
          <p:cNvSpPr txBox="1">
            <a:spLocks noGrp="1"/>
          </p:cNvSpPr>
          <p:nvPr>
            <p:ph type="title"/>
          </p:nvPr>
        </p:nvSpPr>
        <p:spPr>
          <a:xfrm>
            <a:off x="4673500" y="1842357"/>
            <a:ext cx="3468437" cy="1010074"/>
          </a:xfrm>
          <a:prstGeom prst="rect">
            <a:avLst/>
          </a:prstGeom>
        </p:spPr>
        <p:txBody>
          <a:bodyPr anchor="b"/>
          <a:lstStyle>
            <a:lvl1pPr>
              <a:defRPr>
                <a:solidFill>
                  <a:schemeClr val="accent5">
                    <a:satOff val="3928"/>
                    <a:lumOff val="9123"/>
                  </a:schemeClr>
                </a:solidFill>
              </a:defRPr>
            </a:lvl1pPr>
          </a:lstStyle>
          <a:p>
            <a:r>
              <a:t>Title Text</a:t>
            </a:r>
          </a:p>
        </p:txBody>
      </p:sp>
      <p:sp>
        <p:nvSpPr>
          <p:cNvPr id="1399" name="Body Level One…"/>
          <p:cNvSpPr txBox="1">
            <a:spLocks noGrp="1"/>
          </p:cNvSpPr>
          <p:nvPr>
            <p:ph type="body" sz="quarter" idx="1"/>
          </p:nvPr>
        </p:nvSpPr>
        <p:spPr>
          <a:xfrm>
            <a:off x="4673500" y="3069347"/>
            <a:ext cx="3468437" cy="658333"/>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405" name="Group 120"/>
          <p:cNvGrpSpPr/>
          <p:nvPr/>
        </p:nvGrpSpPr>
        <p:grpSpPr>
          <a:xfrm>
            <a:off x="-1449669" y="146874"/>
            <a:ext cx="1026116" cy="2044323"/>
            <a:chOff x="0" y="0"/>
            <a:chExt cx="1368152" cy="2725762"/>
          </a:xfrm>
        </p:grpSpPr>
        <p:grpSp>
          <p:nvGrpSpPr>
            <p:cNvPr id="1402" name="Group 121"/>
            <p:cNvGrpSpPr/>
            <p:nvPr/>
          </p:nvGrpSpPr>
          <p:grpSpPr>
            <a:xfrm>
              <a:off x="0" y="292314"/>
              <a:ext cx="1368152" cy="2433448"/>
              <a:chOff x="0" y="0"/>
              <a:chExt cx="1368151" cy="2433447"/>
            </a:xfrm>
          </p:grpSpPr>
          <p:sp>
            <p:nvSpPr>
              <p:cNvPr id="1400" name="TextBox 124"/>
              <p:cNvSpPr txBox="1"/>
              <p:nvPr/>
            </p:nvSpPr>
            <p:spPr>
              <a:xfrm>
                <a:off x="0" y="402124"/>
                <a:ext cx="1368151" cy="203132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background 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&gt;Solid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&gt;Colour</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&gt;choose a colour from the top line of the colour palette. Avoid setting the background colour the same as your font colour.</a:t>
                </a:r>
              </a:p>
            </p:txBody>
          </p:sp>
          <p:pic>
            <p:nvPicPr>
              <p:cNvPr id="1401" name="Picture 125" descr="Picture 125"/>
              <p:cNvPicPr>
                <a:picLocks noChangeAspect="1"/>
              </p:cNvPicPr>
              <p:nvPr/>
            </p:nvPicPr>
            <p:blipFill>
              <a:blip r:embed="rId2">
                <a:extLst/>
              </a:blip>
              <a:stretch>
                <a:fillRect/>
              </a:stretch>
            </p:blipFill>
            <p:spPr>
              <a:xfrm>
                <a:off x="108012" y="0"/>
                <a:ext cx="121593" cy="320113"/>
              </a:xfrm>
              <a:prstGeom prst="rect">
                <a:avLst/>
              </a:prstGeom>
              <a:ln w="12700" cap="flat">
                <a:noFill/>
                <a:miter lim="400000"/>
              </a:ln>
              <a:effectLst/>
            </p:spPr>
          </p:pic>
        </p:grpSp>
        <p:pic>
          <p:nvPicPr>
            <p:cNvPr id="1403" name="Picture 122" descr="Picture 122"/>
            <p:cNvPicPr>
              <a:picLocks noChangeAspect="1"/>
            </p:cNvPicPr>
            <p:nvPr/>
          </p:nvPicPr>
          <p:blipFill>
            <a:blip r:embed="rId3">
              <a:extLst/>
            </a:blip>
            <a:stretch>
              <a:fillRect/>
            </a:stretch>
          </p:blipFill>
          <p:spPr>
            <a:xfrm>
              <a:off x="187471" y="108406"/>
              <a:ext cx="324001" cy="324002"/>
            </a:xfrm>
            <a:prstGeom prst="rect">
              <a:avLst/>
            </a:prstGeom>
            <a:ln w="12700" cap="flat">
              <a:noFill/>
              <a:miter lim="400000"/>
            </a:ln>
            <a:effectLst/>
          </p:spPr>
        </p:pic>
        <p:sp>
          <p:nvSpPr>
            <p:cNvPr id="1404" name="Donut 152"/>
            <p:cNvSpPr/>
            <p:nvPr/>
          </p:nvSpPr>
          <p:spPr>
            <a:xfrm>
              <a:off x="82208" y="0"/>
              <a:ext cx="540061" cy="540061"/>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406" name="Freeform 9"/>
          <p:cNvSpPr/>
          <p:nvPr/>
        </p:nvSpPr>
        <p:spPr>
          <a:xfrm>
            <a:off x="14740" y="996383"/>
            <a:ext cx="4941551" cy="4147118"/>
          </a:xfrm>
          <a:custGeom>
            <a:avLst/>
            <a:gdLst/>
            <a:ahLst/>
            <a:cxnLst>
              <a:cxn ang="0">
                <a:pos x="wd2" y="hd2"/>
              </a:cxn>
              <a:cxn ang="5400000">
                <a:pos x="wd2" y="hd2"/>
              </a:cxn>
              <a:cxn ang="10800000">
                <a:pos x="wd2" y="hd2"/>
              </a:cxn>
              <a:cxn ang="16200000">
                <a:pos x="wd2" y="hd2"/>
              </a:cxn>
            </a:cxnLst>
            <a:rect l="0" t="0" r="r" b="b"/>
            <a:pathLst>
              <a:path w="21600" h="21126" extrusionOk="0">
                <a:moveTo>
                  <a:pt x="8882" y="9343"/>
                </a:moveTo>
                <a:cubicBezTo>
                  <a:pt x="8369" y="6101"/>
                  <a:pt x="9568" y="3121"/>
                  <a:pt x="11545" y="2706"/>
                </a:cubicBezTo>
                <a:cubicBezTo>
                  <a:pt x="13535" y="2291"/>
                  <a:pt x="15551" y="4580"/>
                  <a:pt x="16065" y="7822"/>
                </a:cubicBezTo>
                <a:cubicBezTo>
                  <a:pt x="16579" y="11063"/>
                  <a:pt x="15380" y="14028"/>
                  <a:pt x="13390" y="14459"/>
                </a:cubicBezTo>
                <a:cubicBezTo>
                  <a:pt x="11413" y="14873"/>
                  <a:pt x="9396" y="12584"/>
                  <a:pt x="8882" y="9343"/>
                </a:cubicBezTo>
                <a:close/>
                <a:moveTo>
                  <a:pt x="16526" y="15411"/>
                </a:moveTo>
                <a:cubicBezTo>
                  <a:pt x="15538" y="15165"/>
                  <a:pt x="14602" y="15012"/>
                  <a:pt x="13719" y="14919"/>
                </a:cubicBezTo>
                <a:cubicBezTo>
                  <a:pt x="16104" y="14213"/>
                  <a:pt x="17501" y="10556"/>
                  <a:pt x="16882" y="6562"/>
                </a:cubicBezTo>
                <a:cubicBezTo>
                  <a:pt x="16223" y="2445"/>
                  <a:pt x="13666" y="-474"/>
                  <a:pt x="11149" y="64"/>
                </a:cubicBezTo>
                <a:cubicBezTo>
                  <a:pt x="8632" y="601"/>
                  <a:pt x="7117" y="4365"/>
                  <a:pt x="7762" y="8482"/>
                </a:cubicBezTo>
                <a:cubicBezTo>
                  <a:pt x="8263" y="11724"/>
                  <a:pt x="9950" y="14197"/>
                  <a:pt x="11861" y="14873"/>
                </a:cubicBezTo>
                <a:cubicBezTo>
                  <a:pt x="6721" y="15042"/>
                  <a:pt x="3295" y="18038"/>
                  <a:pt x="0" y="21126"/>
                </a:cubicBezTo>
                <a:lnTo>
                  <a:pt x="5838" y="21126"/>
                </a:lnTo>
                <a:cubicBezTo>
                  <a:pt x="6207" y="20803"/>
                  <a:pt x="6563" y="20481"/>
                  <a:pt x="6892" y="20174"/>
                </a:cubicBezTo>
                <a:cubicBezTo>
                  <a:pt x="11584" y="15964"/>
                  <a:pt x="15828" y="17546"/>
                  <a:pt x="17067" y="21126"/>
                </a:cubicBezTo>
                <a:lnTo>
                  <a:pt x="21600" y="21126"/>
                </a:lnTo>
                <a:cubicBezTo>
                  <a:pt x="21218" y="18376"/>
                  <a:pt x="19439" y="16148"/>
                  <a:pt x="16526" y="15411"/>
                </a:cubicBezTo>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Tree>
    <p:extLst>
      <p:ext uri="{BB962C8B-B14F-4D97-AF65-F5344CB8AC3E}">
        <p14:creationId xmlns:p14="http://schemas.microsoft.com/office/powerpoint/2010/main" val="2003847488"/>
      </p:ext>
    </p:extLst>
  </p:cSld>
  <p:clrMapOvr>
    <a:masterClrMapping/>
  </p:clrMapOvr>
  <p:transition spd="med"/>
</p:sldLayout>
</file>

<file path=ppt/slideLayouts/slideLayout83.xml><?xml version="1.0" encoding="utf-8"?>
<p:sldLayout xmlns:a="http://schemas.openxmlformats.org/drawingml/2006/main" xmlns:r="http://schemas.openxmlformats.org/officeDocument/2006/relationships" xmlns:p="http://schemas.openxmlformats.org/presentationml/2006/main" type="tx">
  <p:cSld name="Front cover: White">
    <p:spTree>
      <p:nvGrpSpPr>
        <p:cNvPr id="1" name=""/>
        <p:cNvGrpSpPr/>
        <p:nvPr/>
      </p:nvGrpSpPr>
      <p:grpSpPr>
        <a:xfrm>
          <a:off x="0" y="0"/>
          <a:ext cx="0" cy="0"/>
          <a:chOff x="0" y="0"/>
          <a:chExt cx="0" cy="0"/>
        </a:xfrm>
      </p:grpSpPr>
      <p:sp>
        <p:nvSpPr>
          <p:cNvPr id="1413" name="Rectangle 5"/>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414"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415" name="Title Text"/>
          <p:cNvSpPr txBox="1">
            <a:spLocks noGrp="1"/>
          </p:cNvSpPr>
          <p:nvPr>
            <p:ph type="title"/>
          </p:nvPr>
        </p:nvSpPr>
        <p:spPr>
          <a:xfrm>
            <a:off x="5221340" y="1842357"/>
            <a:ext cx="3468437" cy="1446164"/>
          </a:xfrm>
          <a:prstGeom prst="rect">
            <a:avLst/>
          </a:prstGeom>
        </p:spPr>
        <p:txBody>
          <a:bodyPr anchor="b"/>
          <a:lstStyle>
            <a:lvl1pPr>
              <a:defRPr sz="3000">
                <a:solidFill>
                  <a:schemeClr val="accent2"/>
                </a:solidFill>
              </a:defRPr>
            </a:lvl1pPr>
          </a:lstStyle>
          <a:p>
            <a:r>
              <a:t>Title Text</a:t>
            </a:r>
          </a:p>
        </p:txBody>
      </p:sp>
      <p:sp>
        <p:nvSpPr>
          <p:cNvPr id="1416" name="Body Level One…"/>
          <p:cNvSpPr txBox="1">
            <a:spLocks noGrp="1"/>
          </p:cNvSpPr>
          <p:nvPr>
            <p:ph type="body" sz="quarter" idx="1"/>
          </p:nvPr>
        </p:nvSpPr>
        <p:spPr>
          <a:xfrm>
            <a:off x="5221340" y="3540593"/>
            <a:ext cx="3468437" cy="527602"/>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pic>
        <p:nvPicPr>
          <p:cNvPr id="1417" name="Picture 109" descr="Picture 109"/>
          <p:cNvPicPr>
            <a:picLocks noChangeAspect="1"/>
          </p:cNvPicPr>
          <p:nvPr/>
        </p:nvPicPr>
        <p:blipFill>
          <a:blip r:embed="rId2">
            <a:extLst/>
          </a:blip>
          <a:stretch>
            <a:fillRect/>
          </a:stretch>
        </p:blipFill>
        <p:spPr>
          <a:xfrm>
            <a:off x="7630942" y="927427"/>
            <a:ext cx="1215136" cy="615926"/>
          </a:xfrm>
          <a:prstGeom prst="rect">
            <a:avLst/>
          </a:prstGeom>
          <a:ln w="12700">
            <a:miter lim="400000"/>
          </a:ln>
        </p:spPr>
      </p:pic>
      <p:grpSp>
        <p:nvGrpSpPr>
          <p:cNvPr id="1512" name="Group 4"/>
          <p:cNvGrpSpPr/>
          <p:nvPr/>
        </p:nvGrpSpPr>
        <p:grpSpPr>
          <a:xfrm>
            <a:off x="5221339" y="826106"/>
            <a:ext cx="1855886" cy="741512"/>
            <a:chOff x="0" y="0"/>
            <a:chExt cx="2474512" cy="988681"/>
          </a:xfrm>
        </p:grpSpPr>
        <p:sp>
          <p:nvSpPr>
            <p:cNvPr id="1418" name="Freeform 5"/>
            <p:cNvSpPr/>
            <p:nvPr/>
          </p:nvSpPr>
          <p:spPr>
            <a:xfrm>
              <a:off x="1789" y="770992"/>
              <a:ext cx="47117" cy="84095"/>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19" name="Freeform 6"/>
            <p:cNvSpPr/>
            <p:nvPr/>
          </p:nvSpPr>
          <p:spPr>
            <a:xfrm>
              <a:off x="57255" y="793655"/>
              <a:ext cx="31014" cy="6143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0" name="Freeform 7"/>
            <p:cNvSpPr/>
            <p:nvPr/>
          </p:nvSpPr>
          <p:spPr>
            <a:xfrm>
              <a:off x="93040" y="793655"/>
              <a:ext cx="46521" cy="6202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1" name="Freeform 8"/>
            <p:cNvSpPr/>
            <p:nvPr/>
          </p:nvSpPr>
          <p:spPr>
            <a:xfrm>
              <a:off x="144331" y="768010"/>
              <a:ext cx="38768" cy="87077"/>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2" name="Freeform 9"/>
            <p:cNvSpPr/>
            <p:nvPr/>
          </p:nvSpPr>
          <p:spPr>
            <a:xfrm>
              <a:off x="183694" y="793655"/>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3" name="Freeform 10"/>
            <p:cNvSpPr/>
            <p:nvPr/>
          </p:nvSpPr>
          <p:spPr>
            <a:xfrm>
              <a:off x="234986" y="793655"/>
              <a:ext cx="35785" cy="6202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4" name="Freeform 11"/>
            <p:cNvSpPr/>
            <p:nvPr/>
          </p:nvSpPr>
          <p:spPr>
            <a:xfrm>
              <a:off x="276735" y="793655"/>
              <a:ext cx="35189" cy="6202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5" name="Freeform 12"/>
            <p:cNvSpPr/>
            <p:nvPr/>
          </p:nvSpPr>
          <p:spPr>
            <a:xfrm>
              <a:off x="320533" y="769799"/>
              <a:ext cx="16440"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6" name="Freeform 13"/>
            <p:cNvSpPr/>
            <p:nvPr/>
          </p:nvSpPr>
          <p:spPr>
            <a:xfrm>
              <a:off x="347708" y="793655"/>
              <a:ext cx="45924" cy="6202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7" name="Freeform 14"/>
            <p:cNvSpPr/>
            <p:nvPr/>
          </p:nvSpPr>
          <p:spPr>
            <a:xfrm>
              <a:off x="403174" y="793655"/>
              <a:ext cx="46521" cy="6143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8" name="Freeform 15"/>
            <p:cNvSpPr/>
            <p:nvPr/>
          </p:nvSpPr>
          <p:spPr>
            <a:xfrm>
              <a:off x="458044" y="793655"/>
              <a:ext cx="45328" cy="6202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29" name="Rectangle 223"/>
            <p:cNvSpPr/>
            <p:nvPr/>
          </p:nvSpPr>
          <p:spPr>
            <a:xfrm>
              <a:off x="514703" y="769202"/>
              <a:ext cx="16700" cy="85884"/>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0" name="Freeform 17"/>
            <p:cNvSpPr/>
            <p:nvPr/>
          </p:nvSpPr>
          <p:spPr>
            <a:xfrm>
              <a:off x="565994" y="770992"/>
              <a:ext cx="50100" cy="84691"/>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1" name="Freeform 18"/>
            <p:cNvSpPr/>
            <p:nvPr/>
          </p:nvSpPr>
          <p:spPr>
            <a:xfrm>
              <a:off x="623846" y="793655"/>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2" name="Freeform 19"/>
            <p:cNvSpPr/>
            <p:nvPr/>
          </p:nvSpPr>
          <p:spPr>
            <a:xfrm>
              <a:off x="671559" y="794848"/>
              <a:ext cx="47714" cy="6023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3" name="Freeform 20"/>
            <p:cNvSpPr/>
            <p:nvPr/>
          </p:nvSpPr>
          <p:spPr>
            <a:xfrm>
              <a:off x="722851" y="793655"/>
              <a:ext cx="44731"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4" name="Rectangle 228"/>
            <p:cNvSpPr/>
            <p:nvPr/>
          </p:nvSpPr>
          <p:spPr>
            <a:xfrm>
              <a:off x="777720" y="769202"/>
              <a:ext cx="16104" cy="85884"/>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5" name="Freeform 22"/>
            <p:cNvSpPr/>
            <p:nvPr/>
          </p:nvSpPr>
          <p:spPr>
            <a:xfrm>
              <a:off x="803963" y="793655"/>
              <a:ext cx="46521" cy="6202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6" name="Freeform 23"/>
            <p:cNvSpPr/>
            <p:nvPr/>
          </p:nvSpPr>
          <p:spPr>
            <a:xfrm>
              <a:off x="860025" y="793655"/>
              <a:ext cx="47118" cy="8469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7" name="Freeform 24"/>
            <p:cNvSpPr/>
            <p:nvPr/>
          </p:nvSpPr>
          <p:spPr>
            <a:xfrm>
              <a:off x="916684" y="793655"/>
              <a:ext cx="73360" cy="6143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8" name="Freeform 25"/>
            <p:cNvSpPr/>
            <p:nvPr/>
          </p:nvSpPr>
          <p:spPr>
            <a:xfrm>
              <a:off x="1000182" y="793655"/>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39" name="Freeform 26"/>
            <p:cNvSpPr/>
            <p:nvPr/>
          </p:nvSpPr>
          <p:spPr>
            <a:xfrm>
              <a:off x="1055052" y="793655"/>
              <a:ext cx="45328" cy="6143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0" name="Freeform 27"/>
            <p:cNvSpPr/>
            <p:nvPr/>
          </p:nvSpPr>
          <p:spPr>
            <a:xfrm>
              <a:off x="1108729" y="778149"/>
              <a:ext cx="35189" cy="77534"/>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1" name="Freeform 28"/>
            <p:cNvSpPr/>
            <p:nvPr/>
          </p:nvSpPr>
          <p:spPr>
            <a:xfrm>
              <a:off x="143138" y="900413"/>
              <a:ext cx="43539" cy="84691"/>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2" name="Freeform 29"/>
            <p:cNvSpPr/>
            <p:nvPr/>
          </p:nvSpPr>
          <p:spPr>
            <a:xfrm>
              <a:off x="194430" y="923077"/>
              <a:ext cx="45328" cy="6202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3" name="Freeform 30"/>
            <p:cNvSpPr/>
            <p:nvPr/>
          </p:nvSpPr>
          <p:spPr>
            <a:xfrm>
              <a:off x="249896" y="923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4" name="Freeform 31"/>
            <p:cNvSpPr/>
            <p:nvPr/>
          </p:nvSpPr>
          <p:spPr>
            <a:xfrm>
              <a:off x="284488" y="923673"/>
              <a:ext cx="47714" cy="6083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5" name="Freeform 32"/>
            <p:cNvSpPr/>
            <p:nvPr/>
          </p:nvSpPr>
          <p:spPr>
            <a:xfrm>
              <a:off x="339017" y="899220"/>
              <a:ext cx="16189" cy="8528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6" name="Freeform 33"/>
            <p:cNvSpPr/>
            <p:nvPr/>
          </p:nvSpPr>
          <p:spPr>
            <a:xfrm>
              <a:off x="365600" y="923077"/>
              <a:ext cx="36382" cy="6202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7" name="Freeform 34"/>
            <p:cNvSpPr/>
            <p:nvPr/>
          </p:nvSpPr>
          <p:spPr>
            <a:xfrm>
              <a:off x="406156" y="923077"/>
              <a:ext cx="45328" cy="6202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8" name="Freeform 35"/>
            <p:cNvSpPr/>
            <p:nvPr/>
          </p:nvSpPr>
          <p:spPr>
            <a:xfrm>
              <a:off x="476533" y="898027"/>
              <a:ext cx="38767" cy="8648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49" name="Freeform 36"/>
            <p:cNvSpPr/>
            <p:nvPr/>
          </p:nvSpPr>
          <p:spPr>
            <a:xfrm>
              <a:off x="515896" y="923077"/>
              <a:ext cx="46521" cy="6202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0" name="Freeform 37"/>
            <p:cNvSpPr/>
            <p:nvPr/>
          </p:nvSpPr>
          <p:spPr>
            <a:xfrm>
              <a:off x="571362" y="923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1" name="Freeform 38"/>
            <p:cNvSpPr/>
            <p:nvPr/>
          </p:nvSpPr>
          <p:spPr>
            <a:xfrm>
              <a:off x="623250" y="901009"/>
              <a:ext cx="45924" cy="834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2" name="Freeform 39"/>
            <p:cNvSpPr/>
            <p:nvPr/>
          </p:nvSpPr>
          <p:spPr>
            <a:xfrm>
              <a:off x="669174" y="923077"/>
              <a:ext cx="44731" cy="6202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3" name="Freeform 40"/>
            <p:cNvSpPr/>
            <p:nvPr/>
          </p:nvSpPr>
          <p:spPr>
            <a:xfrm>
              <a:off x="720465" y="923077"/>
              <a:ext cx="45328" cy="6202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4" name="Freeform 41"/>
            <p:cNvSpPr/>
            <p:nvPr/>
          </p:nvSpPr>
          <p:spPr>
            <a:xfrm>
              <a:off x="775335" y="923077"/>
              <a:ext cx="36382" cy="6202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5" name="Freeform 42"/>
            <p:cNvSpPr/>
            <p:nvPr/>
          </p:nvSpPr>
          <p:spPr>
            <a:xfrm>
              <a:off x="817680" y="898624"/>
              <a:ext cx="45925"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6" name="Freeform 43"/>
            <p:cNvSpPr/>
            <p:nvPr/>
          </p:nvSpPr>
          <p:spPr>
            <a:xfrm>
              <a:off x="873743" y="923077"/>
              <a:ext cx="44732" cy="6202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7" name="Freeform 44"/>
            <p:cNvSpPr/>
            <p:nvPr/>
          </p:nvSpPr>
          <p:spPr>
            <a:xfrm>
              <a:off x="927420" y="923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8" name="Freeform 45"/>
            <p:cNvSpPr/>
            <p:nvPr/>
          </p:nvSpPr>
          <p:spPr>
            <a:xfrm>
              <a:off x="962012" y="923077"/>
              <a:ext cx="35785" cy="6202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59" name="Freeform 46"/>
            <p:cNvSpPr/>
            <p:nvPr/>
          </p:nvSpPr>
          <p:spPr>
            <a:xfrm>
              <a:off x="0" y="184123"/>
              <a:ext cx="421664" cy="4753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0" name="Freeform 47"/>
            <p:cNvSpPr/>
            <p:nvPr/>
          </p:nvSpPr>
          <p:spPr>
            <a:xfrm>
              <a:off x="484286" y="184123"/>
              <a:ext cx="436574" cy="47534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1" name="Freeform 48"/>
            <p:cNvSpPr/>
            <p:nvPr/>
          </p:nvSpPr>
          <p:spPr>
            <a:xfrm>
              <a:off x="976326" y="175773"/>
              <a:ext cx="381108" cy="49144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2" name="Freeform 49"/>
            <p:cNvSpPr/>
            <p:nvPr/>
          </p:nvSpPr>
          <p:spPr>
            <a:xfrm>
              <a:off x="1407531" y="184123"/>
              <a:ext cx="411525" cy="475341"/>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3" name="Freeform 50"/>
            <p:cNvSpPr/>
            <p:nvPr/>
          </p:nvSpPr>
          <p:spPr>
            <a:xfrm>
              <a:off x="1474926" y="267340"/>
              <a:ext cx="960192" cy="395702"/>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4" name="Freeform 51"/>
            <p:cNvSpPr/>
            <p:nvPr/>
          </p:nvSpPr>
          <p:spPr>
            <a:xfrm>
              <a:off x="2140205" y="-1"/>
              <a:ext cx="197450" cy="27044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5" name="Freeform 52"/>
            <p:cNvSpPr/>
            <p:nvPr/>
          </p:nvSpPr>
          <p:spPr>
            <a:xfrm>
              <a:off x="1767168" y="577390"/>
              <a:ext cx="688856" cy="120840"/>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6" name="Freeform 53"/>
            <p:cNvSpPr/>
            <p:nvPr/>
          </p:nvSpPr>
          <p:spPr>
            <a:xfrm>
              <a:off x="1320455" y="768010"/>
              <a:ext cx="53678" cy="83498"/>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7" name="Freeform 54"/>
            <p:cNvSpPr/>
            <p:nvPr/>
          </p:nvSpPr>
          <p:spPr>
            <a:xfrm>
              <a:off x="1383675" y="790077"/>
              <a:ext cx="45925" cy="6143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8" name="Freeform 55"/>
            <p:cNvSpPr/>
            <p:nvPr/>
          </p:nvSpPr>
          <p:spPr>
            <a:xfrm>
              <a:off x="1460016" y="774570"/>
              <a:ext cx="35189" cy="775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69" name="Freeform 56"/>
            <p:cNvSpPr/>
            <p:nvPr/>
          </p:nvSpPr>
          <p:spPr>
            <a:xfrm>
              <a:off x="1502361" y="767413"/>
              <a:ext cx="43539" cy="8469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0" name="Freeform 57"/>
            <p:cNvSpPr/>
            <p:nvPr/>
          </p:nvSpPr>
          <p:spPr>
            <a:xfrm>
              <a:off x="1553652" y="790077"/>
              <a:ext cx="44732" cy="6202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1" name="Freeform 58"/>
            <p:cNvSpPr/>
            <p:nvPr/>
          </p:nvSpPr>
          <p:spPr>
            <a:xfrm>
              <a:off x="1609118" y="766220"/>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2" name="Freeform 59"/>
            <p:cNvSpPr/>
            <p:nvPr/>
          </p:nvSpPr>
          <p:spPr>
            <a:xfrm>
              <a:off x="1638343" y="790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3" name="Freeform 60"/>
            <p:cNvSpPr/>
            <p:nvPr/>
          </p:nvSpPr>
          <p:spPr>
            <a:xfrm>
              <a:off x="1676513" y="765624"/>
              <a:ext cx="47118" cy="8648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4" name="Freeform 61"/>
            <p:cNvSpPr/>
            <p:nvPr/>
          </p:nvSpPr>
          <p:spPr>
            <a:xfrm>
              <a:off x="1734961" y="765624"/>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5" name="Freeform 62"/>
            <p:cNvSpPr/>
            <p:nvPr/>
          </p:nvSpPr>
          <p:spPr>
            <a:xfrm>
              <a:off x="1793410" y="766220"/>
              <a:ext cx="25050" cy="8528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6" name="Freeform 63"/>
            <p:cNvSpPr/>
            <p:nvPr/>
          </p:nvSpPr>
          <p:spPr>
            <a:xfrm>
              <a:off x="1819652" y="790077"/>
              <a:ext cx="35189" cy="6202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7" name="Freeform 64"/>
            <p:cNvSpPr/>
            <p:nvPr/>
          </p:nvSpPr>
          <p:spPr>
            <a:xfrm>
              <a:off x="1885854" y="790673"/>
              <a:ext cx="45924" cy="6143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8" name="Freeform 65"/>
            <p:cNvSpPr/>
            <p:nvPr/>
          </p:nvSpPr>
          <p:spPr>
            <a:xfrm>
              <a:off x="1944302" y="790077"/>
              <a:ext cx="73360" cy="6143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79" name="Freeform 66"/>
            <p:cNvSpPr/>
            <p:nvPr/>
          </p:nvSpPr>
          <p:spPr>
            <a:xfrm>
              <a:off x="2054042" y="768010"/>
              <a:ext cx="36382" cy="8349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0" name="Freeform 67"/>
            <p:cNvSpPr/>
            <p:nvPr/>
          </p:nvSpPr>
          <p:spPr>
            <a:xfrm>
              <a:off x="2102947" y="765624"/>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1" name="Freeform 68"/>
            <p:cNvSpPr/>
            <p:nvPr/>
          </p:nvSpPr>
          <p:spPr>
            <a:xfrm>
              <a:off x="2159607" y="790077"/>
              <a:ext cx="46521" cy="6202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2" name="Freeform 69"/>
            <p:cNvSpPr/>
            <p:nvPr/>
          </p:nvSpPr>
          <p:spPr>
            <a:xfrm>
              <a:off x="2216266" y="790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3" name="Freeform 70"/>
            <p:cNvSpPr/>
            <p:nvPr/>
          </p:nvSpPr>
          <p:spPr>
            <a:xfrm>
              <a:off x="2254436" y="765624"/>
              <a:ext cx="47117" cy="8648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4" name="Freeform 71"/>
            <p:cNvSpPr/>
            <p:nvPr/>
          </p:nvSpPr>
          <p:spPr>
            <a:xfrm>
              <a:off x="2309306" y="790077"/>
              <a:ext cx="45328" cy="6202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5" name="Freeform 72"/>
            <p:cNvSpPr/>
            <p:nvPr/>
          </p:nvSpPr>
          <p:spPr>
            <a:xfrm>
              <a:off x="2366561" y="766220"/>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6" name="Freeform 73"/>
            <p:cNvSpPr/>
            <p:nvPr/>
          </p:nvSpPr>
          <p:spPr>
            <a:xfrm>
              <a:off x="2395786" y="790077"/>
              <a:ext cx="31014"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7" name="Freeform 74"/>
            <p:cNvSpPr/>
            <p:nvPr/>
          </p:nvSpPr>
          <p:spPr>
            <a:xfrm>
              <a:off x="2433359" y="774570"/>
              <a:ext cx="35190" cy="775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8" name="Freeform 75"/>
            <p:cNvSpPr/>
            <p:nvPr/>
          </p:nvSpPr>
          <p:spPr>
            <a:xfrm>
              <a:off x="1301035" y="903395"/>
              <a:ext cx="50435" cy="8469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89" name="Freeform 76"/>
            <p:cNvSpPr/>
            <p:nvPr/>
          </p:nvSpPr>
          <p:spPr>
            <a:xfrm>
              <a:off x="1364590" y="901606"/>
              <a:ext cx="45328"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0" name="Freeform 77"/>
            <p:cNvSpPr/>
            <p:nvPr/>
          </p:nvSpPr>
          <p:spPr>
            <a:xfrm>
              <a:off x="1420652" y="926059"/>
              <a:ext cx="44732" cy="6202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1" name="Freeform 78"/>
            <p:cNvSpPr/>
            <p:nvPr/>
          </p:nvSpPr>
          <p:spPr>
            <a:xfrm>
              <a:off x="1477908" y="902202"/>
              <a:ext cx="16700" cy="8528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2" name="Freeform 79"/>
            <p:cNvSpPr/>
            <p:nvPr/>
          </p:nvSpPr>
          <p:spPr>
            <a:xfrm>
              <a:off x="1507728" y="926059"/>
              <a:ext cx="31015" cy="6143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3" name="Freeform 80"/>
            <p:cNvSpPr/>
            <p:nvPr/>
          </p:nvSpPr>
          <p:spPr>
            <a:xfrm>
              <a:off x="1547092" y="926059"/>
              <a:ext cx="73359" cy="6143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4" name="Freeform 81"/>
            <p:cNvSpPr/>
            <p:nvPr/>
          </p:nvSpPr>
          <p:spPr>
            <a:xfrm>
              <a:off x="1633831" y="902202"/>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5" name="Freeform 82"/>
            <p:cNvSpPr/>
            <p:nvPr/>
          </p:nvSpPr>
          <p:spPr>
            <a:xfrm>
              <a:off x="1663988" y="902202"/>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6" name="Freeform 83"/>
            <p:cNvSpPr/>
            <p:nvPr/>
          </p:nvSpPr>
          <p:spPr>
            <a:xfrm>
              <a:off x="1722437" y="902202"/>
              <a:ext cx="16440" cy="8528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7" name="Rectangle 291"/>
            <p:cNvSpPr/>
            <p:nvPr/>
          </p:nvSpPr>
          <p:spPr>
            <a:xfrm>
              <a:off x="1752854" y="901606"/>
              <a:ext cx="16104" cy="85884"/>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8" name="Freeform 85"/>
            <p:cNvSpPr/>
            <p:nvPr/>
          </p:nvSpPr>
          <p:spPr>
            <a:xfrm>
              <a:off x="1802952" y="901606"/>
              <a:ext cx="46521" cy="86480"/>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499" name="Freeform 86"/>
            <p:cNvSpPr/>
            <p:nvPr/>
          </p:nvSpPr>
          <p:spPr>
            <a:xfrm>
              <a:off x="1860804" y="926059"/>
              <a:ext cx="46521" cy="6202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0" name="Freeform 87"/>
            <p:cNvSpPr/>
            <p:nvPr/>
          </p:nvSpPr>
          <p:spPr>
            <a:xfrm>
              <a:off x="1938934" y="903991"/>
              <a:ext cx="70974" cy="834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1" name="Freeform 88"/>
            <p:cNvSpPr/>
            <p:nvPr/>
          </p:nvSpPr>
          <p:spPr>
            <a:xfrm>
              <a:off x="2022432" y="901606"/>
              <a:ext cx="45328" cy="8588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2" name="Freeform 89"/>
            <p:cNvSpPr/>
            <p:nvPr/>
          </p:nvSpPr>
          <p:spPr>
            <a:xfrm>
              <a:off x="2080880" y="902202"/>
              <a:ext cx="45329" cy="8588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3" name="Freeform 90"/>
            <p:cNvSpPr/>
            <p:nvPr/>
          </p:nvSpPr>
          <p:spPr>
            <a:xfrm>
              <a:off x="2139588" y="902202"/>
              <a:ext cx="16441"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4" name="Freeform 91"/>
            <p:cNvSpPr/>
            <p:nvPr/>
          </p:nvSpPr>
          <p:spPr>
            <a:xfrm>
              <a:off x="2169746" y="926059"/>
              <a:ext cx="45924" cy="6143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5" name="Freeform 92"/>
            <p:cNvSpPr/>
            <p:nvPr/>
          </p:nvSpPr>
          <p:spPr>
            <a:xfrm>
              <a:off x="2224615" y="910552"/>
              <a:ext cx="35786" cy="77534"/>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6" name="Freeform 93"/>
            <p:cNvSpPr/>
            <p:nvPr/>
          </p:nvSpPr>
          <p:spPr>
            <a:xfrm>
              <a:off x="2268153" y="926059"/>
              <a:ext cx="44732" cy="6202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7" name="Freeform 94"/>
            <p:cNvSpPr/>
            <p:nvPr/>
          </p:nvSpPr>
          <p:spPr>
            <a:xfrm>
              <a:off x="2322427" y="926059"/>
              <a:ext cx="46521" cy="6202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8" name="Freeform 95"/>
            <p:cNvSpPr/>
            <p:nvPr/>
          </p:nvSpPr>
          <p:spPr>
            <a:xfrm>
              <a:off x="2379952" y="902202"/>
              <a:ext cx="17027" cy="8528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09" name="Freeform 96"/>
            <p:cNvSpPr/>
            <p:nvPr/>
          </p:nvSpPr>
          <p:spPr>
            <a:xfrm>
              <a:off x="2410099" y="926059"/>
              <a:ext cx="31015" cy="6143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0" name="Freeform 97"/>
            <p:cNvSpPr/>
            <p:nvPr/>
          </p:nvSpPr>
          <p:spPr>
            <a:xfrm>
              <a:off x="2449463" y="902202"/>
              <a:ext cx="25050" cy="8528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1" name="Line 98"/>
            <p:cNvSpPr/>
            <p:nvPr/>
          </p:nvSpPr>
          <p:spPr>
            <a:xfrm>
              <a:off x="1231590" y="770395"/>
              <a:ext cx="1" cy="218287"/>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516" name="Group 310"/>
          <p:cNvGrpSpPr/>
          <p:nvPr/>
        </p:nvGrpSpPr>
        <p:grpSpPr>
          <a:xfrm>
            <a:off x="-1747974" y="191636"/>
            <a:ext cx="6476732" cy="4609372"/>
            <a:chOff x="0" y="0"/>
            <a:chExt cx="8635642" cy="6145827"/>
          </a:xfrm>
        </p:grpSpPr>
        <p:sp>
          <p:nvSpPr>
            <p:cNvPr id="1513" name="Freeform 50"/>
            <p:cNvSpPr/>
            <p:nvPr/>
          </p:nvSpPr>
          <p:spPr>
            <a:xfrm>
              <a:off x="0" y="2353143"/>
              <a:ext cx="8451619" cy="3482968"/>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4" name="Freeform 51"/>
            <p:cNvSpPr/>
            <p:nvPr/>
          </p:nvSpPr>
          <p:spPr>
            <a:xfrm>
              <a:off x="5855797" y="0"/>
              <a:ext cx="1737951" cy="2380415"/>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15" name="Freeform 52"/>
            <p:cNvSpPr/>
            <p:nvPr/>
          </p:nvSpPr>
          <p:spPr>
            <a:xfrm>
              <a:off x="2572319" y="5082199"/>
              <a:ext cx="6063324" cy="106362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2747565813"/>
      </p:ext>
    </p:extLst>
  </p:cSld>
  <p:clrMapOvr>
    <a:masterClrMapping/>
  </p:clrMapOvr>
  <p:transition spd="med"/>
</p:sldLayout>
</file>

<file path=ppt/slideLayouts/slideLayout84.xml><?xml version="1.0" encoding="utf-8"?>
<p:sldLayout xmlns:a="http://schemas.openxmlformats.org/drawingml/2006/main" xmlns:r="http://schemas.openxmlformats.org/officeDocument/2006/relationships" xmlns:p="http://schemas.openxmlformats.org/presentationml/2006/main" type="tx">
  <p:cSld name="Title, content and image: White">
    <p:spTree>
      <p:nvGrpSpPr>
        <p:cNvPr id="1" name=""/>
        <p:cNvGrpSpPr/>
        <p:nvPr/>
      </p:nvGrpSpPr>
      <p:grpSpPr>
        <a:xfrm>
          <a:off x="0" y="0"/>
          <a:ext cx="0" cy="0"/>
          <a:chOff x="0" y="0"/>
          <a:chExt cx="0" cy="0"/>
        </a:xfrm>
      </p:grpSpPr>
      <p:sp>
        <p:nvSpPr>
          <p:cNvPr id="1523" name="Rectangle 411"/>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524" name="Title Text"/>
          <p:cNvSpPr txBox="1">
            <a:spLocks noGrp="1"/>
          </p:cNvSpPr>
          <p:nvPr>
            <p:ph type="title"/>
          </p:nvPr>
        </p:nvSpPr>
        <p:spPr>
          <a:xfrm>
            <a:off x="4842028" y="673212"/>
            <a:ext cx="3942437" cy="594805"/>
          </a:xfrm>
          <a:prstGeom prst="rect">
            <a:avLst/>
          </a:prstGeom>
        </p:spPr>
        <p:txBody>
          <a:bodyPr anchor="b"/>
          <a:lstStyle>
            <a:lvl1pPr>
              <a:defRPr>
                <a:solidFill>
                  <a:schemeClr val="accent2"/>
                </a:solidFill>
              </a:defRPr>
            </a:lvl1pPr>
          </a:lstStyle>
          <a:p>
            <a:r>
              <a:t>Title Text</a:t>
            </a:r>
          </a:p>
        </p:txBody>
      </p:sp>
      <p:sp>
        <p:nvSpPr>
          <p:cNvPr id="1525"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526" name="Picture Placeholder 7"/>
          <p:cNvSpPr>
            <a:spLocks noGrp="1"/>
          </p:cNvSpPr>
          <p:nvPr>
            <p:ph type="pic" idx="13"/>
          </p:nvPr>
        </p:nvSpPr>
        <p:spPr>
          <a:xfrm>
            <a:off x="-7146" y="0"/>
            <a:ext cx="4579166" cy="5143500"/>
          </a:xfrm>
          <a:prstGeom prst="rect">
            <a:avLst/>
          </a:prstGeom>
        </p:spPr>
        <p:txBody>
          <a:bodyPr lIns="91439" tIns="45719" rIns="91439" bIns="45719">
            <a:noAutofit/>
          </a:bodyPr>
          <a:lstStyle/>
          <a:p>
            <a:endParaRPr/>
          </a:p>
        </p:txBody>
      </p:sp>
      <p:sp>
        <p:nvSpPr>
          <p:cNvPr id="1527" name="Body Level One…"/>
          <p:cNvSpPr txBox="1">
            <a:spLocks noGrp="1"/>
          </p:cNvSpPr>
          <p:nvPr>
            <p:ph type="body" sz="quarter" idx="1"/>
          </p:nvPr>
        </p:nvSpPr>
        <p:spPr>
          <a:xfrm>
            <a:off x="4841425" y="1697954"/>
            <a:ext cx="3353603" cy="2774085"/>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1534" name="Group 11"/>
          <p:cNvGrpSpPr/>
          <p:nvPr/>
        </p:nvGrpSpPr>
        <p:grpSpPr>
          <a:xfrm>
            <a:off x="-1530678" y="2991542"/>
            <a:ext cx="1404158" cy="2177012"/>
            <a:chOff x="0" y="0"/>
            <a:chExt cx="1872210" cy="2902681"/>
          </a:xfrm>
        </p:grpSpPr>
        <p:grpSp>
          <p:nvGrpSpPr>
            <p:cNvPr id="1530" name="Group 113"/>
            <p:cNvGrpSpPr/>
            <p:nvPr/>
          </p:nvGrpSpPr>
          <p:grpSpPr>
            <a:xfrm>
              <a:off x="0" y="270030"/>
              <a:ext cx="1872210" cy="2632651"/>
              <a:chOff x="0" y="0"/>
              <a:chExt cx="1872209" cy="2632649"/>
            </a:xfrm>
          </p:grpSpPr>
          <p:sp>
            <p:nvSpPr>
              <p:cNvPr id="152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52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1533" name="Group 120"/>
            <p:cNvGrpSpPr/>
            <p:nvPr/>
          </p:nvGrpSpPr>
          <p:grpSpPr>
            <a:xfrm>
              <a:off x="108012" y="0"/>
              <a:ext cx="540061" cy="540061"/>
              <a:chOff x="0" y="0"/>
              <a:chExt cx="540060" cy="540060"/>
            </a:xfrm>
          </p:grpSpPr>
          <p:sp>
            <p:nvSpPr>
              <p:cNvPr id="153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53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1535" name="Freeform 11"/>
          <p:cNvSpPr/>
          <p:nvPr/>
        </p:nvSpPr>
        <p:spPr>
          <a:xfrm>
            <a:off x="4628042" y="1804383"/>
            <a:ext cx="4247216"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1630" name="Group 4"/>
          <p:cNvGrpSpPr/>
          <p:nvPr/>
        </p:nvGrpSpPr>
        <p:grpSpPr>
          <a:xfrm>
            <a:off x="7916400" y="224467"/>
            <a:ext cx="891346" cy="356033"/>
            <a:chOff x="0" y="0"/>
            <a:chExt cx="1188459" cy="474710"/>
          </a:xfrm>
        </p:grpSpPr>
        <p:sp>
          <p:nvSpPr>
            <p:cNvPr id="1536"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37"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38"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39"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0"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1"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2"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3"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4"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5"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6"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7" name="Rectangle 32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8"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49"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0"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1"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2" name="Rectangle 33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3"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4"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5"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6"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7"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8"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59"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0"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1"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2"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3"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4"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5"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6"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7"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8"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69"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0"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1"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2"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3"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4"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5"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6"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7"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8"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79"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0"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1"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2"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3"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4"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5"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6"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7"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8"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89"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0"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1"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2"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3"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4"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5"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6"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7"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8"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599"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0"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1"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2"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3"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4"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5"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6"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7"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8"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09"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0"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1"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2"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3"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4"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5" name="Rectangle 39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6"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7"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8"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19"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0"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1"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2"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3"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4"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5"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6"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7"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8"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29"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1314887522"/>
      </p:ext>
    </p:extLst>
  </p:cSld>
  <p:clrMapOvr>
    <a:masterClrMapping/>
  </p:clrMapOvr>
  <p:transition spd="med"/>
</p:sldLayout>
</file>

<file path=ppt/slideLayouts/slideLayout85.xml><?xml version="1.0" encoding="utf-8"?>
<p:sldLayout xmlns:a="http://schemas.openxmlformats.org/drawingml/2006/main" xmlns:r="http://schemas.openxmlformats.org/officeDocument/2006/relationships" xmlns:p="http://schemas.openxmlformats.org/presentationml/2006/main" type="tx">
  <p:cSld name="Title, full image and content: White">
    <p:bg>
      <p:bgPr>
        <a:blipFill rotWithShape="1">
          <a:blip r:embed="rId2"/>
          <a:srcRect/>
          <a:stretch>
            <a:fillRect/>
          </a:stretch>
        </a:blipFill>
        <a:effectLst/>
      </p:bgPr>
    </p:bg>
    <p:spTree>
      <p:nvGrpSpPr>
        <p:cNvPr id="1" name=""/>
        <p:cNvGrpSpPr/>
        <p:nvPr/>
      </p:nvGrpSpPr>
      <p:grpSpPr>
        <a:xfrm>
          <a:off x="0" y="0"/>
          <a:ext cx="0" cy="0"/>
          <a:chOff x="0" y="0"/>
          <a:chExt cx="0" cy="0"/>
        </a:xfrm>
      </p:grpSpPr>
      <p:sp>
        <p:nvSpPr>
          <p:cNvPr id="1637" name="Rectangle 112"/>
          <p:cNvSpPr/>
          <p:nvPr/>
        </p:nvSpPr>
        <p:spPr>
          <a:xfrm rot="16200000" flipV="1">
            <a:off x="524397" y="-524284"/>
            <a:ext cx="5143501" cy="6192065"/>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638" name="Rectangle 107"/>
          <p:cNvSpPr/>
          <p:nvPr/>
        </p:nvSpPr>
        <p:spPr>
          <a:xfrm flipV="1">
            <a:off x="0" y="1"/>
            <a:ext cx="9144000" cy="1529717"/>
          </a:xfrm>
          <a:prstGeom prst="rect">
            <a:avLst/>
          </a:prstGeom>
          <a:gradFill>
            <a:gsLst>
              <a:gs pos="0">
                <a:srgbClr val="000000"/>
              </a:gs>
              <a:gs pos="100000">
                <a:srgbClr val="000000">
                  <a:alpha val="0"/>
                </a:srgbClr>
              </a:gs>
            </a:gsLst>
            <a:lin ang="16200000"/>
          </a:gra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639"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grpSp>
        <p:nvGrpSpPr>
          <p:cNvPr id="1734" name="Group 4"/>
          <p:cNvGrpSpPr/>
          <p:nvPr/>
        </p:nvGrpSpPr>
        <p:grpSpPr>
          <a:xfrm>
            <a:off x="7915032" y="225563"/>
            <a:ext cx="893294" cy="356816"/>
            <a:chOff x="0" y="0"/>
            <a:chExt cx="1191058" cy="475753"/>
          </a:xfrm>
        </p:grpSpPr>
        <p:sp>
          <p:nvSpPr>
            <p:cNvPr id="1640" name="Freeform 5"/>
            <p:cNvSpPr/>
            <p:nvPr/>
          </p:nvSpPr>
          <p:spPr>
            <a:xfrm>
              <a:off x="860" y="371001"/>
              <a:ext cx="22674" cy="40467"/>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1" name="Freeform 6"/>
            <p:cNvSpPr/>
            <p:nvPr/>
          </p:nvSpPr>
          <p:spPr>
            <a:xfrm>
              <a:off x="27551" y="381907"/>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2" name="Freeform 7"/>
            <p:cNvSpPr/>
            <p:nvPr/>
          </p:nvSpPr>
          <p:spPr>
            <a:xfrm>
              <a:off x="44770"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3" name="Freeform 8"/>
            <p:cNvSpPr/>
            <p:nvPr/>
          </p:nvSpPr>
          <p:spPr>
            <a:xfrm>
              <a:off x="69452" y="369566"/>
              <a:ext cx="18655" cy="41902"/>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4" name="Freeform 9"/>
            <p:cNvSpPr/>
            <p:nvPr/>
          </p:nvSpPr>
          <p:spPr>
            <a:xfrm>
              <a:off x="88393"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5" name="Freeform 10"/>
            <p:cNvSpPr/>
            <p:nvPr/>
          </p:nvSpPr>
          <p:spPr>
            <a:xfrm>
              <a:off x="113075" y="381907"/>
              <a:ext cx="17220"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6" name="Freeform 11"/>
            <p:cNvSpPr/>
            <p:nvPr/>
          </p:nvSpPr>
          <p:spPr>
            <a:xfrm>
              <a:off x="133164" y="381907"/>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7" name="Freeform 12"/>
            <p:cNvSpPr/>
            <p:nvPr/>
          </p:nvSpPr>
          <p:spPr>
            <a:xfrm>
              <a:off x="151845" y="370427"/>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8" name="Freeform 13"/>
            <p:cNvSpPr/>
            <p:nvPr/>
          </p:nvSpPr>
          <p:spPr>
            <a:xfrm>
              <a:off x="167317" y="381907"/>
              <a:ext cx="22099"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49" name="Freeform 14"/>
            <p:cNvSpPr/>
            <p:nvPr/>
          </p:nvSpPr>
          <p:spPr>
            <a:xfrm>
              <a:off x="194007" y="381907"/>
              <a:ext cx="22386" cy="2956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0" name="Freeform 15"/>
            <p:cNvSpPr/>
            <p:nvPr/>
          </p:nvSpPr>
          <p:spPr>
            <a:xfrm>
              <a:off x="220410" y="381907"/>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1" name="Rectangle 21"/>
            <p:cNvSpPr/>
            <p:nvPr/>
          </p:nvSpPr>
          <p:spPr>
            <a:xfrm>
              <a:off x="245342"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2" name="Freeform 17"/>
            <p:cNvSpPr/>
            <p:nvPr/>
          </p:nvSpPr>
          <p:spPr>
            <a:xfrm>
              <a:off x="272356" y="371001"/>
              <a:ext cx="24109" cy="40754"/>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3" name="Freeform 18"/>
            <p:cNvSpPr/>
            <p:nvPr/>
          </p:nvSpPr>
          <p:spPr>
            <a:xfrm>
              <a:off x="300194"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4" name="Freeform 19"/>
            <p:cNvSpPr/>
            <p:nvPr/>
          </p:nvSpPr>
          <p:spPr>
            <a:xfrm>
              <a:off x="323154" y="382481"/>
              <a:ext cx="22960" cy="28987"/>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5" name="Freeform 20"/>
            <p:cNvSpPr/>
            <p:nvPr/>
          </p:nvSpPr>
          <p:spPr>
            <a:xfrm>
              <a:off x="347835"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6" name="Rectangle 26"/>
            <p:cNvSpPr/>
            <p:nvPr/>
          </p:nvSpPr>
          <p:spPr>
            <a:xfrm>
              <a:off x="371763" y="370140"/>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7" name="Freeform 22"/>
            <p:cNvSpPr/>
            <p:nvPr/>
          </p:nvSpPr>
          <p:spPr>
            <a:xfrm>
              <a:off x="386866" y="381907"/>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8" name="Freeform 23"/>
            <p:cNvSpPr/>
            <p:nvPr/>
          </p:nvSpPr>
          <p:spPr>
            <a:xfrm>
              <a:off x="413844" y="381907"/>
              <a:ext cx="22673" cy="4075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59" name="Freeform 24"/>
            <p:cNvSpPr/>
            <p:nvPr/>
          </p:nvSpPr>
          <p:spPr>
            <a:xfrm>
              <a:off x="441108" y="381907"/>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0" name="Freeform 25"/>
            <p:cNvSpPr/>
            <p:nvPr/>
          </p:nvSpPr>
          <p:spPr>
            <a:xfrm>
              <a:off x="481287" y="381907"/>
              <a:ext cx="21526" cy="2984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1" name="Freeform 26"/>
            <p:cNvSpPr/>
            <p:nvPr/>
          </p:nvSpPr>
          <p:spPr>
            <a:xfrm>
              <a:off x="507691" y="381907"/>
              <a:ext cx="21812"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2" name="Freeform 27"/>
            <p:cNvSpPr/>
            <p:nvPr/>
          </p:nvSpPr>
          <p:spPr>
            <a:xfrm>
              <a:off x="533520" y="374445"/>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3" name="Freeform 28"/>
            <p:cNvSpPr/>
            <p:nvPr/>
          </p:nvSpPr>
          <p:spPr>
            <a:xfrm>
              <a:off x="68878" y="433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4" name="Freeform 29"/>
            <p:cNvSpPr/>
            <p:nvPr/>
          </p:nvSpPr>
          <p:spPr>
            <a:xfrm>
              <a:off x="93559"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5" name="Freeform 30"/>
            <p:cNvSpPr/>
            <p:nvPr/>
          </p:nvSpPr>
          <p:spPr>
            <a:xfrm>
              <a:off x="120250" y="444184"/>
              <a:ext cx="14924"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6" name="Freeform 31"/>
            <p:cNvSpPr/>
            <p:nvPr/>
          </p:nvSpPr>
          <p:spPr>
            <a:xfrm>
              <a:off x="136895" y="444471"/>
              <a:ext cx="22961" cy="2927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7" name="Freeform 32"/>
            <p:cNvSpPr/>
            <p:nvPr/>
          </p:nvSpPr>
          <p:spPr>
            <a:xfrm>
              <a:off x="160680" y="432705"/>
              <a:ext cx="12701" cy="4104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8" name="Freeform 33"/>
            <p:cNvSpPr/>
            <p:nvPr/>
          </p:nvSpPr>
          <p:spPr>
            <a:xfrm>
              <a:off x="175926" y="444184"/>
              <a:ext cx="17508" cy="29849"/>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69" name="Freeform 34"/>
            <p:cNvSpPr/>
            <p:nvPr/>
          </p:nvSpPr>
          <p:spPr>
            <a:xfrm>
              <a:off x="195442" y="444184"/>
              <a:ext cx="21812"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0" name="Freeform 35"/>
            <p:cNvSpPr/>
            <p:nvPr/>
          </p:nvSpPr>
          <p:spPr>
            <a:xfrm>
              <a:off x="229307" y="432131"/>
              <a:ext cx="18656" cy="4161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1" name="Freeform 36"/>
            <p:cNvSpPr/>
            <p:nvPr/>
          </p:nvSpPr>
          <p:spPr>
            <a:xfrm>
              <a:off x="248249" y="444184"/>
              <a:ext cx="22386"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2" name="Freeform 37"/>
            <p:cNvSpPr/>
            <p:nvPr/>
          </p:nvSpPr>
          <p:spPr>
            <a:xfrm>
              <a:off x="274939"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3" name="Freeform 38"/>
            <p:cNvSpPr/>
            <p:nvPr/>
          </p:nvSpPr>
          <p:spPr>
            <a:xfrm>
              <a:off x="299907" y="433566"/>
              <a:ext cx="22100" cy="40180"/>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4" name="Freeform 39"/>
            <p:cNvSpPr/>
            <p:nvPr/>
          </p:nvSpPr>
          <p:spPr>
            <a:xfrm>
              <a:off x="322006"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5" name="Freeform 40"/>
            <p:cNvSpPr/>
            <p:nvPr/>
          </p:nvSpPr>
          <p:spPr>
            <a:xfrm>
              <a:off x="346687" y="444184"/>
              <a:ext cx="21813" cy="29849"/>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6" name="Freeform 41"/>
            <p:cNvSpPr/>
            <p:nvPr/>
          </p:nvSpPr>
          <p:spPr>
            <a:xfrm>
              <a:off x="373091" y="444184"/>
              <a:ext cx="17507" cy="29849"/>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7" name="Freeform 42"/>
            <p:cNvSpPr/>
            <p:nvPr/>
          </p:nvSpPr>
          <p:spPr>
            <a:xfrm>
              <a:off x="393467" y="432418"/>
              <a:ext cx="22100"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8" name="Freeform 43"/>
            <p:cNvSpPr/>
            <p:nvPr/>
          </p:nvSpPr>
          <p:spPr>
            <a:xfrm>
              <a:off x="420445" y="444184"/>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79" name="Freeform 44"/>
            <p:cNvSpPr/>
            <p:nvPr/>
          </p:nvSpPr>
          <p:spPr>
            <a:xfrm>
              <a:off x="446274" y="444184"/>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0" name="Freeform 45"/>
            <p:cNvSpPr/>
            <p:nvPr/>
          </p:nvSpPr>
          <p:spPr>
            <a:xfrm>
              <a:off x="462920" y="444184"/>
              <a:ext cx="17220" cy="29849"/>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3"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1" name="Freeform 46"/>
            <p:cNvSpPr/>
            <p:nvPr/>
          </p:nvSpPr>
          <p:spPr>
            <a:xfrm>
              <a:off x="0" y="88600"/>
              <a:ext cx="202905"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2" name="Freeform 47"/>
            <p:cNvSpPr/>
            <p:nvPr/>
          </p:nvSpPr>
          <p:spPr>
            <a:xfrm>
              <a:off x="233038" y="88600"/>
              <a:ext cx="210080" cy="22873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3" name="Freeform 48"/>
            <p:cNvSpPr/>
            <p:nvPr/>
          </p:nvSpPr>
          <p:spPr>
            <a:xfrm>
              <a:off x="469807" y="84582"/>
              <a:ext cx="183390" cy="236483"/>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4" name="Freeform 49"/>
            <p:cNvSpPr/>
            <p:nvPr/>
          </p:nvSpPr>
          <p:spPr>
            <a:xfrm>
              <a:off x="677304" y="88600"/>
              <a:ext cx="198026" cy="228734"/>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5" name="Freeform 50"/>
            <p:cNvSpPr/>
            <p:nvPr/>
          </p:nvSpPr>
          <p:spPr>
            <a:xfrm>
              <a:off x="709734" y="128644"/>
              <a:ext cx="462045" cy="190412"/>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6" name="Freeform 51"/>
            <p:cNvSpPr/>
            <p:nvPr/>
          </p:nvSpPr>
          <p:spPr>
            <a:xfrm>
              <a:off x="1029866" y="-1"/>
              <a:ext cx="95013" cy="130137"/>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7" name="Freeform 52"/>
            <p:cNvSpPr/>
            <p:nvPr/>
          </p:nvSpPr>
          <p:spPr>
            <a:xfrm>
              <a:off x="850361" y="277840"/>
              <a:ext cx="331478" cy="58149"/>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8" name="Freeform 53"/>
            <p:cNvSpPr/>
            <p:nvPr/>
          </p:nvSpPr>
          <p:spPr>
            <a:xfrm>
              <a:off x="635403" y="369566"/>
              <a:ext cx="25830" cy="40180"/>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89" name="Freeform 54"/>
            <p:cNvSpPr/>
            <p:nvPr/>
          </p:nvSpPr>
          <p:spPr>
            <a:xfrm>
              <a:off x="665824" y="380185"/>
              <a:ext cx="22099" cy="2956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0" name="Freeform 55"/>
            <p:cNvSpPr/>
            <p:nvPr/>
          </p:nvSpPr>
          <p:spPr>
            <a:xfrm>
              <a:off x="702559"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3"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1" name="Freeform 56"/>
            <p:cNvSpPr/>
            <p:nvPr/>
          </p:nvSpPr>
          <p:spPr>
            <a:xfrm>
              <a:off x="722936" y="369279"/>
              <a:ext cx="20951" cy="4075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2" name="Freeform 57"/>
            <p:cNvSpPr/>
            <p:nvPr/>
          </p:nvSpPr>
          <p:spPr>
            <a:xfrm>
              <a:off x="747617" y="380185"/>
              <a:ext cx="21525" cy="2984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3" name="Freeform 58"/>
            <p:cNvSpPr/>
            <p:nvPr/>
          </p:nvSpPr>
          <p:spPr>
            <a:xfrm>
              <a:off x="771913"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4" name="Freeform 59"/>
            <p:cNvSpPr/>
            <p:nvPr/>
          </p:nvSpPr>
          <p:spPr>
            <a:xfrm>
              <a:off x="788370"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5" name="Freeform 60"/>
            <p:cNvSpPr/>
            <p:nvPr/>
          </p:nvSpPr>
          <p:spPr>
            <a:xfrm>
              <a:off x="806738" y="368418"/>
              <a:ext cx="22673"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6" name="Freeform 61"/>
            <p:cNvSpPr/>
            <p:nvPr/>
          </p:nvSpPr>
          <p:spPr>
            <a:xfrm>
              <a:off x="834863"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7" name="Freeform 62"/>
            <p:cNvSpPr/>
            <p:nvPr/>
          </p:nvSpPr>
          <p:spPr>
            <a:xfrm>
              <a:off x="862665" y="368705"/>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8" name="Freeform 63"/>
            <p:cNvSpPr/>
            <p:nvPr/>
          </p:nvSpPr>
          <p:spPr>
            <a:xfrm>
              <a:off x="875616" y="380185"/>
              <a:ext cx="16934" cy="2984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699" name="Freeform 64"/>
            <p:cNvSpPr/>
            <p:nvPr/>
          </p:nvSpPr>
          <p:spPr>
            <a:xfrm>
              <a:off x="907472" y="380472"/>
              <a:ext cx="22100" cy="2956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0" name="Freeform 65"/>
            <p:cNvSpPr/>
            <p:nvPr/>
          </p:nvSpPr>
          <p:spPr>
            <a:xfrm>
              <a:off x="935598" y="380185"/>
              <a:ext cx="35301" cy="2956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1" name="Freeform 66"/>
            <p:cNvSpPr/>
            <p:nvPr/>
          </p:nvSpPr>
          <p:spPr>
            <a:xfrm>
              <a:off x="988404" y="369566"/>
              <a:ext cx="17508" cy="4018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2" name="Freeform 67"/>
            <p:cNvSpPr/>
            <p:nvPr/>
          </p:nvSpPr>
          <p:spPr>
            <a:xfrm>
              <a:off x="1011938" y="368418"/>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3" name="Freeform 68"/>
            <p:cNvSpPr/>
            <p:nvPr/>
          </p:nvSpPr>
          <p:spPr>
            <a:xfrm>
              <a:off x="1039202" y="380185"/>
              <a:ext cx="22387" cy="2984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4" name="Freeform 69"/>
            <p:cNvSpPr/>
            <p:nvPr/>
          </p:nvSpPr>
          <p:spPr>
            <a:xfrm>
              <a:off x="1066466" y="380185"/>
              <a:ext cx="14925" cy="2956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5" name="Freeform 70"/>
            <p:cNvSpPr/>
            <p:nvPr/>
          </p:nvSpPr>
          <p:spPr>
            <a:xfrm>
              <a:off x="1084834" y="368418"/>
              <a:ext cx="22674" cy="41615"/>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6" name="Freeform 71"/>
            <p:cNvSpPr/>
            <p:nvPr/>
          </p:nvSpPr>
          <p:spPr>
            <a:xfrm>
              <a:off x="1111237" y="380185"/>
              <a:ext cx="21813" cy="2984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7" name="Freeform 72"/>
            <p:cNvSpPr/>
            <p:nvPr/>
          </p:nvSpPr>
          <p:spPr>
            <a:xfrm>
              <a:off x="1136394" y="368705"/>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8" name="Freeform 73"/>
            <p:cNvSpPr/>
            <p:nvPr/>
          </p:nvSpPr>
          <p:spPr>
            <a:xfrm>
              <a:off x="1152852" y="380185"/>
              <a:ext cx="14924" cy="2956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09" name="Freeform 74"/>
            <p:cNvSpPr/>
            <p:nvPr/>
          </p:nvSpPr>
          <p:spPr>
            <a:xfrm>
              <a:off x="1170932" y="372723"/>
              <a:ext cx="16934"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3"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0" name="Freeform 75"/>
            <p:cNvSpPr/>
            <p:nvPr/>
          </p:nvSpPr>
          <p:spPr>
            <a:xfrm>
              <a:off x="626058" y="434714"/>
              <a:ext cx="24269" cy="4075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1" name="Freeform 76"/>
            <p:cNvSpPr/>
            <p:nvPr/>
          </p:nvSpPr>
          <p:spPr>
            <a:xfrm>
              <a:off x="656640" y="433853"/>
              <a:ext cx="21813"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2" name="Freeform 77"/>
            <p:cNvSpPr/>
            <p:nvPr/>
          </p:nvSpPr>
          <p:spPr>
            <a:xfrm>
              <a:off x="683617" y="445619"/>
              <a:ext cx="21526" cy="29849"/>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3" name="Freeform 78"/>
            <p:cNvSpPr/>
            <p:nvPr/>
          </p:nvSpPr>
          <p:spPr>
            <a:xfrm>
              <a:off x="708837"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4" name="Freeform 79"/>
            <p:cNvSpPr/>
            <p:nvPr/>
          </p:nvSpPr>
          <p:spPr>
            <a:xfrm>
              <a:off x="725518"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5" name="Freeform 80"/>
            <p:cNvSpPr/>
            <p:nvPr/>
          </p:nvSpPr>
          <p:spPr>
            <a:xfrm>
              <a:off x="744460" y="445619"/>
              <a:ext cx="35301" cy="2956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6" name="Freeform 81"/>
            <p:cNvSpPr/>
            <p:nvPr/>
          </p:nvSpPr>
          <p:spPr>
            <a:xfrm>
              <a:off x="78380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7" name="Freeform 82"/>
            <p:cNvSpPr/>
            <p:nvPr/>
          </p:nvSpPr>
          <p:spPr>
            <a:xfrm>
              <a:off x="800711"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8" name="Freeform 83"/>
            <p:cNvSpPr/>
            <p:nvPr/>
          </p:nvSpPr>
          <p:spPr>
            <a:xfrm>
              <a:off x="826441"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19" name="Rectangle 89"/>
            <p:cNvSpPr/>
            <p:nvPr/>
          </p:nvSpPr>
          <p:spPr>
            <a:xfrm>
              <a:off x="840997" y="433853"/>
              <a:ext cx="12701" cy="41328"/>
            </a:xfrm>
            <a:prstGeom prst="rect">
              <a:avLst/>
            </a:pr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0" name="Freeform 85"/>
            <p:cNvSpPr/>
            <p:nvPr/>
          </p:nvSpPr>
          <p:spPr>
            <a:xfrm>
              <a:off x="867580" y="433853"/>
              <a:ext cx="22387" cy="41615"/>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1" name="Freeform 86"/>
            <p:cNvSpPr/>
            <p:nvPr/>
          </p:nvSpPr>
          <p:spPr>
            <a:xfrm>
              <a:off x="895418"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2" name="Freeform 87"/>
            <p:cNvSpPr/>
            <p:nvPr/>
          </p:nvSpPr>
          <p:spPr>
            <a:xfrm>
              <a:off x="933015" y="435001"/>
              <a:ext cx="34153" cy="40180"/>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3" name="Freeform 88"/>
            <p:cNvSpPr/>
            <p:nvPr/>
          </p:nvSpPr>
          <p:spPr>
            <a:xfrm>
              <a:off x="973194" y="433853"/>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4" name="Freeform 89"/>
            <p:cNvSpPr/>
            <p:nvPr/>
          </p:nvSpPr>
          <p:spPr>
            <a:xfrm>
              <a:off x="1001319" y="434140"/>
              <a:ext cx="21812" cy="41328"/>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5" name="Freeform 90"/>
            <p:cNvSpPr/>
            <p:nvPr/>
          </p:nvSpPr>
          <p:spPr>
            <a:xfrm>
              <a:off x="1027175"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6" name="Freeform 91"/>
            <p:cNvSpPr/>
            <p:nvPr/>
          </p:nvSpPr>
          <p:spPr>
            <a:xfrm>
              <a:off x="1044081" y="445619"/>
              <a:ext cx="22100" cy="2956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7" name="Freeform 92"/>
            <p:cNvSpPr/>
            <p:nvPr/>
          </p:nvSpPr>
          <p:spPr>
            <a:xfrm>
              <a:off x="1070484" y="438158"/>
              <a:ext cx="17221" cy="3731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7" y="18360"/>
                    <a:pt x="4387" y="15737"/>
                  </a:cubicBezTo>
                  <a:lnTo>
                    <a:pt x="4387" y="7714"/>
                  </a:lnTo>
                  <a:lnTo>
                    <a:pt x="0" y="7714"/>
                  </a:lnTo>
                  <a:lnTo>
                    <a:pt x="0" y="4551"/>
                  </a:lnTo>
                  <a:lnTo>
                    <a:pt x="4387" y="4551"/>
                  </a:lnTo>
                  <a:lnTo>
                    <a:pt x="4387" y="1080"/>
                  </a:lnTo>
                  <a:lnTo>
                    <a:pt x="14344" y="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8" name="Freeform 93"/>
            <p:cNvSpPr/>
            <p:nvPr/>
          </p:nvSpPr>
          <p:spPr>
            <a:xfrm>
              <a:off x="1091435" y="445619"/>
              <a:ext cx="21525" cy="29849"/>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29" name="Freeform 94"/>
            <p:cNvSpPr/>
            <p:nvPr/>
          </p:nvSpPr>
          <p:spPr>
            <a:xfrm>
              <a:off x="1117551" y="445619"/>
              <a:ext cx="22387" cy="29849"/>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0" name="Freeform 95"/>
            <p:cNvSpPr/>
            <p:nvPr/>
          </p:nvSpPr>
          <p:spPr>
            <a:xfrm>
              <a:off x="1142979" y="434140"/>
              <a:ext cx="12701" cy="4104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1" name="Freeform 96"/>
            <p:cNvSpPr/>
            <p:nvPr/>
          </p:nvSpPr>
          <p:spPr>
            <a:xfrm>
              <a:off x="1159739" y="445619"/>
              <a:ext cx="14925" cy="2956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2" name="Freeform 97"/>
            <p:cNvSpPr/>
            <p:nvPr/>
          </p:nvSpPr>
          <p:spPr>
            <a:xfrm>
              <a:off x="1178358" y="434140"/>
              <a:ext cx="12701" cy="4104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chemeClr val="accent5">
                <a:satOff val="3928"/>
                <a:lumOff val="9123"/>
              </a:schemeClr>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33" name="Line 98"/>
            <p:cNvSpPr/>
            <p:nvPr/>
          </p:nvSpPr>
          <p:spPr>
            <a:xfrm>
              <a:off x="592641" y="370714"/>
              <a:ext cx="1" cy="105040"/>
            </a:xfrm>
            <a:prstGeom prst="line">
              <a:avLst/>
            </a:prstGeom>
            <a:solidFill>
              <a:schemeClr val="accent5">
                <a:satOff val="3928"/>
                <a:lumOff val="9123"/>
              </a:schemeClr>
            </a:solidFill>
            <a:ln w="14288" cap="flat">
              <a:solidFill>
                <a:schemeClr val="accent5">
                  <a:satOff val="3928"/>
                  <a:lumOff val="9123"/>
                </a:schemeClr>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grpSp>
        <p:nvGrpSpPr>
          <p:cNvPr id="1741" name="Group 11"/>
          <p:cNvGrpSpPr/>
          <p:nvPr/>
        </p:nvGrpSpPr>
        <p:grpSpPr>
          <a:xfrm>
            <a:off x="-1530678" y="2991542"/>
            <a:ext cx="1404158" cy="2177012"/>
            <a:chOff x="0" y="0"/>
            <a:chExt cx="1872210" cy="2902681"/>
          </a:xfrm>
        </p:grpSpPr>
        <p:grpSp>
          <p:nvGrpSpPr>
            <p:cNvPr id="1737" name="Group 113"/>
            <p:cNvGrpSpPr/>
            <p:nvPr/>
          </p:nvGrpSpPr>
          <p:grpSpPr>
            <a:xfrm>
              <a:off x="0" y="270030"/>
              <a:ext cx="1872210" cy="2632651"/>
              <a:chOff x="0" y="0"/>
              <a:chExt cx="1872209" cy="2632649"/>
            </a:xfrm>
          </p:grpSpPr>
          <p:sp>
            <p:nvSpPr>
              <p:cNvPr id="1735"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736" name="Picture 119" descr="Picture 119"/>
              <p:cNvPicPr>
                <a:picLocks noChangeAspect="1"/>
              </p:cNvPicPr>
              <p:nvPr/>
            </p:nvPicPr>
            <p:blipFill>
              <a:blip r:embed="rId3">
                <a:extLst/>
              </a:blip>
              <a:stretch>
                <a:fillRect/>
              </a:stretch>
            </p:blipFill>
            <p:spPr>
              <a:xfrm>
                <a:off x="108013" y="0"/>
                <a:ext cx="121593" cy="320114"/>
              </a:xfrm>
              <a:prstGeom prst="rect">
                <a:avLst/>
              </a:prstGeom>
              <a:ln w="12700" cap="flat">
                <a:noFill/>
                <a:miter lim="400000"/>
              </a:ln>
              <a:effectLst/>
            </p:spPr>
          </p:pic>
        </p:grpSp>
        <p:grpSp>
          <p:nvGrpSpPr>
            <p:cNvPr id="1740" name="Group 120"/>
            <p:cNvGrpSpPr/>
            <p:nvPr/>
          </p:nvGrpSpPr>
          <p:grpSpPr>
            <a:xfrm>
              <a:off x="108012" y="0"/>
              <a:ext cx="540061" cy="540061"/>
              <a:chOff x="0" y="0"/>
              <a:chExt cx="540060" cy="540060"/>
            </a:xfrm>
          </p:grpSpPr>
          <p:sp>
            <p:nvSpPr>
              <p:cNvPr id="1738"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739" name="Picture 117" descr="Picture 117"/>
              <p:cNvPicPr>
                <a:picLocks noChangeAspect="1"/>
              </p:cNvPicPr>
              <p:nvPr/>
            </p:nvPicPr>
            <p:blipFill>
              <a:blip r:embed="rId4">
                <a:extLst/>
              </a:blip>
              <a:stretch>
                <a:fillRect/>
              </a:stretch>
            </p:blipFill>
            <p:spPr>
              <a:xfrm>
                <a:off x="121258" y="116825"/>
                <a:ext cx="317521" cy="317522"/>
              </a:xfrm>
              <a:prstGeom prst="rect">
                <a:avLst/>
              </a:prstGeom>
              <a:ln w="12700" cap="flat">
                <a:noFill/>
                <a:miter lim="400000"/>
              </a:ln>
              <a:effectLst/>
            </p:spPr>
          </p:pic>
        </p:grpSp>
      </p:grpSp>
      <p:sp>
        <p:nvSpPr>
          <p:cNvPr id="1742" name="Freeform 11"/>
          <p:cNvSpPr/>
          <p:nvPr/>
        </p:nvSpPr>
        <p:spPr>
          <a:xfrm>
            <a:off x="5760132" y="2545601"/>
            <a:ext cx="3206053" cy="228243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chemeClr val="accent5">
              <a:satOff val="3928"/>
              <a:lumOff val="9123"/>
              <a:alpha val="20000"/>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43" name="Freeform 5"/>
          <p:cNvSpPr/>
          <p:nvPr/>
        </p:nvSpPr>
        <p:spPr>
          <a:xfrm>
            <a:off x="1" y="1191"/>
            <a:ext cx="6813248" cy="1902364"/>
          </a:xfrm>
          <a:custGeom>
            <a:avLst/>
            <a:gdLst/>
            <a:ahLst/>
            <a:cxnLst>
              <a:cxn ang="0">
                <a:pos x="wd2" y="hd2"/>
              </a:cxn>
              <a:cxn ang="5400000">
                <a:pos x="wd2" y="hd2"/>
              </a:cxn>
              <a:cxn ang="10800000">
                <a:pos x="wd2" y="hd2"/>
              </a:cxn>
              <a:cxn ang="16200000">
                <a:pos x="wd2" y="hd2"/>
              </a:cxn>
            </a:cxnLst>
            <a:rect l="0" t="0" r="r" b="b"/>
            <a:pathLst>
              <a:path w="21600" h="21574" extrusionOk="0">
                <a:moveTo>
                  <a:pt x="0" y="0"/>
                </a:moveTo>
                <a:lnTo>
                  <a:pt x="21600" y="0"/>
                </a:lnTo>
                <a:cubicBezTo>
                  <a:pt x="21358" y="280"/>
                  <a:pt x="21105" y="477"/>
                  <a:pt x="20861" y="741"/>
                </a:cubicBezTo>
                <a:cubicBezTo>
                  <a:pt x="19932" y="1684"/>
                  <a:pt x="19021" y="2933"/>
                  <a:pt x="18144" y="4264"/>
                </a:cubicBezTo>
                <a:cubicBezTo>
                  <a:pt x="17863" y="4730"/>
                  <a:pt x="17575" y="5160"/>
                  <a:pt x="17297" y="5642"/>
                </a:cubicBezTo>
                <a:cubicBezTo>
                  <a:pt x="16097" y="7658"/>
                  <a:pt x="14956" y="9906"/>
                  <a:pt x="13801" y="12139"/>
                </a:cubicBezTo>
                <a:cubicBezTo>
                  <a:pt x="12762" y="14175"/>
                  <a:pt x="11723" y="16103"/>
                  <a:pt x="10614" y="17771"/>
                </a:cubicBezTo>
                <a:cubicBezTo>
                  <a:pt x="9459" y="19491"/>
                  <a:pt x="8232" y="20963"/>
                  <a:pt x="6949" y="21429"/>
                </a:cubicBezTo>
                <a:cubicBezTo>
                  <a:pt x="6561" y="21600"/>
                  <a:pt x="6181" y="21584"/>
                  <a:pt x="5791" y="21559"/>
                </a:cubicBezTo>
                <a:cubicBezTo>
                  <a:pt x="5174" y="21470"/>
                  <a:pt x="4566" y="21082"/>
                  <a:pt x="3984" y="20460"/>
                </a:cubicBezTo>
                <a:cubicBezTo>
                  <a:pt x="2952" y="19357"/>
                  <a:pt x="2024" y="17554"/>
                  <a:pt x="1159" y="15543"/>
                </a:cubicBezTo>
                <a:cubicBezTo>
                  <a:pt x="783" y="14637"/>
                  <a:pt x="412" y="13761"/>
                  <a:pt x="0" y="13015"/>
                </a:cubicBezTo>
                <a:lnTo>
                  <a:pt x="0" y="0"/>
                </a:lnTo>
                <a:close/>
              </a:path>
            </a:pathLst>
          </a:custGeom>
          <a:solidFill>
            <a:schemeClr val="accent5">
              <a:satOff val="3928"/>
              <a:lumOff val="9123"/>
            </a:scheme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44" name="Title Text"/>
          <p:cNvSpPr txBox="1">
            <a:spLocks noGrp="1"/>
          </p:cNvSpPr>
          <p:nvPr>
            <p:ph type="title"/>
          </p:nvPr>
        </p:nvSpPr>
        <p:spPr>
          <a:xfrm>
            <a:off x="386100" y="326237"/>
            <a:ext cx="3564397" cy="941780"/>
          </a:xfrm>
          <a:prstGeom prst="rect">
            <a:avLst/>
          </a:prstGeom>
        </p:spPr>
        <p:txBody>
          <a:bodyPr anchor="b"/>
          <a:lstStyle>
            <a:lvl1pPr>
              <a:defRPr>
                <a:solidFill>
                  <a:schemeClr val="accent2"/>
                </a:solidFill>
              </a:defRPr>
            </a:lvl1pPr>
          </a:lstStyle>
          <a:p>
            <a:r>
              <a:t>Title Text</a:t>
            </a:r>
          </a:p>
        </p:txBody>
      </p:sp>
      <p:sp>
        <p:nvSpPr>
          <p:cNvPr id="1745" name="Body Level One…"/>
          <p:cNvSpPr txBox="1">
            <a:spLocks noGrp="1"/>
          </p:cNvSpPr>
          <p:nvPr>
            <p:ph type="body" sz="quarter" idx="1"/>
          </p:nvPr>
        </p:nvSpPr>
        <p:spPr>
          <a:xfrm>
            <a:off x="386100" y="2328722"/>
            <a:ext cx="3564397" cy="2143317"/>
          </a:xfrm>
          <a:prstGeom prst="rect">
            <a:avLst/>
          </a:prstGeom>
        </p:spPr>
        <p:txBody>
          <a:bodyPr/>
          <a:lstStyle>
            <a:lvl1pPr>
              <a:defRPr>
                <a:solidFill>
                  <a:schemeClr val="accent5">
                    <a:satOff val="3928"/>
                    <a:lumOff val="9123"/>
                  </a:schemeClr>
                </a:solidFill>
              </a:defRPr>
            </a:lvl1pPr>
            <a:lvl2pPr>
              <a:defRPr>
                <a:solidFill>
                  <a:schemeClr val="accent5">
                    <a:satOff val="3928"/>
                    <a:lumOff val="9123"/>
                  </a:schemeClr>
                </a:solidFill>
              </a:defRPr>
            </a:lvl2pPr>
            <a:lvl3pPr>
              <a:defRPr>
                <a:solidFill>
                  <a:schemeClr val="accent5">
                    <a:satOff val="3928"/>
                    <a:lumOff val="9123"/>
                  </a:schemeClr>
                </a:solidFill>
              </a:defRPr>
            </a:lvl3pPr>
            <a:lvl4pPr>
              <a:defRPr>
                <a:solidFill>
                  <a:schemeClr val="accent5">
                    <a:satOff val="3928"/>
                    <a:lumOff val="9123"/>
                  </a:schemeClr>
                </a:solidFill>
              </a:defRPr>
            </a:lvl4pPr>
            <a:lvl5pPr>
              <a:defRPr>
                <a:solidFill>
                  <a:schemeClr val="accent5">
                    <a:satOff val="3928"/>
                    <a:lumOff val="9123"/>
                  </a:schemeClr>
                </a:solidFill>
              </a:defRPr>
            </a:lvl5pPr>
          </a:lstStyle>
          <a:p>
            <a:r>
              <a:t>Body Level One</a:t>
            </a:r>
          </a:p>
          <a:p>
            <a:pPr lvl="1"/>
            <a:r>
              <a:t>Body Level Two</a:t>
            </a:r>
          </a:p>
          <a:p>
            <a:pPr lvl="2"/>
            <a:r>
              <a:t>Body Level Three</a:t>
            </a:r>
          </a:p>
          <a:p>
            <a:pPr lvl="3"/>
            <a:r>
              <a:t>Body Level Four</a:t>
            </a:r>
          </a:p>
          <a:p>
            <a:pPr lvl="4"/>
            <a:r>
              <a:t>Body Level Five</a:t>
            </a:r>
          </a:p>
        </p:txBody>
      </p:sp>
      <p:grpSp>
        <p:nvGrpSpPr>
          <p:cNvPr id="1749" name="Group 120"/>
          <p:cNvGrpSpPr/>
          <p:nvPr/>
        </p:nvGrpSpPr>
        <p:grpSpPr>
          <a:xfrm>
            <a:off x="-1530678" y="653649"/>
            <a:ext cx="1026115" cy="1698198"/>
            <a:chOff x="0" y="0"/>
            <a:chExt cx="1368151" cy="2264263"/>
          </a:xfrm>
        </p:grpSpPr>
        <p:pic>
          <p:nvPicPr>
            <p:cNvPr id="1746" name="Picture 126" descr="Picture 126"/>
            <p:cNvPicPr>
              <a:picLocks noChangeAspect="1"/>
            </p:cNvPicPr>
            <p:nvPr/>
          </p:nvPicPr>
          <p:blipFill>
            <a:blip r:embed="rId5">
              <a:extLst/>
            </a:blip>
            <a:stretch>
              <a:fillRect/>
            </a:stretch>
          </p:blipFill>
          <p:spPr>
            <a:xfrm>
              <a:off x="108012" y="0"/>
              <a:ext cx="640112" cy="640112"/>
            </a:xfrm>
            <a:prstGeom prst="rect">
              <a:avLst/>
            </a:prstGeom>
            <a:ln w="12700" cap="flat">
              <a:noFill/>
              <a:miter lim="400000"/>
            </a:ln>
            <a:effectLst/>
          </p:spPr>
        </p:pic>
        <p:sp>
          <p:nvSpPr>
            <p:cNvPr id="1747" name="TextBox 127"/>
            <p:cNvSpPr txBox="1"/>
            <p:nvPr/>
          </p:nvSpPr>
          <p:spPr>
            <a:xfrm>
              <a:off x="0" y="740770"/>
              <a:ext cx="1368151" cy="1523493"/>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change the photographic image to the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&gt;Right Click over slide</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&gt;format background</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&gt;picture or texture fill</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&gt;select image from  </a:t>
              </a:r>
              <a:br>
                <a:rPr kumimoji="0" sz="825" b="0" i="0" u="none" strike="noStrike" kern="0" cap="none" spc="0" normalizeH="0" baseline="0" noProof="0">
                  <a:ln>
                    <a:noFill/>
                  </a:ln>
                  <a:solidFill>
                    <a:srgbClr val="000000"/>
                  </a:solidFill>
                  <a:effectLst/>
                  <a:uLnTx/>
                  <a:uFillTx/>
                  <a:latin typeface="Calibri Light"/>
                  <a:cs typeface="Calibri Light"/>
                  <a:sym typeface="Calibri Light"/>
                </a:rPr>
              </a:br>
              <a:r>
                <a:rPr kumimoji="0" sz="825" b="0" i="0" u="none" strike="noStrike" kern="0" cap="none" spc="0" normalizeH="0" baseline="0" noProof="0">
                  <a:ln>
                    <a:noFill/>
                  </a:ln>
                  <a:solidFill>
                    <a:srgbClr val="000000"/>
                  </a:solidFill>
                  <a:effectLst/>
                  <a:uLnTx/>
                  <a:uFillTx/>
                  <a:latin typeface="Calibri Light"/>
                  <a:cs typeface="Calibri Light"/>
                  <a:sym typeface="Calibri Light"/>
                </a:rPr>
                <a:t>  your file</a:t>
              </a:r>
            </a:p>
          </p:txBody>
        </p:sp>
        <p:pic>
          <p:nvPicPr>
            <p:cNvPr id="1748" name="Picture 128" descr="Picture 128"/>
            <p:cNvPicPr>
              <a:picLocks noChangeAspect="1"/>
            </p:cNvPicPr>
            <p:nvPr/>
          </p:nvPicPr>
          <p:blipFill>
            <a:blip r:embed="rId3">
              <a:extLst/>
            </a:blip>
            <a:stretch>
              <a:fillRect/>
            </a:stretch>
          </p:blipFill>
          <p:spPr>
            <a:xfrm>
              <a:off x="108012" y="308720"/>
              <a:ext cx="121593" cy="320114"/>
            </a:xfrm>
            <a:prstGeom prst="rect">
              <a:avLst/>
            </a:prstGeom>
            <a:ln w="12700" cap="flat">
              <a:noFill/>
              <a:miter lim="400000"/>
            </a:ln>
            <a:effectLst/>
          </p:spPr>
        </p:pic>
      </p:grpSp>
    </p:spTree>
    <p:extLst>
      <p:ext uri="{BB962C8B-B14F-4D97-AF65-F5344CB8AC3E}">
        <p14:creationId xmlns:p14="http://schemas.microsoft.com/office/powerpoint/2010/main" val="1808735922"/>
      </p:ext>
    </p:extLst>
  </p:cSld>
  <p:clrMapOvr>
    <a:masterClrMapping/>
  </p:clrMapOvr>
  <p:transition spd="med"/>
</p:sldLayout>
</file>

<file path=ppt/slideLayouts/slideLayout86.xml><?xml version="1.0" encoding="utf-8"?>
<p:sldLayout xmlns:a="http://schemas.openxmlformats.org/drawingml/2006/main" xmlns:r="http://schemas.openxmlformats.org/officeDocument/2006/relationships" xmlns:p="http://schemas.openxmlformats.org/presentationml/2006/main" type="tx">
  <p:cSld name="Key messages: White">
    <p:bg>
      <p:bgPr>
        <a:solidFill>
          <a:schemeClr val="accent1"/>
        </a:solidFill>
        <a:effectLst/>
      </p:bgPr>
    </p:bg>
    <p:spTree>
      <p:nvGrpSpPr>
        <p:cNvPr id="1" name=""/>
        <p:cNvGrpSpPr/>
        <p:nvPr/>
      </p:nvGrpSpPr>
      <p:grpSpPr>
        <a:xfrm>
          <a:off x="0" y="0"/>
          <a:ext cx="0" cy="0"/>
          <a:chOff x="0" y="0"/>
          <a:chExt cx="0" cy="0"/>
        </a:xfrm>
      </p:grpSpPr>
      <p:sp>
        <p:nvSpPr>
          <p:cNvPr id="1756" name="Rectangle 120"/>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grpSp>
        <p:nvGrpSpPr>
          <p:cNvPr id="1851" name="Group 4"/>
          <p:cNvGrpSpPr/>
          <p:nvPr/>
        </p:nvGrpSpPr>
        <p:grpSpPr>
          <a:xfrm>
            <a:off x="7916400" y="224467"/>
            <a:ext cx="891346" cy="356033"/>
            <a:chOff x="0" y="0"/>
            <a:chExt cx="1188459" cy="474710"/>
          </a:xfrm>
        </p:grpSpPr>
        <p:sp>
          <p:nvSpPr>
            <p:cNvPr id="1757"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58"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59"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0"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1"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2"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3"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4"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5"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6"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7"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8" name="Rectangle 136"/>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69"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0"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1"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2"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3" name="Rectangle 142"/>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4"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5"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6"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7"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8"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79"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0"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1"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2"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3"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4"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5"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6"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7"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8"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89"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0"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1"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2"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3"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4"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5"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6"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7"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8"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799"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0"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1"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2"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3"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4"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5"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6"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7"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8"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09"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0"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1"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2"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3"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4"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5"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6"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7"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8"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19"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0"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1"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2"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3"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4"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5"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6"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7"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8"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29"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0"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1"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2"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3"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4"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5"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6" name="Rectangle 211"/>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7"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8"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39"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0"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1"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2"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3"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4"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5"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6"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7"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8"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49"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50"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
        <p:nvSpPr>
          <p:cNvPr id="1852" name="Freeform 11"/>
          <p:cNvSpPr/>
          <p:nvPr/>
        </p:nvSpPr>
        <p:spPr>
          <a:xfrm>
            <a:off x="-1113164" y="375459"/>
            <a:ext cx="7157594" cy="5095595"/>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53"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1854" name="Body Level One…"/>
          <p:cNvSpPr txBox="1">
            <a:spLocks noGrp="1"/>
          </p:cNvSpPr>
          <p:nvPr>
            <p:ph type="body" sz="quarter" idx="1"/>
          </p:nvPr>
        </p:nvSpPr>
        <p:spPr>
          <a:xfrm>
            <a:off x="671679" y="2991541"/>
            <a:ext cx="1712785" cy="1195946"/>
          </a:xfrm>
          <a:prstGeom prst="rect">
            <a:avLst/>
          </a:prstGeom>
        </p:spPr>
        <p:txBody>
          <a:bodyPr/>
          <a:lstStyle>
            <a:lvl1pPr algn="ctr">
              <a:defRPr>
                <a:solidFill>
                  <a:schemeClr val="accent1"/>
                </a:solidFill>
              </a:defRPr>
            </a:lvl1pPr>
            <a:lvl2pPr algn="ctr">
              <a:defRPr>
                <a:solidFill>
                  <a:schemeClr val="accent1"/>
                </a:solidFill>
              </a:defRPr>
            </a:lvl2pPr>
            <a:lvl3pPr algn="ctr">
              <a:defRPr>
                <a:solidFill>
                  <a:schemeClr val="accent1"/>
                </a:solidFill>
              </a:defRPr>
            </a:lvl3pPr>
            <a:lvl4pPr algn="ctr">
              <a:defRPr>
                <a:solidFill>
                  <a:schemeClr val="accent1"/>
                </a:solidFill>
              </a:defRPr>
            </a:lvl4pPr>
            <a:lvl5pPr algn="ct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sp>
        <p:nvSpPr>
          <p:cNvPr id="1855" name="Title Text"/>
          <p:cNvSpPr txBox="1">
            <a:spLocks noGrp="1"/>
          </p:cNvSpPr>
          <p:nvPr>
            <p:ph type="title"/>
          </p:nvPr>
        </p:nvSpPr>
        <p:spPr>
          <a:xfrm>
            <a:off x="671679" y="641288"/>
            <a:ext cx="7243999" cy="941780"/>
          </a:xfrm>
          <a:prstGeom prst="rect">
            <a:avLst/>
          </a:prstGeom>
        </p:spPr>
        <p:txBody>
          <a:bodyPr anchor="b"/>
          <a:lstStyle>
            <a:lvl1pPr algn="ctr">
              <a:defRPr>
                <a:solidFill>
                  <a:schemeClr val="accent2"/>
                </a:solidFill>
              </a:defRPr>
            </a:lvl1pPr>
          </a:lstStyle>
          <a:p>
            <a:r>
              <a:t>Title Text</a:t>
            </a:r>
          </a:p>
        </p:txBody>
      </p:sp>
      <p:grpSp>
        <p:nvGrpSpPr>
          <p:cNvPr id="1862" name="Group 11"/>
          <p:cNvGrpSpPr/>
          <p:nvPr/>
        </p:nvGrpSpPr>
        <p:grpSpPr>
          <a:xfrm>
            <a:off x="-1530678" y="2991542"/>
            <a:ext cx="1404158" cy="2177012"/>
            <a:chOff x="0" y="0"/>
            <a:chExt cx="1872210" cy="2902681"/>
          </a:xfrm>
        </p:grpSpPr>
        <p:grpSp>
          <p:nvGrpSpPr>
            <p:cNvPr id="1858" name="Group 113"/>
            <p:cNvGrpSpPr/>
            <p:nvPr/>
          </p:nvGrpSpPr>
          <p:grpSpPr>
            <a:xfrm>
              <a:off x="0" y="270030"/>
              <a:ext cx="1872210" cy="2632651"/>
              <a:chOff x="0" y="0"/>
              <a:chExt cx="1872209" cy="2632649"/>
            </a:xfrm>
          </p:grpSpPr>
          <p:sp>
            <p:nvSpPr>
              <p:cNvPr id="1856" name="TextBox 118"/>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1857" name="Picture 119" descr="Picture 119"/>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1861" name="Group 120"/>
            <p:cNvGrpSpPr/>
            <p:nvPr/>
          </p:nvGrpSpPr>
          <p:grpSpPr>
            <a:xfrm>
              <a:off x="108012" y="0"/>
              <a:ext cx="540061" cy="540061"/>
              <a:chOff x="0" y="0"/>
              <a:chExt cx="540060" cy="540060"/>
            </a:xfrm>
          </p:grpSpPr>
          <p:sp>
            <p:nvSpPr>
              <p:cNvPr id="1859"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1860" name="Picture 117" descr="Picture 11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Tree>
    <p:extLst>
      <p:ext uri="{BB962C8B-B14F-4D97-AF65-F5344CB8AC3E}">
        <p14:creationId xmlns:p14="http://schemas.microsoft.com/office/powerpoint/2010/main" val="2433325513"/>
      </p:ext>
    </p:extLst>
  </p:cSld>
  <p:clrMapOvr>
    <a:masterClrMapping/>
  </p:clrMapOvr>
  <p:transition spd="med"/>
</p:sldLayout>
</file>

<file path=ppt/slideLayouts/slideLayout87.xml><?xml version="1.0" encoding="utf-8"?>
<p:sldLayout xmlns:a="http://schemas.openxmlformats.org/drawingml/2006/main" xmlns:r="http://schemas.openxmlformats.org/officeDocument/2006/relationships" xmlns:p="http://schemas.openxmlformats.org/presentationml/2006/main" type="tx">
  <p:cSld name="Section break: White">
    <p:bg>
      <p:bgPr>
        <a:solidFill>
          <a:schemeClr val="accent1"/>
        </a:solidFill>
        <a:effectLst/>
      </p:bgPr>
    </p:bg>
    <p:spTree>
      <p:nvGrpSpPr>
        <p:cNvPr id="1" name=""/>
        <p:cNvGrpSpPr/>
        <p:nvPr/>
      </p:nvGrpSpPr>
      <p:grpSpPr>
        <a:xfrm>
          <a:off x="0" y="0"/>
          <a:ext cx="0" cy="0"/>
          <a:chOff x="0" y="0"/>
          <a:chExt cx="0" cy="0"/>
        </a:xfrm>
      </p:grpSpPr>
      <p:sp>
        <p:nvSpPr>
          <p:cNvPr id="1869" name="Rectangle 305"/>
          <p:cNvSpPr/>
          <p:nvPr/>
        </p:nvSpPr>
        <p:spPr>
          <a:xfrm>
            <a:off x="-2701" y="-1"/>
            <a:ext cx="9153529" cy="5148902"/>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1870" name="Freeform 9"/>
          <p:cNvSpPr/>
          <p:nvPr/>
        </p:nvSpPr>
        <p:spPr>
          <a:xfrm>
            <a:off x="14740" y="996383"/>
            <a:ext cx="4941551" cy="4147118"/>
          </a:xfrm>
          <a:custGeom>
            <a:avLst/>
            <a:gdLst/>
            <a:ahLst/>
            <a:cxnLst>
              <a:cxn ang="0">
                <a:pos x="wd2" y="hd2"/>
              </a:cxn>
              <a:cxn ang="5400000">
                <a:pos x="wd2" y="hd2"/>
              </a:cxn>
              <a:cxn ang="10800000">
                <a:pos x="wd2" y="hd2"/>
              </a:cxn>
              <a:cxn ang="16200000">
                <a:pos x="wd2" y="hd2"/>
              </a:cxn>
            </a:cxnLst>
            <a:rect l="0" t="0" r="r" b="b"/>
            <a:pathLst>
              <a:path w="21600" h="21126" extrusionOk="0">
                <a:moveTo>
                  <a:pt x="8882" y="9343"/>
                </a:moveTo>
                <a:cubicBezTo>
                  <a:pt x="8369" y="6101"/>
                  <a:pt x="9568" y="3121"/>
                  <a:pt x="11545" y="2706"/>
                </a:cubicBezTo>
                <a:cubicBezTo>
                  <a:pt x="13535" y="2291"/>
                  <a:pt x="15551" y="4580"/>
                  <a:pt x="16065" y="7822"/>
                </a:cubicBezTo>
                <a:cubicBezTo>
                  <a:pt x="16579" y="11063"/>
                  <a:pt x="15380" y="14028"/>
                  <a:pt x="13390" y="14459"/>
                </a:cubicBezTo>
                <a:cubicBezTo>
                  <a:pt x="11413" y="14873"/>
                  <a:pt x="9396" y="12584"/>
                  <a:pt x="8882" y="9343"/>
                </a:cubicBezTo>
                <a:close/>
                <a:moveTo>
                  <a:pt x="16526" y="15411"/>
                </a:moveTo>
                <a:cubicBezTo>
                  <a:pt x="15538" y="15165"/>
                  <a:pt x="14602" y="15012"/>
                  <a:pt x="13719" y="14919"/>
                </a:cubicBezTo>
                <a:cubicBezTo>
                  <a:pt x="16104" y="14213"/>
                  <a:pt x="17501" y="10556"/>
                  <a:pt x="16882" y="6562"/>
                </a:cubicBezTo>
                <a:cubicBezTo>
                  <a:pt x="16223" y="2445"/>
                  <a:pt x="13666" y="-474"/>
                  <a:pt x="11149" y="64"/>
                </a:cubicBezTo>
                <a:cubicBezTo>
                  <a:pt x="8632" y="601"/>
                  <a:pt x="7117" y="4365"/>
                  <a:pt x="7762" y="8482"/>
                </a:cubicBezTo>
                <a:cubicBezTo>
                  <a:pt x="8263" y="11724"/>
                  <a:pt x="9950" y="14197"/>
                  <a:pt x="11861" y="14873"/>
                </a:cubicBezTo>
                <a:cubicBezTo>
                  <a:pt x="6721" y="15042"/>
                  <a:pt x="3295" y="18038"/>
                  <a:pt x="0" y="21126"/>
                </a:cubicBezTo>
                <a:lnTo>
                  <a:pt x="5838" y="21126"/>
                </a:lnTo>
                <a:cubicBezTo>
                  <a:pt x="6207" y="20803"/>
                  <a:pt x="6563" y="20481"/>
                  <a:pt x="6892" y="20174"/>
                </a:cubicBezTo>
                <a:cubicBezTo>
                  <a:pt x="11584" y="15964"/>
                  <a:pt x="15828" y="17546"/>
                  <a:pt x="17067" y="21126"/>
                </a:cubicBezTo>
                <a:lnTo>
                  <a:pt x="21600" y="21126"/>
                </a:lnTo>
                <a:cubicBezTo>
                  <a:pt x="21218" y="18376"/>
                  <a:pt x="19439" y="16148"/>
                  <a:pt x="16526" y="15411"/>
                </a:cubicBezTo>
              </a:path>
            </a:pathLst>
          </a:custGeom>
          <a:solidFill>
            <a:schemeClr val="accent2"/>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1" name="Slide Number"/>
          <p:cNvSpPr txBox="1">
            <a:spLocks noGrp="1"/>
          </p:cNvSpPr>
          <p:nvPr>
            <p:ph type="sldNum" sz="quarter" idx="2"/>
          </p:nvPr>
        </p:nvSpPr>
        <p:spPr>
          <a:prstGeom prst="rect">
            <a:avLst/>
          </a:prstGeom>
        </p:spPr>
        <p:txBody>
          <a:bodyPr/>
          <a:lstStyle>
            <a:lvl1pPr>
              <a:defRPr>
                <a:solidFill>
                  <a:srgbClr val="595959"/>
                </a:solidFill>
              </a:defRPr>
            </a:lvl1pPr>
          </a:lstStyle>
          <a:p>
            <a:pPr defTabSz="685800" hangingPunct="0">
              <a:buClrTx/>
            </a:pPr>
            <a:fld id="{86CB4B4D-7CA3-9044-876B-883B54F8677D}" type="slidenum">
              <a:rPr lang="en-IE" smtClean="0"/>
              <a:pPr defTabSz="685800" hangingPunct="0">
                <a:buClrTx/>
              </a:pPr>
              <a:t>‹#›</a:t>
            </a:fld>
            <a:endParaRPr lang="en-IE"/>
          </a:p>
        </p:txBody>
      </p:sp>
      <p:sp>
        <p:nvSpPr>
          <p:cNvPr id="1872" name="Title Text"/>
          <p:cNvSpPr txBox="1">
            <a:spLocks noGrp="1"/>
          </p:cNvSpPr>
          <p:nvPr>
            <p:ph type="title"/>
          </p:nvPr>
        </p:nvSpPr>
        <p:spPr>
          <a:xfrm>
            <a:off x="4673500" y="1842357"/>
            <a:ext cx="3468437" cy="1010074"/>
          </a:xfrm>
          <a:prstGeom prst="rect">
            <a:avLst/>
          </a:prstGeom>
        </p:spPr>
        <p:txBody>
          <a:bodyPr anchor="b"/>
          <a:lstStyle>
            <a:lvl1pPr>
              <a:defRPr>
                <a:solidFill>
                  <a:schemeClr val="accent2"/>
                </a:solidFill>
              </a:defRPr>
            </a:lvl1pPr>
          </a:lstStyle>
          <a:p>
            <a:r>
              <a:t>Title Text</a:t>
            </a:r>
          </a:p>
        </p:txBody>
      </p:sp>
      <p:sp>
        <p:nvSpPr>
          <p:cNvPr id="1873" name="Body Level One…"/>
          <p:cNvSpPr txBox="1">
            <a:spLocks noGrp="1"/>
          </p:cNvSpPr>
          <p:nvPr>
            <p:ph type="body" sz="quarter" idx="1"/>
          </p:nvPr>
        </p:nvSpPr>
        <p:spPr>
          <a:xfrm>
            <a:off x="4673500" y="3069347"/>
            <a:ext cx="3468437" cy="658333"/>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1968" name="Group 4"/>
          <p:cNvGrpSpPr/>
          <p:nvPr/>
        </p:nvGrpSpPr>
        <p:grpSpPr>
          <a:xfrm>
            <a:off x="4673499" y="962630"/>
            <a:ext cx="1514189" cy="604988"/>
            <a:chOff x="0" y="0"/>
            <a:chExt cx="2018916" cy="806649"/>
          </a:xfrm>
        </p:grpSpPr>
        <p:sp>
          <p:nvSpPr>
            <p:cNvPr id="1874" name="Freeform 5"/>
            <p:cNvSpPr/>
            <p:nvPr/>
          </p:nvSpPr>
          <p:spPr>
            <a:xfrm>
              <a:off x="1459" y="629040"/>
              <a:ext cx="38443" cy="68612"/>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5" name="Freeform 6"/>
            <p:cNvSpPr/>
            <p:nvPr/>
          </p:nvSpPr>
          <p:spPr>
            <a:xfrm>
              <a:off x="46713" y="647531"/>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6" name="Freeform 7"/>
            <p:cNvSpPr/>
            <p:nvPr/>
          </p:nvSpPr>
          <p:spPr>
            <a:xfrm>
              <a:off x="75910" y="647531"/>
              <a:ext cx="37956" cy="5060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7" name="Freeform 8"/>
            <p:cNvSpPr/>
            <p:nvPr/>
          </p:nvSpPr>
          <p:spPr>
            <a:xfrm>
              <a:off x="117757" y="626607"/>
              <a:ext cx="31631" cy="71045"/>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8" name="Freeform 9"/>
            <p:cNvSpPr/>
            <p:nvPr/>
          </p:nvSpPr>
          <p:spPr>
            <a:xfrm>
              <a:off x="149873" y="647531"/>
              <a:ext cx="36497"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79" name="Freeform 10"/>
            <p:cNvSpPr/>
            <p:nvPr/>
          </p:nvSpPr>
          <p:spPr>
            <a:xfrm>
              <a:off x="191721" y="647531"/>
              <a:ext cx="29197" cy="5060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7"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0" name="Freeform 11"/>
            <p:cNvSpPr/>
            <p:nvPr/>
          </p:nvSpPr>
          <p:spPr>
            <a:xfrm>
              <a:off x="225783" y="647531"/>
              <a:ext cx="28711" cy="5060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1" name="Freeform 12"/>
            <p:cNvSpPr/>
            <p:nvPr/>
          </p:nvSpPr>
          <p:spPr>
            <a:xfrm>
              <a:off x="261517" y="628067"/>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2" name="Freeform 13"/>
            <p:cNvSpPr/>
            <p:nvPr/>
          </p:nvSpPr>
          <p:spPr>
            <a:xfrm>
              <a:off x="283689" y="647531"/>
              <a:ext cx="37470" cy="5060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3" name="Freeform 14"/>
            <p:cNvSpPr/>
            <p:nvPr/>
          </p:nvSpPr>
          <p:spPr>
            <a:xfrm>
              <a:off x="328943" y="647531"/>
              <a:ext cx="37956" cy="50121"/>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4" name="Freeform 15"/>
            <p:cNvSpPr/>
            <p:nvPr/>
          </p:nvSpPr>
          <p:spPr>
            <a:xfrm>
              <a:off x="373711" y="647531"/>
              <a:ext cx="36983" cy="5060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5" name="Rectangle 222"/>
            <p:cNvSpPr/>
            <p:nvPr/>
          </p:nvSpPr>
          <p:spPr>
            <a:xfrm>
              <a:off x="419938" y="627580"/>
              <a:ext cx="13625" cy="70071"/>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6" name="Freeform 17"/>
            <p:cNvSpPr/>
            <p:nvPr/>
          </p:nvSpPr>
          <p:spPr>
            <a:xfrm>
              <a:off x="461786" y="629040"/>
              <a:ext cx="40876" cy="69099"/>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7" name="Freeform 18"/>
            <p:cNvSpPr/>
            <p:nvPr/>
          </p:nvSpPr>
          <p:spPr>
            <a:xfrm>
              <a:off x="508986" y="647531"/>
              <a:ext cx="36497"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8" name="Freeform 19"/>
            <p:cNvSpPr/>
            <p:nvPr/>
          </p:nvSpPr>
          <p:spPr>
            <a:xfrm>
              <a:off x="547915" y="648504"/>
              <a:ext cx="38929" cy="49148"/>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89" name="Freeform 20"/>
            <p:cNvSpPr/>
            <p:nvPr/>
          </p:nvSpPr>
          <p:spPr>
            <a:xfrm>
              <a:off x="589762" y="647531"/>
              <a:ext cx="36497"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0" name="Rectangle 227"/>
            <p:cNvSpPr/>
            <p:nvPr/>
          </p:nvSpPr>
          <p:spPr>
            <a:xfrm>
              <a:off x="634530" y="627580"/>
              <a:ext cx="13139" cy="70071"/>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1" name="Freeform 22"/>
            <p:cNvSpPr/>
            <p:nvPr/>
          </p:nvSpPr>
          <p:spPr>
            <a:xfrm>
              <a:off x="655941" y="647531"/>
              <a:ext cx="37956" cy="5060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2" name="Freeform 23"/>
            <p:cNvSpPr/>
            <p:nvPr/>
          </p:nvSpPr>
          <p:spPr>
            <a:xfrm>
              <a:off x="701681" y="647531"/>
              <a:ext cx="38443" cy="69099"/>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3" name="Freeform 24"/>
            <p:cNvSpPr/>
            <p:nvPr/>
          </p:nvSpPr>
          <p:spPr>
            <a:xfrm>
              <a:off x="747908" y="647531"/>
              <a:ext cx="59854" cy="5012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4" name="Freeform 25"/>
            <p:cNvSpPr/>
            <p:nvPr/>
          </p:nvSpPr>
          <p:spPr>
            <a:xfrm>
              <a:off x="816033" y="647531"/>
              <a:ext cx="36496" cy="5060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5" name="Freeform 26"/>
            <p:cNvSpPr/>
            <p:nvPr/>
          </p:nvSpPr>
          <p:spPr>
            <a:xfrm>
              <a:off x="860800" y="647531"/>
              <a:ext cx="36983" cy="5012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6" name="Freeform 27"/>
            <p:cNvSpPr/>
            <p:nvPr/>
          </p:nvSpPr>
          <p:spPr>
            <a:xfrm>
              <a:off x="904595" y="634879"/>
              <a:ext cx="28710" cy="63260"/>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612"/>
                  </a:lnTo>
                  <a:lnTo>
                    <a:pt x="4388" y="4612"/>
                  </a:lnTo>
                  <a:lnTo>
                    <a:pt x="4388"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7" name="Freeform 28"/>
            <p:cNvSpPr/>
            <p:nvPr/>
          </p:nvSpPr>
          <p:spPr>
            <a:xfrm>
              <a:off x="116784" y="734633"/>
              <a:ext cx="35523" cy="69098"/>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8" name="Freeform 29"/>
            <p:cNvSpPr/>
            <p:nvPr/>
          </p:nvSpPr>
          <p:spPr>
            <a:xfrm>
              <a:off x="158632" y="753124"/>
              <a:ext cx="36983"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899" name="Freeform 30"/>
            <p:cNvSpPr/>
            <p:nvPr/>
          </p:nvSpPr>
          <p:spPr>
            <a:xfrm>
              <a:off x="203886" y="753124"/>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0" name="Freeform 31"/>
            <p:cNvSpPr/>
            <p:nvPr/>
          </p:nvSpPr>
          <p:spPr>
            <a:xfrm>
              <a:off x="232109" y="753610"/>
              <a:ext cx="38929" cy="4963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1" name="Freeform 32"/>
            <p:cNvSpPr/>
            <p:nvPr/>
          </p:nvSpPr>
          <p:spPr>
            <a:xfrm>
              <a:off x="276599" y="733660"/>
              <a:ext cx="13208" cy="69585"/>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2" name="Freeform 33"/>
            <p:cNvSpPr/>
            <p:nvPr/>
          </p:nvSpPr>
          <p:spPr>
            <a:xfrm>
              <a:off x="298287" y="753124"/>
              <a:ext cx="29684" cy="50607"/>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3" name="Freeform 34"/>
            <p:cNvSpPr/>
            <p:nvPr/>
          </p:nvSpPr>
          <p:spPr>
            <a:xfrm>
              <a:off x="331376" y="753124"/>
              <a:ext cx="36983"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4" name="Freeform 35"/>
            <p:cNvSpPr/>
            <p:nvPr/>
          </p:nvSpPr>
          <p:spPr>
            <a:xfrm>
              <a:off x="388795" y="732686"/>
              <a:ext cx="31631" cy="70559"/>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5" name="Freeform 36"/>
            <p:cNvSpPr/>
            <p:nvPr/>
          </p:nvSpPr>
          <p:spPr>
            <a:xfrm>
              <a:off x="420911" y="753124"/>
              <a:ext cx="37956" cy="50607"/>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6" name="Freeform 37"/>
            <p:cNvSpPr/>
            <p:nvPr/>
          </p:nvSpPr>
          <p:spPr>
            <a:xfrm>
              <a:off x="466165" y="753124"/>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7" name="Freeform 38"/>
            <p:cNvSpPr/>
            <p:nvPr/>
          </p:nvSpPr>
          <p:spPr>
            <a:xfrm>
              <a:off x="508500" y="735119"/>
              <a:ext cx="37469" cy="68126"/>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8" name="Freeform 39"/>
            <p:cNvSpPr/>
            <p:nvPr/>
          </p:nvSpPr>
          <p:spPr>
            <a:xfrm>
              <a:off x="545968" y="753124"/>
              <a:ext cx="36496" cy="50607"/>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09" name="Freeform 40"/>
            <p:cNvSpPr/>
            <p:nvPr/>
          </p:nvSpPr>
          <p:spPr>
            <a:xfrm>
              <a:off x="587816" y="753124"/>
              <a:ext cx="36983" cy="50607"/>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0" name="Freeform 41"/>
            <p:cNvSpPr/>
            <p:nvPr/>
          </p:nvSpPr>
          <p:spPr>
            <a:xfrm>
              <a:off x="632584" y="753124"/>
              <a:ext cx="29683" cy="50607"/>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1" name="Freeform 42"/>
            <p:cNvSpPr/>
            <p:nvPr/>
          </p:nvSpPr>
          <p:spPr>
            <a:xfrm>
              <a:off x="667132" y="733173"/>
              <a:ext cx="37470" cy="700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2" name="Freeform 43"/>
            <p:cNvSpPr/>
            <p:nvPr/>
          </p:nvSpPr>
          <p:spPr>
            <a:xfrm>
              <a:off x="712873" y="753124"/>
              <a:ext cx="36496" cy="50607"/>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3" name="Freeform 44"/>
            <p:cNvSpPr/>
            <p:nvPr/>
          </p:nvSpPr>
          <p:spPr>
            <a:xfrm>
              <a:off x="756667" y="753124"/>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4" name="Freeform 45"/>
            <p:cNvSpPr/>
            <p:nvPr/>
          </p:nvSpPr>
          <p:spPr>
            <a:xfrm>
              <a:off x="784890" y="753124"/>
              <a:ext cx="29198" cy="50607"/>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5" name="Freeform 46"/>
            <p:cNvSpPr/>
            <p:nvPr/>
          </p:nvSpPr>
          <p:spPr>
            <a:xfrm>
              <a:off x="0" y="150223"/>
              <a:ext cx="344029" cy="38782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6" name="Freeform 47"/>
            <p:cNvSpPr/>
            <p:nvPr/>
          </p:nvSpPr>
          <p:spPr>
            <a:xfrm>
              <a:off x="395121" y="150223"/>
              <a:ext cx="356195" cy="38782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7" name="Freeform 48"/>
            <p:cNvSpPr/>
            <p:nvPr/>
          </p:nvSpPr>
          <p:spPr>
            <a:xfrm>
              <a:off x="796569" y="143410"/>
              <a:ext cx="310940" cy="400962"/>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8" name="Freeform 49"/>
            <p:cNvSpPr/>
            <p:nvPr/>
          </p:nvSpPr>
          <p:spPr>
            <a:xfrm>
              <a:off x="1148383" y="150223"/>
              <a:ext cx="335757" cy="38782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19" name="Freeform 50"/>
            <p:cNvSpPr/>
            <p:nvPr/>
          </p:nvSpPr>
          <p:spPr>
            <a:xfrm>
              <a:off x="1203369" y="218119"/>
              <a:ext cx="783406" cy="322847"/>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0" name="Freeform 51"/>
            <p:cNvSpPr/>
            <p:nvPr/>
          </p:nvSpPr>
          <p:spPr>
            <a:xfrm>
              <a:off x="1746160" y="0"/>
              <a:ext cx="161096" cy="220648"/>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1" name="Freeform 52"/>
            <p:cNvSpPr/>
            <p:nvPr/>
          </p:nvSpPr>
          <p:spPr>
            <a:xfrm>
              <a:off x="1441805" y="471084"/>
              <a:ext cx="562027" cy="98591"/>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2" name="Freeform 53"/>
            <p:cNvSpPr/>
            <p:nvPr/>
          </p:nvSpPr>
          <p:spPr>
            <a:xfrm>
              <a:off x="1077339" y="626607"/>
              <a:ext cx="43795" cy="68125"/>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3" name="Freeform 54"/>
            <p:cNvSpPr/>
            <p:nvPr/>
          </p:nvSpPr>
          <p:spPr>
            <a:xfrm>
              <a:off x="1128919" y="644611"/>
              <a:ext cx="37469" cy="5012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4" name="Freeform 55"/>
            <p:cNvSpPr/>
            <p:nvPr/>
          </p:nvSpPr>
          <p:spPr>
            <a:xfrm>
              <a:off x="1191204" y="631960"/>
              <a:ext cx="28711" cy="6325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5" name="Freeform 56"/>
            <p:cNvSpPr/>
            <p:nvPr/>
          </p:nvSpPr>
          <p:spPr>
            <a:xfrm>
              <a:off x="1225753" y="626120"/>
              <a:ext cx="35523" cy="69099"/>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6" name="Freeform 57"/>
            <p:cNvSpPr/>
            <p:nvPr/>
          </p:nvSpPr>
          <p:spPr>
            <a:xfrm>
              <a:off x="1267601" y="644611"/>
              <a:ext cx="36496" cy="5060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7" name="Freeform 58"/>
            <p:cNvSpPr/>
            <p:nvPr/>
          </p:nvSpPr>
          <p:spPr>
            <a:xfrm>
              <a:off x="1312855" y="625147"/>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8" name="Freeform 59"/>
            <p:cNvSpPr/>
            <p:nvPr/>
          </p:nvSpPr>
          <p:spPr>
            <a:xfrm>
              <a:off x="1336698" y="644611"/>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29" name="Freeform 60"/>
            <p:cNvSpPr/>
            <p:nvPr/>
          </p:nvSpPr>
          <p:spPr>
            <a:xfrm>
              <a:off x="1367841" y="624661"/>
              <a:ext cx="38443" cy="70558"/>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0" name="Freeform 61"/>
            <p:cNvSpPr/>
            <p:nvPr/>
          </p:nvSpPr>
          <p:spPr>
            <a:xfrm>
              <a:off x="1415528" y="624661"/>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1" name="Freeform 62"/>
            <p:cNvSpPr/>
            <p:nvPr/>
          </p:nvSpPr>
          <p:spPr>
            <a:xfrm>
              <a:off x="1463215" y="625147"/>
              <a:ext cx="20438" cy="695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2" name="Freeform 63"/>
            <p:cNvSpPr/>
            <p:nvPr/>
          </p:nvSpPr>
          <p:spPr>
            <a:xfrm>
              <a:off x="1484626" y="644611"/>
              <a:ext cx="28710" cy="5060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8"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3" name="Freeform 64"/>
            <p:cNvSpPr/>
            <p:nvPr/>
          </p:nvSpPr>
          <p:spPr>
            <a:xfrm>
              <a:off x="1538639" y="645098"/>
              <a:ext cx="37469" cy="50121"/>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4" name="Freeform 65"/>
            <p:cNvSpPr/>
            <p:nvPr/>
          </p:nvSpPr>
          <p:spPr>
            <a:xfrm>
              <a:off x="1586326" y="644611"/>
              <a:ext cx="59853" cy="5012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5" name="Freeform 66"/>
            <p:cNvSpPr/>
            <p:nvPr/>
          </p:nvSpPr>
          <p:spPr>
            <a:xfrm>
              <a:off x="1675861" y="626607"/>
              <a:ext cx="29684" cy="681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6" name="Freeform 67"/>
            <p:cNvSpPr/>
            <p:nvPr/>
          </p:nvSpPr>
          <p:spPr>
            <a:xfrm>
              <a:off x="1715762" y="624661"/>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7" name="Freeform 68"/>
            <p:cNvSpPr/>
            <p:nvPr/>
          </p:nvSpPr>
          <p:spPr>
            <a:xfrm>
              <a:off x="1761989" y="644611"/>
              <a:ext cx="37956" cy="5060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8" name="Freeform 69"/>
            <p:cNvSpPr/>
            <p:nvPr/>
          </p:nvSpPr>
          <p:spPr>
            <a:xfrm>
              <a:off x="1808217" y="644611"/>
              <a:ext cx="25304" cy="5012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39" name="Freeform 70"/>
            <p:cNvSpPr/>
            <p:nvPr/>
          </p:nvSpPr>
          <p:spPr>
            <a:xfrm>
              <a:off x="1839359" y="624661"/>
              <a:ext cx="38443" cy="70558"/>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0" name="Freeform 71"/>
            <p:cNvSpPr/>
            <p:nvPr/>
          </p:nvSpPr>
          <p:spPr>
            <a:xfrm>
              <a:off x="1884127" y="644611"/>
              <a:ext cx="36983" cy="5060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1" name="Freeform 72"/>
            <p:cNvSpPr/>
            <p:nvPr/>
          </p:nvSpPr>
          <p:spPr>
            <a:xfrm>
              <a:off x="1930841" y="625147"/>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2" name="Freeform 73"/>
            <p:cNvSpPr/>
            <p:nvPr/>
          </p:nvSpPr>
          <p:spPr>
            <a:xfrm>
              <a:off x="1954684" y="644611"/>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3" name="Freeform 74"/>
            <p:cNvSpPr/>
            <p:nvPr/>
          </p:nvSpPr>
          <p:spPr>
            <a:xfrm>
              <a:off x="1985340" y="631960"/>
              <a:ext cx="28711" cy="6325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2" y="17833"/>
                    <a:pt x="20756" y="17757"/>
                  </a:cubicBezTo>
                  <a:lnTo>
                    <a:pt x="20756" y="21293"/>
                  </a:lnTo>
                  <a:cubicBezTo>
                    <a:pt x="19406" y="21446"/>
                    <a:pt x="17381" y="21600"/>
                    <a:pt x="14850" y="21600"/>
                  </a:cubicBezTo>
                  <a:cubicBezTo>
                    <a:pt x="11812" y="21600"/>
                    <a:pt x="9450" y="21293"/>
                    <a:pt x="7594" y="20524"/>
                  </a:cubicBezTo>
                  <a:cubicBezTo>
                    <a:pt x="5569" y="19601"/>
                    <a:pt x="4388" y="18372"/>
                    <a:pt x="4388" y="15681"/>
                  </a:cubicBezTo>
                  <a:lnTo>
                    <a:pt x="4388" y="7764"/>
                  </a:lnTo>
                  <a:lnTo>
                    <a:pt x="0" y="7764"/>
                  </a:lnTo>
                  <a:lnTo>
                    <a:pt x="0" y="4535"/>
                  </a:lnTo>
                  <a:lnTo>
                    <a:pt x="4388" y="4535"/>
                  </a:lnTo>
                  <a:lnTo>
                    <a:pt x="4388"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4" name="Freeform 75"/>
            <p:cNvSpPr/>
            <p:nvPr/>
          </p:nvSpPr>
          <p:spPr>
            <a:xfrm>
              <a:off x="1061494" y="737066"/>
              <a:ext cx="41149" cy="69098"/>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5" name="Freeform 76"/>
            <p:cNvSpPr/>
            <p:nvPr/>
          </p:nvSpPr>
          <p:spPr>
            <a:xfrm>
              <a:off x="1113347" y="735606"/>
              <a:ext cx="36983" cy="700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6" name="Freeform 77"/>
            <p:cNvSpPr/>
            <p:nvPr/>
          </p:nvSpPr>
          <p:spPr>
            <a:xfrm>
              <a:off x="1159088" y="755557"/>
              <a:ext cx="36496" cy="50607"/>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7" name="Freeform 78"/>
            <p:cNvSpPr/>
            <p:nvPr/>
          </p:nvSpPr>
          <p:spPr>
            <a:xfrm>
              <a:off x="1205802" y="736093"/>
              <a:ext cx="13626" cy="69585"/>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8" name="Freeform 79"/>
            <p:cNvSpPr/>
            <p:nvPr/>
          </p:nvSpPr>
          <p:spPr>
            <a:xfrm>
              <a:off x="1230132" y="755557"/>
              <a:ext cx="25305" cy="50121"/>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49" name="Freeform 80"/>
            <p:cNvSpPr/>
            <p:nvPr/>
          </p:nvSpPr>
          <p:spPr>
            <a:xfrm>
              <a:off x="1262248" y="755557"/>
              <a:ext cx="59853" cy="50121"/>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0" name="Freeform 81"/>
            <p:cNvSpPr/>
            <p:nvPr/>
          </p:nvSpPr>
          <p:spPr>
            <a:xfrm>
              <a:off x="1333018" y="736093"/>
              <a:ext cx="13413"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1" name="Freeform 82"/>
            <p:cNvSpPr/>
            <p:nvPr/>
          </p:nvSpPr>
          <p:spPr>
            <a:xfrm>
              <a:off x="1357622" y="736093"/>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2" name="Freeform 83"/>
            <p:cNvSpPr/>
            <p:nvPr/>
          </p:nvSpPr>
          <p:spPr>
            <a:xfrm>
              <a:off x="1405309" y="736093"/>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3" name="Rectangle 290"/>
            <p:cNvSpPr/>
            <p:nvPr/>
          </p:nvSpPr>
          <p:spPr>
            <a:xfrm>
              <a:off x="1430126" y="735606"/>
              <a:ext cx="13139" cy="70071"/>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4" name="Freeform 85"/>
            <p:cNvSpPr/>
            <p:nvPr/>
          </p:nvSpPr>
          <p:spPr>
            <a:xfrm>
              <a:off x="1471001" y="735606"/>
              <a:ext cx="37956" cy="70558"/>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5" name="Freeform 86"/>
            <p:cNvSpPr/>
            <p:nvPr/>
          </p:nvSpPr>
          <p:spPr>
            <a:xfrm>
              <a:off x="1518201" y="755557"/>
              <a:ext cx="37956" cy="50607"/>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6" name="Freeform 87"/>
            <p:cNvSpPr/>
            <p:nvPr/>
          </p:nvSpPr>
          <p:spPr>
            <a:xfrm>
              <a:off x="1581946" y="737552"/>
              <a:ext cx="57907" cy="68126"/>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7" name="Freeform 88"/>
            <p:cNvSpPr/>
            <p:nvPr/>
          </p:nvSpPr>
          <p:spPr>
            <a:xfrm>
              <a:off x="1650071" y="735606"/>
              <a:ext cx="36983" cy="7007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8" name="Freeform 89"/>
            <p:cNvSpPr/>
            <p:nvPr/>
          </p:nvSpPr>
          <p:spPr>
            <a:xfrm>
              <a:off x="1697758" y="736093"/>
              <a:ext cx="36983" cy="70071"/>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59" name="Freeform 90"/>
            <p:cNvSpPr/>
            <p:nvPr/>
          </p:nvSpPr>
          <p:spPr>
            <a:xfrm>
              <a:off x="1745657" y="736093"/>
              <a:ext cx="13414"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0" name="Freeform 91"/>
            <p:cNvSpPr/>
            <p:nvPr/>
          </p:nvSpPr>
          <p:spPr>
            <a:xfrm>
              <a:off x="1770262" y="755557"/>
              <a:ext cx="37469" cy="50121"/>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1" name="Freeform 92"/>
            <p:cNvSpPr/>
            <p:nvPr/>
          </p:nvSpPr>
          <p:spPr>
            <a:xfrm>
              <a:off x="1815029" y="742905"/>
              <a:ext cx="29197" cy="6325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2"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2" name="Freeform 93"/>
            <p:cNvSpPr/>
            <p:nvPr/>
          </p:nvSpPr>
          <p:spPr>
            <a:xfrm>
              <a:off x="1850551" y="755557"/>
              <a:ext cx="36497" cy="50607"/>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3" name="Freeform 94"/>
            <p:cNvSpPr/>
            <p:nvPr/>
          </p:nvSpPr>
          <p:spPr>
            <a:xfrm>
              <a:off x="1894832" y="755557"/>
              <a:ext cx="37956" cy="50607"/>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4" name="Freeform 95"/>
            <p:cNvSpPr/>
            <p:nvPr/>
          </p:nvSpPr>
          <p:spPr>
            <a:xfrm>
              <a:off x="1941766" y="736093"/>
              <a:ext cx="13893" cy="69585"/>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5" name="Freeform 96"/>
            <p:cNvSpPr/>
            <p:nvPr/>
          </p:nvSpPr>
          <p:spPr>
            <a:xfrm>
              <a:off x="1966363" y="755557"/>
              <a:ext cx="25304" cy="50121"/>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6" name="Freeform 97"/>
            <p:cNvSpPr/>
            <p:nvPr/>
          </p:nvSpPr>
          <p:spPr>
            <a:xfrm>
              <a:off x="1998478" y="736093"/>
              <a:ext cx="20439" cy="69585"/>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1967" name="Line 98"/>
            <p:cNvSpPr/>
            <p:nvPr/>
          </p:nvSpPr>
          <p:spPr>
            <a:xfrm>
              <a:off x="1004835" y="628553"/>
              <a:ext cx="1" cy="178097"/>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2299510017"/>
      </p:ext>
    </p:extLst>
  </p:cSld>
  <p:clrMapOvr>
    <a:masterClrMapping/>
  </p:clrMapOvr>
  <p:transition spd="med"/>
</p:sldLayout>
</file>

<file path=ppt/slideLayouts/slideLayout88.xml><?xml version="1.0" encoding="utf-8"?>
<p:sldLayout xmlns:a="http://schemas.openxmlformats.org/drawingml/2006/main" xmlns:r="http://schemas.openxmlformats.org/officeDocument/2006/relationships" xmlns:p="http://schemas.openxmlformats.org/presentationml/2006/main" type="tx">
  <p:cSld name="Title and content (2 column)">
    <p:spTree>
      <p:nvGrpSpPr>
        <p:cNvPr id="1" name=""/>
        <p:cNvGrpSpPr/>
        <p:nvPr/>
      </p:nvGrpSpPr>
      <p:grpSpPr>
        <a:xfrm>
          <a:off x="0" y="0"/>
          <a:ext cx="0" cy="0"/>
          <a:chOff x="0" y="0"/>
          <a:chExt cx="0" cy="0"/>
        </a:xfrm>
      </p:grpSpPr>
      <p:sp>
        <p:nvSpPr>
          <p:cNvPr id="2088"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089" name="Title Text"/>
          <p:cNvSpPr txBox="1">
            <a:spLocks noGrp="1"/>
          </p:cNvSpPr>
          <p:nvPr>
            <p:ph type="title"/>
          </p:nvPr>
        </p:nvSpPr>
        <p:spPr>
          <a:xfrm>
            <a:off x="386100" y="673212"/>
            <a:ext cx="3942437" cy="594805"/>
          </a:xfrm>
          <a:prstGeom prst="rect">
            <a:avLst/>
          </a:prstGeom>
        </p:spPr>
        <p:txBody>
          <a:bodyPr anchor="b"/>
          <a:lstStyle>
            <a:lvl1pPr>
              <a:defRPr>
                <a:solidFill>
                  <a:schemeClr val="accent2"/>
                </a:solidFill>
              </a:defRPr>
            </a:lvl1pPr>
          </a:lstStyle>
          <a:p>
            <a:r>
              <a:t>Title Text</a:t>
            </a:r>
          </a:p>
        </p:txBody>
      </p:sp>
      <p:sp>
        <p:nvSpPr>
          <p:cNvPr id="2090"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091" name="Body Level One…"/>
          <p:cNvSpPr txBox="1">
            <a:spLocks noGrp="1"/>
          </p:cNvSpPr>
          <p:nvPr>
            <p:ph type="body" idx="1"/>
          </p:nvPr>
        </p:nvSpPr>
        <p:spPr>
          <a:xfrm>
            <a:off x="386100" y="1697953"/>
            <a:ext cx="7507745" cy="2772335"/>
          </a:xfrm>
          <a:prstGeom prst="rect">
            <a:avLst/>
          </a:prstGeom>
        </p:spPr>
        <p:txBody>
          <a:bodyPr numCol="2" spcCol="359999"/>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2098" name="Group 11"/>
          <p:cNvGrpSpPr/>
          <p:nvPr/>
        </p:nvGrpSpPr>
        <p:grpSpPr>
          <a:xfrm>
            <a:off x="-1530678" y="2991542"/>
            <a:ext cx="1404158" cy="2177012"/>
            <a:chOff x="0" y="0"/>
            <a:chExt cx="1872210" cy="2902681"/>
          </a:xfrm>
        </p:grpSpPr>
        <p:grpSp>
          <p:nvGrpSpPr>
            <p:cNvPr id="2094" name="Group 113"/>
            <p:cNvGrpSpPr/>
            <p:nvPr/>
          </p:nvGrpSpPr>
          <p:grpSpPr>
            <a:xfrm>
              <a:off x="0" y="270030"/>
              <a:ext cx="1872210" cy="2632651"/>
              <a:chOff x="0" y="0"/>
              <a:chExt cx="1872209" cy="2632649"/>
            </a:xfrm>
          </p:grpSpPr>
          <p:sp>
            <p:nvSpPr>
              <p:cNvPr id="2092"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093"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097" name="Group 120"/>
            <p:cNvGrpSpPr/>
            <p:nvPr/>
          </p:nvGrpSpPr>
          <p:grpSpPr>
            <a:xfrm>
              <a:off x="108012" y="0"/>
              <a:ext cx="540061" cy="540061"/>
              <a:chOff x="0" y="0"/>
              <a:chExt cx="540060" cy="540060"/>
            </a:xfrm>
          </p:grpSpPr>
          <p:sp>
            <p:nvSpPr>
              <p:cNvPr id="2095"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096"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099" name="Freeform 11"/>
          <p:cNvSpPr/>
          <p:nvPr/>
        </p:nvSpPr>
        <p:spPr>
          <a:xfrm>
            <a:off x="3474451" y="1601728"/>
            <a:ext cx="6455405" cy="4595696"/>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194" name="Group 4"/>
          <p:cNvGrpSpPr/>
          <p:nvPr/>
        </p:nvGrpSpPr>
        <p:grpSpPr>
          <a:xfrm>
            <a:off x="7916400" y="224467"/>
            <a:ext cx="891346" cy="356033"/>
            <a:chOff x="0" y="0"/>
            <a:chExt cx="1188459" cy="474710"/>
          </a:xfrm>
        </p:grpSpPr>
        <p:sp>
          <p:nvSpPr>
            <p:cNvPr id="2100"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1"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2"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3"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4"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5"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6"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7"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8"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09"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0"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1"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2"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3"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4"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5"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6"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7"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8"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19"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0"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1"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2"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3"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4"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5"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6"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7"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8"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29"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0"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1"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2"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3"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4"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5"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6"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7"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8"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39"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0"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1"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2"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3"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4"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5"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6"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7"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8"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49"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0"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1"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2"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3"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4"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5"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6"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7"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8"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59"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0"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1"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2"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3"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4"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5"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6"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7"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8"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69"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0"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1"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2"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3"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4"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5"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6"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7"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8"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79"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0"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1"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2"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3"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4"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5"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6"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7"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8"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89"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0"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1"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2"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193"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1177380386"/>
      </p:ext>
    </p:extLst>
  </p:cSld>
  <p:clrMapOvr>
    <a:masterClrMapping/>
  </p:clrMapOvr>
  <p:transition spd="med"/>
</p:sldLayout>
</file>

<file path=ppt/slideLayouts/slideLayout89.xml><?xml version="1.0" encoding="utf-8"?>
<p:sldLayout xmlns:a="http://schemas.openxmlformats.org/drawingml/2006/main" xmlns:r="http://schemas.openxmlformats.org/officeDocument/2006/relationships" xmlns:p="http://schemas.openxmlformats.org/presentationml/2006/main" type="tx">
  <p:cSld name="Title and content larger text">
    <p:spTree>
      <p:nvGrpSpPr>
        <p:cNvPr id="1" name=""/>
        <p:cNvGrpSpPr/>
        <p:nvPr/>
      </p:nvGrpSpPr>
      <p:grpSpPr>
        <a:xfrm>
          <a:off x="0" y="0"/>
          <a:ext cx="0" cy="0"/>
          <a:chOff x="0" y="0"/>
          <a:chExt cx="0" cy="0"/>
        </a:xfrm>
      </p:grpSpPr>
      <p:sp>
        <p:nvSpPr>
          <p:cNvPr id="2201"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202" name="Title Text"/>
          <p:cNvSpPr txBox="1">
            <a:spLocks noGrp="1"/>
          </p:cNvSpPr>
          <p:nvPr>
            <p:ph type="title"/>
          </p:nvPr>
        </p:nvSpPr>
        <p:spPr>
          <a:xfrm>
            <a:off x="386100" y="673212"/>
            <a:ext cx="3942437" cy="594805"/>
          </a:xfrm>
          <a:prstGeom prst="rect">
            <a:avLst/>
          </a:prstGeom>
        </p:spPr>
        <p:txBody>
          <a:bodyPr anchor="b"/>
          <a:lstStyle>
            <a:lvl1pPr>
              <a:defRPr>
                <a:solidFill>
                  <a:schemeClr val="accent2"/>
                </a:solidFill>
              </a:defRPr>
            </a:lvl1pPr>
          </a:lstStyle>
          <a:p>
            <a:r>
              <a:t>Title Text</a:t>
            </a:r>
          </a:p>
        </p:txBody>
      </p:sp>
      <p:sp>
        <p:nvSpPr>
          <p:cNvPr id="2203"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204" name="Body Level One…"/>
          <p:cNvSpPr txBox="1">
            <a:spLocks noGrp="1"/>
          </p:cNvSpPr>
          <p:nvPr>
            <p:ph type="body" idx="1"/>
          </p:nvPr>
        </p:nvSpPr>
        <p:spPr>
          <a:xfrm>
            <a:off x="386100" y="1697953"/>
            <a:ext cx="7507745" cy="2772335"/>
          </a:xfrm>
          <a:prstGeom prst="rect">
            <a:avLst/>
          </a:prstGeom>
        </p:spPr>
        <p:txBody>
          <a:bodyPr/>
          <a:lstStyle>
            <a:lvl1pPr>
              <a:defRPr sz="2100">
                <a:solidFill>
                  <a:schemeClr val="accent1"/>
                </a:solidFill>
              </a:defRPr>
            </a:lvl1pPr>
            <a:lvl2pPr>
              <a:defRPr sz="2100">
                <a:solidFill>
                  <a:schemeClr val="accent1"/>
                </a:solidFill>
              </a:defRPr>
            </a:lvl2pPr>
            <a:lvl3pPr marL="266700" indent="-266700">
              <a:defRPr sz="2100">
                <a:solidFill>
                  <a:schemeClr val="accent1"/>
                </a:solidFill>
              </a:defRPr>
            </a:lvl3pPr>
            <a:lvl4pPr marL="464344" indent="-300038">
              <a:defRPr sz="2100">
                <a:solidFill>
                  <a:schemeClr val="accent1"/>
                </a:solidFill>
              </a:defRPr>
            </a:lvl4pPr>
            <a:lvl5pPr>
              <a:defRPr sz="2100">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2211" name="Group 11"/>
          <p:cNvGrpSpPr/>
          <p:nvPr/>
        </p:nvGrpSpPr>
        <p:grpSpPr>
          <a:xfrm>
            <a:off x="-1530678" y="2991542"/>
            <a:ext cx="1404158" cy="2177012"/>
            <a:chOff x="0" y="0"/>
            <a:chExt cx="1872210" cy="2902681"/>
          </a:xfrm>
        </p:grpSpPr>
        <p:grpSp>
          <p:nvGrpSpPr>
            <p:cNvPr id="2207" name="Group 113"/>
            <p:cNvGrpSpPr/>
            <p:nvPr/>
          </p:nvGrpSpPr>
          <p:grpSpPr>
            <a:xfrm>
              <a:off x="0" y="270030"/>
              <a:ext cx="1872210" cy="2632651"/>
              <a:chOff x="0" y="0"/>
              <a:chExt cx="1872209" cy="2632649"/>
            </a:xfrm>
          </p:grpSpPr>
          <p:sp>
            <p:nvSpPr>
              <p:cNvPr id="2205"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206"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210" name="Group 120"/>
            <p:cNvGrpSpPr/>
            <p:nvPr/>
          </p:nvGrpSpPr>
          <p:grpSpPr>
            <a:xfrm>
              <a:off x="108012" y="0"/>
              <a:ext cx="540061" cy="540061"/>
              <a:chOff x="0" y="0"/>
              <a:chExt cx="540060" cy="540060"/>
            </a:xfrm>
          </p:grpSpPr>
          <p:sp>
            <p:nvSpPr>
              <p:cNvPr id="2208"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209"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212" name="Freeform 11"/>
          <p:cNvSpPr/>
          <p:nvPr/>
        </p:nvSpPr>
        <p:spPr>
          <a:xfrm>
            <a:off x="1752561" y="-1103074"/>
            <a:ext cx="12486118" cy="8889049"/>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307" name="Group 4"/>
          <p:cNvGrpSpPr/>
          <p:nvPr/>
        </p:nvGrpSpPr>
        <p:grpSpPr>
          <a:xfrm>
            <a:off x="7916400" y="224467"/>
            <a:ext cx="891346" cy="356033"/>
            <a:chOff x="0" y="0"/>
            <a:chExt cx="1188459" cy="474710"/>
          </a:xfrm>
        </p:grpSpPr>
        <p:sp>
          <p:nvSpPr>
            <p:cNvPr id="2213"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4"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5"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6"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7"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8"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19"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0"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1"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2"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3"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4"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5"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6"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7"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8"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29"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0"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1"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2"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3"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4"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5"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6"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7"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8"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39"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0"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1"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2"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3"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4"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5"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6"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7"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8"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49"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0"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1"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2"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3"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4"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5"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6"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7"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8"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59"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0"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1"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2"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3"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4"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5"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6"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7"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8"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69"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0"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1"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2"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3"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4"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5"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6"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7"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8"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79"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0"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1"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2"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3"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4"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5"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6"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7"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8"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89"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0"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1"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2"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3"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4"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5"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6"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7"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8"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299"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0"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1"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2"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3"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4"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5"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06"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1973265367"/>
      </p:ext>
    </p:extLst>
  </p:cSld>
  <p:clrMapOvr>
    <a:masterClrMapping/>
  </p:clrMapOvr>
  <p:transition spd="med"/>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itle, content and image: White">
  <p:cSld name="Title, content and image: White">
    <p:bg>
      <p:bgPr>
        <a:solidFill>
          <a:schemeClr val="lt1"/>
        </a:solidFill>
        <a:effectLst/>
      </p:bgPr>
    </p:bg>
    <p:spTree>
      <p:nvGrpSpPr>
        <p:cNvPr id="1" name="Shape 908"/>
        <p:cNvGrpSpPr/>
        <p:nvPr/>
      </p:nvGrpSpPr>
      <p:grpSpPr>
        <a:xfrm>
          <a:off x="0" y="0"/>
          <a:ext cx="0" cy="0"/>
          <a:chOff x="0" y="0"/>
          <a:chExt cx="0" cy="0"/>
        </a:xfrm>
      </p:grpSpPr>
      <p:sp>
        <p:nvSpPr>
          <p:cNvPr id="909" name="Google Shape;909;p10"/>
          <p:cNvSpPr/>
          <p:nvPr/>
        </p:nvSpPr>
        <p:spPr>
          <a:xfrm>
            <a:off x="-2700" y="0"/>
            <a:ext cx="9153300" cy="5148900"/>
          </a:xfrm>
          <a:prstGeom prst="rect">
            <a:avLst/>
          </a:prstGeom>
          <a:solidFill>
            <a:schemeClr val="lt1"/>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lt1"/>
              </a:solidFill>
              <a:latin typeface="Calibri"/>
              <a:ea typeface="Calibri"/>
              <a:cs typeface="Calibri"/>
              <a:sym typeface="Calibri"/>
            </a:endParaRPr>
          </a:p>
        </p:txBody>
      </p:sp>
      <p:sp>
        <p:nvSpPr>
          <p:cNvPr id="910" name="Google Shape;910;p10"/>
          <p:cNvSpPr txBox="1">
            <a:spLocks noGrp="1"/>
          </p:cNvSpPr>
          <p:nvPr>
            <p:ph type="title"/>
          </p:nvPr>
        </p:nvSpPr>
        <p:spPr>
          <a:xfrm>
            <a:off x="4842029" y="673212"/>
            <a:ext cx="3942300" cy="594900"/>
          </a:xfrm>
          <a:prstGeom prst="rect">
            <a:avLst/>
          </a:prstGeom>
          <a:noFill/>
          <a:ln>
            <a:noFill/>
          </a:ln>
        </p:spPr>
        <p:txBody>
          <a:bodyPr spcFirstLastPara="1" wrap="square" lIns="0" tIns="0" rIns="0" bIns="0" anchor="b" anchorCtr="0"/>
          <a:lstStyle>
            <a:lvl1pPr lvl="0" algn="l">
              <a:lnSpc>
                <a:spcPct val="90000"/>
              </a:lnSpc>
              <a:spcBef>
                <a:spcPts val="0"/>
              </a:spcBef>
              <a:spcAft>
                <a:spcPts val="0"/>
              </a:spcAft>
              <a:buClr>
                <a:schemeClr val="accent2"/>
              </a:buClr>
              <a:buSzPts val="2100"/>
              <a:buFont typeface="Calibri"/>
              <a:buNone/>
              <a:defRPr>
                <a:solidFill>
                  <a:schemeClr val="accent2"/>
                </a:solidFill>
              </a:defRPr>
            </a:lvl1pPr>
            <a:lvl2pPr lvl="1">
              <a:spcBef>
                <a:spcPts val="0"/>
              </a:spcBef>
              <a:spcAft>
                <a:spcPts val="0"/>
              </a:spcAft>
              <a:buSzPts val="1100"/>
              <a:buNone/>
              <a:defRPr/>
            </a:lvl2pPr>
            <a:lvl3pPr lvl="2">
              <a:spcBef>
                <a:spcPts val="0"/>
              </a:spcBef>
              <a:spcAft>
                <a:spcPts val="0"/>
              </a:spcAft>
              <a:buSzPts val="1100"/>
              <a:buNone/>
              <a:defRPr/>
            </a:lvl3pPr>
            <a:lvl4pPr lvl="3">
              <a:spcBef>
                <a:spcPts val="0"/>
              </a:spcBef>
              <a:spcAft>
                <a:spcPts val="0"/>
              </a:spcAft>
              <a:buSzPts val="1100"/>
              <a:buNone/>
              <a:defRPr/>
            </a:lvl4pPr>
            <a:lvl5pPr lvl="4">
              <a:spcBef>
                <a:spcPts val="0"/>
              </a:spcBef>
              <a:spcAft>
                <a:spcPts val="0"/>
              </a:spcAft>
              <a:buSzPts val="1100"/>
              <a:buNone/>
              <a:defRPr/>
            </a:lvl5pPr>
            <a:lvl6pPr lvl="5">
              <a:spcBef>
                <a:spcPts val="0"/>
              </a:spcBef>
              <a:spcAft>
                <a:spcPts val="0"/>
              </a:spcAft>
              <a:buSzPts val="1100"/>
              <a:buNone/>
              <a:defRPr/>
            </a:lvl6pPr>
            <a:lvl7pPr lvl="6">
              <a:spcBef>
                <a:spcPts val="0"/>
              </a:spcBef>
              <a:spcAft>
                <a:spcPts val="0"/>
              </a:spcAft>
              <a:buSzPts val="1100"/>
              <a:buNone/>
              <a:defRPr/>
            </a:lvl7pPr>
            <a:lvl8pPr lvl="7">
              <a:spcBef>
                <a:spcPts val="0"/>
              </a:spcBef>
              <a:spcAft>
                <a:spcPts val="0"/>
              </a:spcAft>
              <a:buSzPts val="1100"/>
              <a:buNone/>
              <a:defRPr/>
            </a:lvl8pPr>
            <a:lvl9pPr lvl="8">
              <a:spcBef>
                <a:spcPts val="0"/>
              </a:spcBef>
              <a:spcAft>
                <a:spcPts val="0"/>
              </a:spcAft>
              <a:buSzPts val="1100"/>
              <a:buNone/>
              <a:defRPr/>
            </a:lvl9pPr>
          </a:lstStyle>
          <a:p>
            <a:endParaRPr/>
          </a:p>
        </p:txBody>
      </p:sp>
      <p:sp>
        <p:nvSpPr>
          <p:cNvPr id="911" name="Google Shape;911;p1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12" name="Google Shape;912;p1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lvl="0" algn="l">
              <a:spcBef>
                <a:spcPts val="0"/>
              </a:spcBef>
              <a:spcAft>
                <a:spcPts val="0"/>
              </a:spcAft>
              <a:buSzPts val="1100"/>
              <a:buNone/>
              <a:defRPr/>
            </a:lvl1pPr>
            <a:lvl2pPr lvl="1" algn="l">
              <a:spcBef>
                <a:spcPts val="0"/>
              </a:spcBef>
              <a:spcAft>
                <a:spcPts val="0"/>
              </a:spcAft>
              <a:buSzPts val="1100"/>
              <a:buNone/>
              <a:defRPr/>
            </a:lvl2pPr>
            <a:lvl3pPr lvl="2" algn="l">
              <a:spcBef>
                <a:spcPts val="0"/>
              </a:spcBef>
              <a:spcAft>
                <a:spcPts val="0"/>
              </a:spcAft>
              <a:buSzPts val="1100"/>
              <a:buNone/>
              <a:defRPr/>
            </a:lvl3pPr>
            <a:lvl4pPr lvl="3" algn="l">
              <a:spcBef>
                <a:spcPts val="0"/>
              </a:spcBef>
              <a:spcAft>
                <a:spcPts val="0"/>
              </a:spcAft>
              <a:buSzPts val="1100"/>
              <a:buNone/>
              <a:defRPr/>
            </a:lvl4pPr>
            <a:lvl5pPr lvl="4" algn="l">
              <a:spcBef>
                <a:spcPts val="0"/>
              </a:spcBef>
              <a:spcAft>
                <a:spcPts val="0"/>
              </a:spcAft>
              <a:buSzPts val="1100"/>
              <a:buNone/>
              <a:defRPr/>
            </a:lvl5pPr>
            <a:lvl6pPr lvl="5" algn="l">
              <a:spcBef>
                <a:spcPts val="0"/>
              </a:spcBef>
              <a:spcAft>
                <a:spcPts val="0"/>
              </a:spcAft>
              <a:buSzPts val="1100"/>
              <a:buNone/>
              <a:defRPr/>
            </a:lvl6pPr>
            <a:lvl7pPr lvl="6" algn="l">
              <a:spcBef>
                <a:spcPts val="0"/>
              </a:spcBef>
              <a:spcAft>
                <a:spcPts val="0"/>
              </a:spcAft>
              <a:buSzPts val="1100"/>
              <a:buNone/>
              <a:defRPr/>
            </a:lvl7pPr>
            <a:lvl8pPr lvl="7" algn="l">
              <a:spcBef>
                <a:spcPts val="0"/>
              </a:spcBef>
              <a:spcAft>
                <a:spcPts val="0"/>
              </a:spcAft>
              <a:buSzPts val="1100"/>
              <a:buNone/>
              <a:defRPr/>
            </a:lvl8pPr>
            <a:lvl9pPr lvl="8" algn="l">
              <a:spcBef>
                <a:spcPts val="0"/>
              </a:spcBef>
              <a:spcAft>
                <a:spcPts val="0"/>
              </a:spcAft>
              <a:buSzPts val="1100"/>
              <a:buNone/>
              <a:defRPr/>
            </a:lvl9pPr>
          </a:lstStyle>
          <a:p>
            <a:endParaRPr/>
          </a:p>
        </p:txBody>
      </p:sp>
      <p:sp>
        <p:nvSpPr>
          <p:cNvPr id="913" name="Google Shape;913;p1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lvl="0" indent="0" algn="r">
              <a:spcBef>
                <a:spcPts val="0"/>
              </a:spcBef>
              <a:buNone/>
              <a:defRPr/>
            </a:lvl1pPr>
            <a:lvl2pPr marL="0" lvl="1" indent="0" algn="r">
              <a:spcBef>
                <a:spcPts val="0"/>
              </a:spcBef>
              <a:buNone/>
              <a:defRPr/>
            </a:lvl2pPr>
            <a:lvl3pPr marL="0" lvl="2" indent="0" algn="r">
              <a:spcBef>
                <a:spcPts val="0"/>
              </a:spcBef>
              <a:buNone/>
              <a:defRPr/>
            </a:lvl3pPr>
            <a:lvl4pPr marL="0" lvl="3" indent="0" algn="r">
              <a:spcBef>
                <a:spcPts val="0"/>
              </a:spcBef>
              <a:buNone/>
              <a:defRPr/>
            </a:lvl4pPr>
            <a:lvl5pPr marL="0" lvl="4" indent="0" algn="r">
              <a:spcBef>
                <a:spcPts val="0"/>
              </a:spcBef>
              <a:buNone/>
              <a:defRPr/>
            </a:lvl5pPr>
            <a:lvl6pPr marL="0" lvl="5" indent="0" algn="r">
              <a:spcBef>
                <a:spcPts val="0"/>
              </a:spcBef>
              <a:buNone/>
              <a:defRPr/>
            </a:lvl6pPr>
            <a:lvl7pPr marL="0" lvl="6" indent="0" algn="r">
              <a:spcBef>
                <a:spcPts val="0"/>
              </a:spcBef>
              <a:buNone/>
              <a:defRPr/>
            </a:lvl7pPr>
            <a:lvl8pPr marL="0" lvl="7" indent="0" algn="r">
              <a:spcBef>
                <a:spcPts val="0"/>
              </a:spcBef>
              <a:buNone/>
              <a:defRPr/>
            </a:lvl8pPr>
            <a:lvl9pPr marL="0" lvl="8" indent="0" algn="r">
              <a:spcBef>
                <a:spcPts val="0"/>
              </a:spcBef>
              <a:buNone/>
              <a:defRPr/>
            </a:lvl9pPr>
          </a:lstStyle>
          <a:p>
            <a:pPr marL="0" lvl="0" indent="0" algn="r" rtl="0">
              <a:spcBef>
                <a:spcPts val="0"/>
              </a:spcBef>
              <a:spcAft>
                <a:spcPts val="0"/>
              </a:spcAft>
              <a:buNone/>
            </a:pPr>
            <a:fld id="{00000000-1234-1234-1234-123412341234}" type="slidenum">
              <a:rPr lang="en-GB"/>
              <a:t>‹#›</a:t>
            </a:fld>
            <a:endParaRPr/>
          </a:p>
        </p:txBody>
      </p:sp>
      <p:sp>
        <p:nvSpPr>
          <p:cNvPr id="914" name="Google Shape;914;p10"/>
          <p:cNvSpPr>
            <a:spLocks noGrp="1"/>
          </p:cNvSpPr>
          <p:nvPr>
            <p:ph type="pic" idx="2"/>
          </p:nvPr>
        </p:nvSpPr>
        <p:spPr>
          <a:xfrm>
            <a:off x="-7144" y="0"/>
            <a:ext cx="4579200" cy="5143500"/>
          </a:xfrm>
          <a:prstGeom prst="rect">
            <a:avLst/>
          </a:prstGeom>
          <a:noFill/>
          <a:ln>
            <a:noFill/>
          </a:ln>
        </p:spPr>
        <p:txBody>
          <a:bodyPr spcFirstLastPara="1" wrap="square" lIns="0" tIns="0" rIns="0" bIns="0" anchor="ctr" anchorCtr="0"/>
          <a:lstStyle>
            <a:lvl1pPr marR="0" lvl="0" algn="ctr" rtl="0">
              <a:lnSpc>
                <a:spcPct val="90000"/>
              </a:lnSpc>
              <a:spcBef>
                <a:spcPts val="300"/>
              </a:spcBef>
              <a:spcAft>
                <a:spcPts val="0"/>
              </a:spcAft>
              <a:buClr>
                <a:schemeClr val="dk1"/>
              </a:buClr>
              <a:buSzPts val="1100"/>
              <a:buFont typeface="Arial"/>
              <a:buNone/>
              <a:defRPr sz="1100" b="0" i="0" u="none" strike="noStrike" cap="none">
                <a:solidFill>
                  <a:schemeClr val="dk1"/>
                </a:solidFill>
                <a:latin typeface="Calibri"/>
                <a:ea typeface="Calibri"/>
                <a:cs typeface="Calibri"/>
                <a:sym typeface="Calibri"/>
              </a:defRPr>
            </a:lvl1pPr>
            <a:lvl2pPr marR="0" lvl="1"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R="0" lvl="2"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R="0" lvl="3"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R="0" lvl="4"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R="0" lvl="5"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R="0" lvl="6"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R="0" lvl="7"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R="0" lvl="8"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915" name="Google Shape;915;p10"/>
          <p:cNvSpPr txBox="1">
            <a:spLocks noGrp="1"/>
          </p:cNvSpPr>
          <p:nvPr>
            <p:ph type="body" idx="1"/>
          </p:nvPr>
        </p:nvSpPr>
        <p:spPr>
          <a:xfrm>
            <a:off x="4841425" y="1697954"/>
            <a:ext cx="3353700" cy="2774100"/>
          </a:xfrm>
          <a:prstGeom prst="rect">
            <a:avLst/>
          </a:prstGeom>
          <a:noFill/>
          <a:ln>
            <a:noFill/>
          </a:ln>
        </p:spPr>
        <p:txBody>
          <a:bodyPr spcFirstLastPara="1" wrap="square" lIns="0" tIns="0" rIns="0" bIns="0" anchor="t" anchorCtr="0"/>
          <a:lstStyle>
            <a:lvl1pPr marL="457200" lvl="0" indent="-228600" algn="l">
              <a:lnSpc>
                <a:spcPct val="90000"/>
              </a:lnSpc>
              <a:spcBef>
                <a:spcPts val="300"/>
              </a:spcBef>
              <a:spcAft>
                <a:spcPts val="0"/>
              </a:spcAft>
              <a:buClr>
                <a:schemeClr val="dk2"/>
              </a:buClr>
              <a:buSzPts val="1500"/>
              <a:buNone/>
              <a:defRPr>
                <a:solidFill>
                  <a:schemeClr val="dk2"/>
                </a:solidFill>
              </a:defRPr>
            </a:lvl1pPr>
            <a:lvl2pPr marL="914400" lvl="1" indent="-228600" algn="l">
              <a:lnSpc>
                <a:spcPct val="90000"/>
              </a:lnSpc>
              <a:spcBef>
                <a:spcPts val="300"/>
              </a:spcBef>
              <a:spcAft>
                <a:spcPts val="0"/>
              </a:spcAft>
              <a:buClr>
                <a:schemeClr val="dk2"/>
              </a:buClr>
              <a:buSzPts val="1400"/>
              <a:buNone/>
              <a:defRPr>
                <a:solidFill>
                  <a:schemeClr val="dk2"/>
                </a:solidFill>
              </a:defRPr>
            </a:lvl2pPr>
            <a:lvl3pPr marL="1371600" lvl="2" indent="-317500" algn="l">
              <a:lnSpc>
                <a:spcPct val="90000"/>
              </a:lnSpc>
              <a:spcBef>
                <a:spcPts val="300"/>
              </a:spcBef>
              <a:spcAft>
                <a:spcPts val="0"/>
              </a:spcAft>
              <a:buClr>
                <a:schemeClr val="accent2"/>
              </a:buClr>
              <a:buSzPts val="1400"/>
              <a:buChar char="•"/>
              <a:defRPr>
                <a:solidFill>
                  <a:schemeClr val="dk2"/>
                </a:solidFill>
              </a:defRPr>
            </a:lvl3pPr>
            <a:lvl4pPr marL="1828800" lvl="3" indent="-304800" algn="l">
              <a:lnSpc>
                <a:spcPct val="90000"/>
              </a:lnSpc>
              <a:spcBef>
                <a:spcPts val="300"/>
              </a:spcBef>
              <a:spcAft>
                <a:spcPts val="0"/>
              </a:spcAft>
              <a:buClr>
                <a:schemeClr val="accent2"/>
              </a:buClr>
              <a:buSzPts val="1200"/>
              <a:buChar char="•"/>
              <a:defRPr>
                <a:solidFill>
                  <a:schemeClr val="dk2"/>
                </a:solidFill>
              </a:defRPr>
            </a:lvl4pPr>
            <a:lvl5pPr marL="2286000" lvl="4" indent="-228600" algn="l">
              <a:lnSpc>
                <a:spcPct val="90000"/>
              </a:lnSpc>
              <a:spcBef>
                <a:spcPts val="600"/>
              </a:spcBef>
              <a:spcAft>
                <a:spcPts val="0"/>
              </a:spcAft>
              <a:buClr>
                <a:schemeClr val="dk2"/>
              </a:buClr>
              <a:buSzPts val="1500"/>
              <a:buNone/>
              <a:defRPr>
                <a:solidFill>
                  <a:schemeClr val="dk2"/>
                </a:solidFill>
              </a:defRPr>
            </a:lvl5pPr>
            <a:lvl6pPr marL="2743200" lvl="5" indent="-317500" algn="l">
              <a:lnSpc>
                <a:spcPct val="90000"/>
              </a:lnSpc>
              <a:spcBef>
                <a:spcPts val="400"/>
              </a:spcBef>
              <a:spcAft>
                <a:spcPts val="0"/>
              </a:spcAft>
              <a:buClr>
                <a:srgbClr val="FF0000"/>
              </a:buClr>
              <a:buSzPts val="1400"/>
              <a:buChar char="•"/>
              <a:defRPr/>
            </a:lvl6pPr>
            <a:lvl7pPr marL="3200400" lvl="6" indent="-317500" algn="l">
              <a:lnSpc>
                <a:spcPct val="90000"/>
              </a:lnSpc>
              <a:spcBef>
                <a:spcPts val="400"/>
              </a:spcBef>
              <a:spcAft>
                <a:spcPts val="0"/>
              </a:spcAft>
              <a:buClr>
                <a:schemeClr val="dk1"/>
              </a:buClr>
              <a:buSzPts val="1400"/>
              <a:buChar char="•"/>
              <a:defRPr/>
            </a:lvl7pPr>
            <a:lvl8pPr marL="3657600" lvl="7" indent="-317500" algn="l">
              <a:lnSpc>
                <a:spcPct val="90000"/>
              </a:lnSpc>
              <a:spcBef>
                <a:spcPts val="400"/>
              </a:spcBef>
              <a:spcAft>
                <a:spcPts val="0"/>
              </a:spcAft>
              <a:buClr>
                <a:schemeClr val="dk1"/>
              </a:buClr>
              <a:buSzPts val="1400"/>
              <a:buChar char="•"/>
              <a:defRPr/>
            </a:lvl8pPr>
            <a:lvl9pPr marL="4114800" lvl="8" indent="-317500" algn="l">
              <a:lnSpc>
                <a:spcPct val="90000"/>
              </a:lnSpc>
              <a:spcBef>
                <a:spcPts val="400"/>
              </a:spcBef>
              <a:spcAft>
                <a:spcPts val="0"/>
              </a:spcAft>
              <a:buClr>
                <a:schemeClr val="dk1"/>
              </a:buClr>
              <a:buSzPts val="1400"/>
              <a:buChar char="•"/>
              <a:defRPr/>
            </a:lvl9pPr>
          </a:lstStyle>
          <a:p>
            <a:endParaRPr/>
          </a:p>
        </p:txBody>
      </p:sp>
      <p:grpSp>
        <p:nvGrpSpPr>
          <p:cNvPr id="916" name="Google Shape;916;p10"/>
          <p:cNvGrpSpPr/>
          <p:nvPr/>
        </p:nvGrpSpPr>
        <p:grpSpPr>
          <a:xfrm>
            <a:off x="-1530678" y="2991542"/>
            <a:ext cx="1404225" cy="2177094"/>
            <a:chOff x="6195941" y="562596"/>
            <a:chExt cx="1872300" cy="2902792"/>
          </a:xfrm>
        </p:grpSpPr>
        <p:grpSp>
          <p:nvGrpSpPr>
            <p:cNvPr id="917" name="Google Shape;917;p10"/>
            <p:cNvGrpSpPr/>
            <p:nvPr/>
          </p:nvGrpSpPr>
          <p:grpSpPr>
            <a:xfrm>
              <a:off x="6195941" y="832605"/>
              <a:ext cx="1872300" cy="2632784"/>
              <a:chOff x="-1872716" y="660661"/>
              <a:chExt cx="1872300" cy="1974637"/>
            </a:xfrm>
          </p:grpSpPr>
          <p:sp>
            <p:nvSpPr>
              <p:cNvPr id="918" name="Google Shape;918;p10"/>
              <p:cNvSpPr txBox="1"/>
              <p:nvPr/>
            </p:nvSpPr>
            <p:spPr>
              <a:xfrm>
                <a:off x="-1872716" y="984698"/>
                <a:ext cx="1872300" cy="1650600"/>
              </a:xfrm>
              <a:prstGeom prst="rect">
                <a:avLst/>
              </a:prstGeom>
              <a:noFill/>
              <a:ln>
                <a:noFill/>
              </a:ln>
            </p:spPr>
            <p:txBody>
              <a:bodyPr spcFirstLastPara="1" wrap="square" lIns="0" tIns="0" rIns="0" bIns="0" anchor="t" anchorCtr="0">
                <a:noAutofit/>
              </a:bodyPr>
              <a:lstStyle/>
              <a:p>
                <a:pPr marL="0" marR="0" lvl="0" indent="0" algn="l" rtl="0">
                  <a:spcBef>
                    <a:spcPts val="0"/>
                  </a:spcBef>
                  <a:spcAft>
                    <a:spcPts val="0"/>
                  </a:spcAft>
                  <a:buNone/>
                </a:pPr>
                <a:r>
                  <a:rPr lang="en-GB" sz="800">
                    <a:solidFill>
                      <a:srgbClr val="000000"/>
                    </a:solidFill>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sz="1100"/>
              </a:p>
              <a:p>
                <a:pPr marL="0" marR="0" lvl="0" indent="0" algn="l" rtl="0">
                  <a:spcBef>
                    <a:spcPts val="0"/>
                  </a:spcBef>
                  <a:spcAft>
                    <a:spcPts val="0"/>
                  </a:spcAft>
                  <a:buNone/>
                </a:pPr>
                <a:endParaRPr sz="800">
                  <a:solidFill>
                    <a:srgbClr val="000000"/>
                  </a:solidFill>
                  <a:latin typeface="Calibri"/>
                  <a:ea typeface="Calibri"/>
                  <a:cs typeface="Calibri"/>
                  <a:sym typeface="Calibri"/>
                </a:endParaRPr>
              </a:p>
              <a:p>
                <a:pPr marL="0" marR="0" lvl="0" indent="0" algn="l" rtl="0">
                  <a:spcBef>
                    <a:spcPts val="0"/>
                  </a:spcBef>
                  <a:spcAft>
                    <a:spcPts val="0"/>
                  </a:spcAft>
                  <a:buNone/>
                </a:pPr>
                <a:r>
                  <a:rPr lang="en-GB" sz="800">
                    <a:solidFill>
                      <a:srgbClr val="000000"/>
                    </a:solidFill>
                    <a:latin typeface="Calibri"/>
                    <a:ea typeface="Calibri"/>
                    <a:cs typeface="Calibri"/>
                    <a:sym typeface="Calibri"/>
                  </a:rPr>
                  <a:t>Do not use the bullet point button to format your text.</a:t>
                </a:r>
                <a:endParaRPr sz="800">
                  <a:solidFill>
                    <a:srgbClr val="000000"/>
                  </a:solidFill>
                  <a:latin typeface="Calibri"/>
                  <a:ea typeface="Calibri"/>
                  <a:cs typeface="Calibri"/>
                  <a:sym typeface="Calibri"/>
                </a:endParaRPr>
              </a:p>
            </p:txBody>
          </p:sp>
          <p:pic>
            <p:nvPicPr>
              <p:cNvPr id="919" name="Google Shape;919;p10"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920" name="Google Shape;920;p10"/>
            <p:cNvGrpSpPr/>
            <p:nvPr/>
          </p:nvGrpSpPr>
          <p:grpSpPr>
            <a:xfrm>
              <a:off x="6303954" y="562596"/>
              <a:ext cx="540000" cy="540000"/>
              <a:chOff x="6303954" y="562596"/>
              <a:chExt cx="540000" cy="540000"/>
            </a:xfrm>
          </p:grpSpPr>
          <p:sp>
            <p:nvSpPr>
              <p:cNvPr id="921" name="Google Shape;921;p10"/>
              <p:cNvSpPr/>
              <p:nvPr/>
            </p:nvSpPr>
            <p:spPr>
              <a:xfrm>
                <a:off x="6303954" y="562596"/>
                <a:ext cx="540000" cy="540000"/>
              </a:xfrm>
              <a:prstGeom prst="donut">
                <a:avLst>
                  <a:gd name="adj" fmla="val 7083"/>
                </a:avLst>
              </a:prstGeom>
              <a:solidFill>
                <a:srgbClr val="000000"/>
              </a:solidFill>
              <a:ln>
                <a:noFill/>
              </a:ln>
            </p:spPr>
            <p:txBody>
              <a:bodyPr spcFirstLastPara="1" wrap="square" lIns="68575" tIns="34275" rIns="68575" bIns="34275" anchor="ctr" anchorCtr="0">
                <a:noAutofit/>
              </a:bodyPr>
              <a:lstStyle/>
              <a:p>
                <a:pPr marL="0" marR="0" lvl="0" indent="0" algn="ctr" rtl="0">
                  <a:spcBef>
                    <a:spcPts val="0"/>
                  </a:spcBef>
                  <a:spcAft>
                    <a:spcPts val="0"/>
                  </a:spcAft>
                  <a:buNone/>
                </a:pPr>
                <a:endParaRPr sz="1400">
                  <a:solidFill>
                    <a:schemeClr val="dk1"/>
                  </a:solidFill>
                  <a:latin typeface="Calibri"/>
                  <a:ea typeface="Calibri"/>
                  <a:cs typeface="Calibri"/>
                  <a:sym typeface="Calibri"/>
                </a:endParaRPr>
              </a:p>
            </p:txBody>
          </p:sp>
          <p:pic>
            <p:nvPicPr>
              <p:cNvPr id="922" name="Google Shape;922;p10"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923" name="Google Shape;923;p10"/>
          <p:cNvSpPr/>
          <p:nvPr/>
        </p:nvSpPr>
        <p:spPr>
          <a:xfrm>
            <a:off x="4628042" y="1767479"/>
            <a:ext cx="4370412" cy="306055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803"/>
            </a:srgbClr>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grpSp>
        <p:nvGrpSpPr>
          <p:cNvPr id="924" name="Google Shape;924;p10"/>
          <p:cNvGrpSpPr/>
          <p:nvPr/>
        </p:nvGrpSpPr>
        <p:grpSpPr>
          <a:xfrm>
            <a:off x="7916400" y="221400"/>
            <a:ext cx="893994" cy="358950"/>
            <a:chOff x="1899" y="899"/>
            <a:chExt cx="4163" cy="1671"/>
          </a:xfrm>
        </p:grpSpPr>
        <p:sp>
          <p:nvSpPr>
            <p:cNvPr id="925" name="Google Shape;925;p10"/>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26" name="Google Shape;926;p10"/>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27" name="Google Shape;927;p10"/>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28" name="Google Shape;928;p10"/>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29" name="Google Shape;929;p10"/>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0" name="Google Shape;930;p10"/>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1" name="Google Shape;931;p10"/>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2" name="Google Shape;932;p10"/>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3" name="Google Shape;933;p10"/>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4" name="Google Shape;934;p10"/>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5" name="Google Shape;935;p10"/>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6" name="Google Shape;936;p10"/>
            <p:cNvSpPr/>
            <p:nvPr/>
          </p:nvSpPr>
          <p:spPr>
            <a:xfrm>
              <a:off x="2762"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7" name="Google Shape;937;p10"/>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8" name="Google Shape;938;p10"/>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39" name="Google Shape;939;p10"/>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0" name="Google Shape;940;p10"/>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1" name="Google Shape;941;p10"/>
            <p:cNvSpPr/>
            <p:nvPr/>
          </p:nvSpPr>
          <p:spPr>
            <a:xfrm>
              <a:off x="3203" y="2203"/>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2" name="Google Shape;942;p10"/>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3" name="Google Shape;943;p10"/>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4" name="Google Shape;944;p10"/>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5" name="Google Shape;945;p10"/>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6" name="Google Shape;946;p10"/>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7" name="Google Shape;947;p10"/>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8" name="Google Shape;948;p10"/>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49" name="Google Shape;949;p10"/>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0" name="Google Shape;950;p10"/>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1" name="Google Shape;951;p10"/>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2" name="Google Shape;952;p10"/>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3" name="Google Shape;953;p10"/>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4" name="Google Shape;954;p10"/>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5" name="Google Shape;955;p10"/>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6" name="Google Shape;956;p10"/>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7" name="Google Shape;957;p10"/>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8" name="Google Shape;958;p10"/>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59" name="Google Shape;959;p10"/>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0" name="Google Shape;960;p10"/>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1" name="Google Shape;961;p10"/>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2" name="Google Shape;962;p10"/>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3" name="Google Shape;963;p10"/>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4" name="Google Shape;964;p10"/>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5" name="Google Shape;965;p10"/>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6" name="Google Shape;966;p10"/>
            <p:cNvSpPr/>
            <p:nvPr/>
          </p:nvSpPr>
          <p:spPr>
            <a:xfrm>
              <a:off x="1899" y="1222"/>
              <a:ext cx="706" cy="796"/>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7" name="Google Shape;967;p10"/>
            <p:cNvSpPr/>
            <p:nvPr/>
          </p:nvSpPr>
          <p:spPr>
            <a:xfrm>
              <a:off x="2711" y="1222"/>
              <a:ext cx="731" cy="796"/>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8" name="Google Shape;968;p10"/>
            <p:cNvSpPr/>
            <p:nvPr/>
          </p:nvSpPr>
          <p:spPr>
            <a:xfrm>
              <a:off x="3536" y="1208"/>
              <a:ext cx="638" cy="822"/>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69" name="Google Shape;969;p10"/>
            <p:cNvSpPr/>
            <p:nvPr/>
          </p:nvSpPr>
          <p:spPr>
            <a:xfrm>
              <a:off x="4259" y="1222"/>
              <a:ext cx="689" cy="796"/>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0" name="Google Shape;970;p10"/>
            <p:cNvSpPr/>
            <p:nvPr/>
          </p:nvSpPr>
          <p:spPr>
            <a:xfrm>
              <a:off x="4372" y="1311"/>
              <a:ext cx="1690" cy="713"/>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1" name="Google Shape;971;p10"/>
            <p:cNvSpPr/>
            <p:nvPr/>
          </p:nvSpPr>
          <p:spPr>
            <a:xfrm>
              <a:off x="5470" y="899"/>
              <a:ext cx="365" cy="481"/>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2" name="Google Shape;972;p10"/>
            <p:cNvSpPr/>
            <p:nvPr/>
          </p:nvSpPr>
          <p:spPr>
            <a:xfrm>
              <a:off x="4862" y="1770"/>
              <a:ext cx="1153"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3" name="Google Shape;973;p10"/>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4" name="Google Shape;974;p10"/>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5" name="Google Shape;975;p10"/>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6" name="Google Shape;976;p10"/>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7" name="Google Shape;977;p10"/>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8" name="Google Shape;978;p10"/>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79" name="Google Shape;979;p10"/>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0" name="Google Shape;980;p10"/>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1" name="Google Shape;981;p10"/>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2" name="Google Shape;982;p10"/>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3" name="Google Shape;983;p10"/>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4" name="Google Shape;984;p10"/>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5" name="Google Shape;985;p10"/>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6" name="Google Shape;986;p10"/>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7" name="Google Shape;987;p10"/>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8" name="Google Shape;988;p10"/>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89" name="Google Shape;989;p10"/>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0" name="Google Shape;990;p10"/>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1" name="Google Shape;991;p10"/>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2" name="Google Shape;992;p10"/>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3" name="Google Shape;993;p10"/>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4" name="Google Shape;994;p10"/>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5" name="Google Shape;995;p10"/>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6" name="Google Shape;996;p10"/>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7" name="Google Shape;997;p10"/>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8" name="Google Shape;998;p10"/>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999" name="Google Shape;999;p10"/>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0" name="Google Shape;1000;p10"/>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1" name="Google Shape;1001;p10"/>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2" name="Google Shape;1002;p10"/>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3" name="Google Shape;1003;p10"/>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4" name="Google Shape;1004;p10"/>
            <p:cNvSpPr/>
            <p:nvPr/>
          </p:nvSpPr>
          <p:spPr>
            <a:xfrm>
              <a:off x="4838" y="2425"/>
              <a:ext cx="0" cy="0"/>
            </a:xfrm>
            <a:prstGeom prst="rect">
              <a:avLst/>
            </a:pr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5" name="Google Shape;1005;p10"/>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6" name="Google Shape;1006;p10"/>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7" name="Google Shape;1007;p10"/>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8" name="Google Shape;1008;p10"/>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09" name="Google Shape;1009;p10"/>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0" name="Google Shape;1010;p10"/>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1" name="Google Shape;1011;p10"/>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2" name="Google Shape;1012;p10"/>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3" name="Google Shape;1013;p10"/>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4" name="Google Shape;1014;p10"/>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5" name="Google Shape;1015;p10"/>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6" name="Google Shape;1016;p10"/>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sp>
          <p:nvSpPr>
            <p:cNvPr id="1017" name="Google Shape;1017;p10"/>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68575" tIns="34275" rIns="68575" bIns="34275" anchor="t" anchorCtr="0">
              <a:noAutofit/>
            </a:bodyPr>
            <a:lstStyle/>
            <a:p>
              <a:pPr marL="0" marR="0" lvl="0" indent="0" algn="l" rtl="0">
                <a:spcBef>
                  <a:spcPts val="0"/>
                </a:spcBef>
                <a:spcAft>
                  <a:spcPts val="0"/>
                </a:spcAft>
                <a:buNone/>
              </a:pPr>
              <a:endParaRPr sz="1400">
                <a:solidFill>
                  <a:schemeClr val="dk1"/>
                </a:solidFill>
                <a:latin typeface="Calibri"/>
                <a:ea typeface="Calibri"/>
                <a:cs typeface="Calibri"/>
                <a:sym typeface="Calibri"/>
              </a:endParaRPr>
            </a:p>
          </p:txBody>
        </p:sp>
        <p:cxnSp>
          <p:nvCxnSpPr>
            <p:cNvPr id="1018" name="Google Shape;1018;p10"/>
            <p:cNvCxnSpPr/>
            <p:nvPr/>
          </p:nvCxnSpPr>
          <p:spPr>
            <a:xfrm>
              <a:off x="3964" y="2205"/>
              <a:ext cx="0" cy="300"/>
            </a:xfrm>
            <a:prstGeom prst="straightConnector1">
              <a:avLst/>
            </a:prstGeom>
            <a:noFill/>
            <a:ln w="14275" cap="flat" cmpd="sng">
              <a:solidFill>
                <a:srgbClr val="20406F"/>
              </a:solidFill>
              <a:prstDash val="solid"/>
              <a:miter lim="800000"/>
              <a:headEnd type="none" w="med" len="med"/>
              <a:tailEnd type="none" w="med" len="med"/>
            </a:ln>
          </p:spPr>
        </p:cxnSp>
      </p:grpSp>
    </p:spTree>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sldLayout>
</file>

<file path=ppt/slideLayouts/slideLayout90.xml><?xml version="1.0" encoding="utf-8"?>
<p:sldLayout xmlns:a="http://schemas.openxmlformats.org/drawingml/2006/main" xmlns:r="http://schemas.openxmlformats.org/officeDocument/2006/relationships" xmlns:p="http://schemas.openxmlformats.org/presentationml/2006/main" type="tx">
  <p:cSld name="Title and 2 x content">
    <p:spTree>
      <p:nvGrpSpPr>
        <p:cNvPr id="1" name=""/>
        <p:cNvGrpSpPr/>
        <p:nvPr/>
      </p:nvGrpSpPr>
      <p:grpSpPr>
        <a:xfrm>
          <a:off x="0" y="0"/>
          <a:ext cx="0" cy="0"/>
          <a:chOff x="0" y="0"/>
          <a:chExt cx="0" cy="0"/>
        </a:xfrm>
      </p:grpSpPr>
      <p:sp>
        <p:nvSpPr>
          <p:cNvPr id="2314"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315" name="Title Text"/>
          <p:cNvSpPr txBox="1">
            <a:spLocks noGrp="1"/>
          </p:cNvSpPr>
          <p:nvPr>
            <p:ph type="title"/>
          </p:nvPr>
        </p:nvSpPr>
        <p:spPr>
          <a:xfrm>
            <a:off x="386100" y="673212"/>
            <a:ext cx="3942437" cy="594805"/>
          </a:xfrm>
          <a:prstGeom prst="rect">
            <a:avLst/>
          </a:prstGeom>
        </p:spPr>
        <p:txBody>
          <a:bodyPr anchor="b"/>
          <a:lstStyle>
            <a:lvl1pPr>
              <a:defRPr>
                <a:solidFill>
                  <a:schemeClr val="accent2"/>
                </a:solidFill>
              </a:defRPr>
            </a:lvl1pPr>
          </a:lstStyle>
          <a:p>
            <a:r>
              <a:t>Title Text</a:t>
            </a:r>
          </a:p>
        </p:txBody>
      </p:sp>
      <p:sp>
        <p:nvSpPr>
          <p:cNvPr id="2316"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317" name="Body Level One…"/>
          <p:cNvSpPr txBox="1">
            <a:spLocks noGrp="1"/>
          </p:cNvSpPr>
          <p:nvPr>
            <p:ph type="body" sz="half" idx="1"/>
          </p:nvPr>
        </p:nvSpPr>
        <p:spPr>
          <a:xfrm>
            <a:off x="386099" y="1697953"/>
            <a:ext cx="3591360" cy="2772335"/>
          </a:xfrm>
          <a:prstGeom prst="rect">
            <a:avLst/>
          </a:prstGeom>
        </p:spPr>
        <p:txBody>
          <a:bodyPr/>
          <a:lstStyle>
            <a:lvl1pPr>
              <a:defRPr>
                <a:solidFill>
                  <a:schemeClr val="accent1"/>
                </a:solidFill>
              </a:defRPr>
            </a:lvl1pPr>
            <a:lvl2pPr>
              <a:defRPr>
                <a:solidFill>
                  <a:schemeClr val="accent1"/>
                </a:solidFill>
              </a:defRPr>
            </a:lvl2pPr>
            <a:lvl3pPr>
              <a:defRPr>
                <a:solidFill>
                  <a:schemeClr val="accent1"/>
                </a:solidFill>
              </a:defRPr>
            </a:lvl3pPr>
            <a:lvl4pPr>
              <a:defRPr>
                <a:solidFill>
                  <a:schemeClr val="accent1"/>
                </a:solidFill>
              </a:defRPr>
            </a:lvl4pPr>
            <a:lvl5pPr>
              <a:defRPr>
                <a:solidFill>
                  <a:schemeClr val="accent1"/>
                </a:solidFill>
              </a:defRPr>
            </a:lvl5pPr>
          </a:lstStyle>
          <a:p>
            <a:r>
              <a:t>Body Level One</a:t>
            </a:r>
          </a:p>
          <a:p>
            <a:pPr lvl="1"/>
            <a:r>
              <a:t>Body Level Two</a:t>
            </a:r>
          </a:p>
          <a:p>
            <a:pPr lvl="2"/>
            <a:r>
              <a:t>Body Level Three</a:t>
            </a:r>
          </a:p>
          <a:p>
            <a:pPr lvl="3"/>
            <a:r>
              <a:t>Body Level Four</a:t>
            </a:r>
          </a:p>
          <a:p>
            <a:pPr lvl="4"/>
            <a:r>
              <a:t>Body Level Five</a:t>
            </a:r>
          </a:p>
        </p:txBody>
      </p:sp>
      <p:grpSp>
        <p:nvGrpSpPr>
          <p:cNvPr id="2324" name="Group 11"/>
          <p:cNvGrpSpPr/>
          <p:nvPr/>
        </p:nvGrpSpPr>
        <p:grpSpPr>
          <a:xfrm>
            <a:off x="-1530678" y="2991542"/>
            <a:ext cx="1404158" cy="2177012"/>
            <a:chOff x="0" y="0"/>
            <a:chExt cx="1872210" cy="2902681"/>
          </a:xfrm>
        </p:grpSpPr>
        <p:grpSp>
          <p:nvGrpSpPr>
            <p:cNvPr id="2320" name="Group 113"/>
            <p:cNvGrpSpPr/>
            <p:nvPr/>
          </p:nvGrpSpPr>
          <p:grpSpPr>
            <a:xfrm>
              <a:off x="0" y="270030"/>
              <a:ext cx="1872210" cy="2632651"/>
              <a:chOff x="0" y="0"/>
              <a:chExt cx="1872209" cy="2632649"/>
            </a:xfrm>
          </p:grpSpPr>
          <p:sp>
            <p:nvSpPr>
              <p:cNvPr id="2318"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319"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323" name="Group 120"/>
            <p:cNvGrpSpPr/>
            <p:nvPr/>
          </p:nvGrpSpPr>
          <p:grpSpPr>
            <a:xfrm>
              <a:off x="108012" y="0"/>
              <a:ext cx="540061" cy="540061"/>
              <a:chOff x="0" y="0"/>
              <a:chExt cx="540060" cy="540060"/>
            </a:xfrm>
          </p:grpSpPr>
          <p:sp>
            <p:nvSpPr>
              <p:cNvPr id="2321"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322"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325" name="Freeform 11"/>
          <p:cNvSpPr/>
          <p:nvPr/>
        </p:nvSpPr>
        <p:spPr>
          <a:xfrm>
            <a:off x="2264304" y="1408552"/>
            <a:ext cx="9073210" cy="6459349"/>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420" name="Group 4"/>
          <p:cNvGrpSpPr/>
          <p:nvPr/>
        </p:nvGrpSpPr>
        <p:grpSpPr>
          <a:xfrm>
            <a:off x="7916400" y="224467"/>
            <a:ext cx="891346" cy="356033"/>
            <a:chOff x="0" y="0"/>
            <a:chExt cx="1188459" cy="474710"/>
          </a:xfrm>
        </p:grpSpPr>
        <p:sp>
          <p:nvSpPr>
            <p:cNvPr id="2326"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27"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28"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29"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0"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1"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2"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3"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4"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5"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6"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7"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8"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39"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0"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1"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2"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3"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4"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5"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6"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7"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8"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49"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0"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1"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2"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3"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4"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5"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6"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7"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8"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59"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0"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1"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2"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3"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4"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5"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6"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7"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8"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69"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0"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1"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2"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3"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4"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5"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6"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7"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8"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79"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0"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1"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2"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3"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4"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5"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6"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7"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8"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89"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0"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1"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2"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3"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4"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5"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6"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7"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8"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399"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0"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1"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2"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3"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4"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5"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6"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7"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8"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09"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0"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1"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2"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3"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4"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5"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6"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7"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8"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19"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72089306"/>
      </p:ext>
    </p:extLst>
  </p:cSld>
  <p:clrMapOvr>
    <a:masterClrMapping/>
  </p:clrMapOvr>
  <p:transition spd="med"/>
</p:sldLayout>
</file>

<file path=ppt/slideLayouts/slideLayout91.xml><?xml version="1.0" encoding="utf-8"?>
<p:sldLayout xmlns:a="http://schemas.openxmlformats.org/drawingml/2006/main" xmlns:r="http://schemas.openxmlformats.org/officeDocument/2006/relationships" xmlns:p="http://schemas.openxmlformats.org/presentationml/2006/main" type="tx">
  <p:cSld name="References (2 column)">
    <p:spTree>
      <p:nvGrpSpPr>
        <p:cNvPr id="1" name=""/>
        <p:cNvGrpSpPr/>
        <p:nvPr/>
      </p:nvGrpSpPr>
      <p:grpSpPr>
        <a:xfrm>
          <a:off x="0" y="0"/>
          <a:ext cx="0" cy="0"/>
          <a:chOff x="0" y="0"/>
          <a:chExt cx="0" cy="0"/>
        </a:xfrm>
      </p:grpSpPr>
      <p:sp>
        <p:nvSpPr>
          <p:cNvPr id="2427" name="Rectangle 5"/>
          <p:cNvSpPr/>
          <p:nvPr/>
        </p:nvSpPr>
        <p:spPr>
          <a:xfrm>
            <a:off x="-1" y="0"/>
            <a:ext cx="9153529" cy="5143500"/>
          </a:xfrm>
          <a:prstGeom prst="rect">
            <a:avLst/>
          </a:prstGeom>
          <a:solidFill>
            <a:schemeClr val="accent5">
              <a:satOff val="3928"/>
              <a:lumOff val="9123"/>
            </a:schemeClr>
          </a:solidFill>
          <a:ln w="12700">
            <a:miter lim="400000"/>
          </a:ln>
        </p:spPr>
        <p:txBody>
          <a:bodyPr lIns="34289" rIns="34289" anchor="ctr"/>
          <a:lstStyle/>
          <a:p>
            <a:pPr marL="0" marR="0" lvl="0" indent="0" algn="ctr" defTabSz="6858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defRPr>
            </a:pPr>
            <a:endParaRPr kumimoji="0" sz="1350" b="0" i="0" u="none" strike="noStrike" kern="0" cap="none" spc="0" normalizeH="0" baseline="0" noProof="0">
              <a:ln>
                <a:noFill/>
              </a:ln>
              <a:solidFill>
                <a:srgbClr val="FAD5E5">
                  <a:satOff val="3928"/>
                  <a:lumOff val="9123"/>
                </a:srgbClr>
              </a:solidFill>
              <a:effectLst/>
              <a:uLnTx/>
              <a:uFillTx/>
              <a:latin typeface="Calibri Light"/>
              <a:cs typeface="Calibri Light"/>
              <a:sym typeface="Calibri Light"/>
            </a:endParaRPr>
          </a:p>
        </p:txBody>
      </p:sp>
      <p:sp>
        <p:nvSpPr>
          <p:cNvPr id="2428" name="Title Text"/>
          <p:cNvSpPr txBox="1">
            <a:spLocks noGrp="1"/>
          </p:cNvSpPr>
          <p:nvPr>
            <p:ph type="title"/>
          </p:nvPr>
        </p:nvSpPr>
        <p:spPr>
          <a:xfrm>
            <a:off x="386100" y="673212"/>
            <a:ext cx="3942437" cy="594805"/>
          </a:xfrm>
          <a:prstGeom prst="rect">
            <a:avLst/>
          </a:prstGeom>
        </p:spPr>
        <p:txBody>
          <a:bodyPr anchor="b"/>
          <a:lstStyle/>
          <a:p>
            <a:r>
              <a:t>Title Text</a:t>
            </a:r>
          </a:p>
        </p:txBody>
      </p:sp>
      <p:sp>
        <p:nvSpPr>
          <p:cNvPr id="2429"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2430" name="Body Level One…"/>
          <p:cNvSpPr txBox="1">
            <a:spLocks noGrp="1"/>
          </p:cNvSpPr>
          <p:nvPr>
            <p:ph type="body" idx="1"/>
          </p:nvPr>
        </p:nvSpPr>
        <p:spPr>
          <a:xfrm>
            <a:off x="386100" y="1697953"/>
            <a:ext cx="7507745" cy="2772335"/>
          </a:xfrm>
          <a:prstGeom prst="rect">
            <a:avLst/>
          </a:prstGeom>
        </p:spPr>
        <p:txBody>
          <a:bodyPr numCol="2" spcCol="359999"/>
          <a:lstStyle>
            <a:lvl1pPr>
              <a:defRPr sz="1050"/>
            </a:lvl1pPr>
            <a:lvl2pPr>
              <a:defRPr sz="1050"/>
            </a:lvl2pPr>
            <a:lvl3pPr marL="200025" indent="-200025">
              <a:defRPr sz="1050"/>
            </a:lvl3pPr>
            <a:lvl4pPr marL="382515" indent="-218209">
              <a:defRPr sz="1050"/>
            </a:lvl4pPr>
            <a:lvl5pPr>
              <a:defRPr sz="1050"/>
            </a:lvl5pPr>
          </a:lstStyle>
          <a:p>
            <a:r>
              <a:t>Body Level One</a:t>
            </a:r>
          </a:p>
          <a:p>
            <a:pPr lvl="1"/>
            <a:r>
              <a:t>Body Level Two</a:t>
            </a:r>
          </a:p>
          <a:p>
            <a:pPr lvl="2"/>
            <a:r>
              <a:t>Body Level Three</a:t>
            </a:r>
          </a:p>
          <a:p>
            <a:pPr lvl="3"/>
            <a:r>
              <a:t>Body Level Four</a:t>
            </a:r>
          </a:p>
          <a:p>
            <a:pPr lvl="4"/>
            <a:r>
              <a:t>Body Level Five</a:t>
            </a:r>
          </a:p>
        </p:txBody>
      </p:sp>
      <p:grpSp>
        <p:nvGrpSpPr>
          <p:cNvPr id="2437" name="Group 11"/>
          <p:cNvGrpSpPr/>
          <p:nvPr/>
        </p:nvGrpSpPr>
        <p:grpSpPr>
          <a:xfrm>
            <a:off x="-1530678" y="2991542"/>
            <a:ext cx="1404158" cy="2177012"/>
            <a:chOff x="0" y="0"/>
            <a:chExt cx="1872210" cy="2902681"/>
          </a:xfrm>
        </p:grpSpPr>
        <p:grpSp>
          <p:nvGrpSpPr>
            <p:cNvPr id="2433" name="Group 113"/>
            <p:cNvGrpSpPr/>
            <p:nvPr/>
          </p:nvGrpSpPr>
          <p:grpSpPr>
            <a:xfrm>
              <a:off x="0" y="270030"/>
              <a:ext cx="1872210" cy="2632651"/>
              <a:chOff x="0" y="0"/>
              <a:chExt cx="1872209" cy="2632649"/>
            </a:xfrm>
          </p:grpSpPr>
          <p:sp>
            <p:nvSpPr>
              <p:cNvPr id="2431" name="TextBox 117"/>
              <p:cNvSpPr txBox="1"/>
              <p:nvPr/>
            </p:nvSpPr>
            <p:spPr>
              <a:xfrm>
                <a:off x="0" y="432048"/>
                <a:ext cx="1872209" cy="220060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endParaRPr kumimoji="0" sz="825" b="0" i="0" u="none" strike="noStrike" kern="0" cap="none" spc="0" normalizeH="0" baseline="0" noProof="0">
                  <a:ln>
                    <a:noFill/>
                  </a:ln>
                  <a:solidFill>
                    <a:srgbClr val="000000"/>
                  </a:solidFill>
                  <a:effectLst/>
                  <a:uLnTx/>
                  <a:uFillTx/>
                  <a:latin typeface="Calibri Light"/>
                  <a:cs typeface="Calibri Light"/>
                  <a:sym typeface="Calibri Light"/>
                </a:endParaRPr>
              </a:p>
              <a:p>
                <a:pPr marL="0" marR="0" lvl="0" indent="0" algn="l" defTabSz="685800" rtl="0" eaLnBrk="1" fontAlgn="auto" latinLnBrk="0" hangingPunct="0">
                  <a:lnSpc>
                    <a:spcPct val="100000"/>
                  </a:lnSpc>
                  <a:spcBef>
                    <a:spcPts val="0"/>
                  </a:spcBef>
                  <a:spcAft>
                    <a:spcPts val="0"/>
                  </a:spcAft>
                  <a:buClrTx/>
                  <a:buSzTx/>
                  <a:buFontTx/>
                  <a:buNone/>
                  <a:tabLst/>
                  <a:defRPr sz="1100">
                    <a:solidFill>
                      <a:srgbClr val="000000"/>
                    </a:solidFill>
                  </a:defRPr>
                </a:pPr>
                <a:r>
                  <a:rPr kumimoji="0" sz="825" b="0" i="0" u="none" strike="noStrike" kern="0" cap="none" spc="0" normalizeH="0" baseline="0" noProof="0">
                    <a:ln>
                      <a:noFill/>
                    </a:ln>
                    <a:solidFill>
                      <a:srgbClr val="000000"/>
                    </a:solidFill>
                    <a:effectLst/>
                    <a:uLnTx/>
                    <a:uFillTx/>
                    <a:latin typeface="Calibri Light"/>
                    <a:cs typeface="Calibri Light"/>
                    <a:sym typeface="Calibri Light"/>
                  </a:rPr>
                  <a:t>Do not use the bullet point button to format your text.</a:t>
                </a:r>
              </a:p>
            </p:txBody>
          </p:sp>
          <p:pic>
            <p:nvPicPr>
              <p:cNvPr id="2432" name="Picture 118" descr="Picture 118"/>
              <p:cNvPicPr>
                <a:picLocks noChangeAspect="1"/>
              </p:cNvPicPr>
              <p:nvPr/>
            </p:nvPicPr>
            <p:blipFill>
              <a:blip r:embed="rId2">
                <a:extLst/>
              </a:blip>
              <a:stretch>
                <a:fillRect/>
              </a:stretch>
            </p:blipFill>
            <p:spPr>
              <a:xfrm>
                <a:off x="108013" y="0"/>
                <a:ext cx="121593" cy="320114"/>
              </a:xfrm>
              <a:prstGeom prst="rect">
                <a:avLst/>
              </a:prstGeom>
              <a:ln w="12700" cap="flat">
                <a:noFill/>
                <a:miter lim="400000"/>
              </a:ln>
              <a:effectLst/>
            </p:spPr>
          </p:pic>
        </p:grpSp>
        <p:grpSp>
          <p:nvGrpSpPr>
            <p:cNvPr id="2436" name="Group 120"/>
            <p:cNvGrpSpPr/>
            <p:nvPr/>
          </p:nvGrpSpPr>
          <p:grpSpPr>
            <a:xfrm>
              <a:off x="108012" y="0"/>
              <a:ext cx="540061" cy="540061"/>
              <a:chOff x="0" y="0"/>
              <a:chExt cx="540060" cy="540060"/>
            </a:xfrm>
          </p:grpSpPr>
          <p:sp>
            <p:nvSpPr>
              <p:cNvPr id="2434" name="Donut 24"/>
              <p:cNvSpPr/>
              <p:nvPr/>
            </p:nvSpPr>
            <p:spPr>
              <a:xfrm>
                <a:off x="-1" y="-1"/>
                <a:ext cx="540062" cy="54006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45719" tIns="45719" rIns="45719" bIns="45719" numCol="1" anchor="ctr">
                <a:noAutofit/>
              </a:bodyPr>
              <a:lstStyle/>
              <a:p>
                <a:pPr marL="0" marR="0" lvl="0" indent="0" algn="ctr"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pic>
            <p:nvPicPr>
              <p:cNvPr id="2435" name="Picture 116" descr="Picture 116"/>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438" name="Freeform 11"/>
          <p:cNvSpPr/>
          <p:nvPr/>
        </p:nvSpPr>
        <p:spPr>
          <a:xfrm>
            <a:off x="918100" y="2108178"/>
            <a:ext cx="9262247" cy="659392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FABAB">
              <a:alpha val="10000"/>
            </a:srgbClr>
          </a:solidFill>
          <a:ln w="12700">
            <a:miter lim="400000"/>
          </a:ln>
        </p:spPr>
        <p:txBody>
          <a:bodyPr lIns="34289" rIns="34289"/>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nvGrpSpPr>
          <p:cNvPr id="2533" name="Group 4"/>
          <p:cNvGrpSpPr/>
          <p:nvPr/>
        </p:nvGrpSpPr>
        <p:grpSpPr>
          <a:xfrm>
            <a:off x="7916400" y="224467"/>
            <a:ext cx="891346" cy="356033"/>
            <a:chOff x="0" y="0"/>
            <a:chExt cx="1188459" cy="474710"/>
          </a:xfrm>
        </p:grpSpPr>
        <p:sp>
          <p:nvSpPr>
            <p:cNvPr id="2439" name="Freeform 5"/>
            <p:cNvSpPr/>
            <p:nvPr/>
          </p:nvSpPr>
          <p:spPr>
            <a:xfrm>
              <a:off x="859" y="370187"/>
              <a:ext cx="22623" cy="40378"/>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0" name="Freeform 6"/>
            <p:cNvSpPr/>
            <p:nvPr/>
          </p:nvSpPr>
          <p:spPr>
            <a:xfrm>
              <a:off x="27490" y="381069"/>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1" name="Freeform 7"/>
            <p:cNvSpPr/>
            <p:nvPr/>
          </p:nvSpPr>
          <p:spPr>
            <a:xfrm>
              <a:off x="44672" y="381069"/>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2" name="Freeform 8"/>
            <p:cNvSpPr/>
            <p:nvPr/>
          </p:nvSpPr>
          <p:spPr>
            <a:xfrm>
              <a:off x="69300" y="368755"/>
              <a:ext cx="18614" cy="41810"/>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3" name="Freeform 9"/>
            <p:cNvSpPr/>
            <p:nvPr/>
          </p:nvSpPr>
          <p:spPr>
            <a:xfrm>
              <a:off x="88200"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4" name="Freeform 10"/>
            <p:cNvSpPr/>
            <p:nvPr/>
          </p:nvSpPr>
          <p:spPr>
            <a:xfrm>
              <a:off x="112827" y="381069"/>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3" y="4608"/>
                    <a:pt x="15525" y="4224"/>
                    <a:pt x="13500" y="4224"/>
                  </a:cubicBezTo>
                  <a:cubicBezTo>
                    <a:pt x="10969" y="4224"/>
                    <a:pt x="9788" y="5088"/>
                    <a:pt x="9788" y="6048"/>
                  </a:cubicBezTo>
                  <a:cubicBezTo>
                    <a:pt x="9788"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5" name="Freeform 11"/>
            <p:cNvSpPr/>
            <p:nvPr/>
          </p:nvSpPr>
          <p:spPr>
            <a:xfrm>
              <a:off x="132872" y="381069"/>
              <a:ext cx="16897"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7" y="16704"/>
                    <a:pt x="12487" y="15456"/>
                  </a:cubicBezTo>
                  <a:cubicBezTo>
                    <a:pt x="12487" y="14400"/>
                    <a:pt x="11475" y="13728"/>
                    <a:pt x="8100" y="12672"/>
                  </a:cubicBezTo>
                  <a:cubicBezTo>
                    <a:pt x="2025" y="10752"/>
                    <a:pt x="675" y="8544"/>
                    <a:pt x="675" y="6624"/>
                  </a:cubicBezTo>
                  <a:cubicBezTo>
                    <a:pt x="675" y="2784"/>
                    <a:pt x="5400" y="0"/>
                    <a:pt x="12825" y="0"/>
                  </a:cubicBezTo>
                  <a:cubicBezTo>
                    <a:pt x="16031" y="0"/>
                    <a:pt x="18394" y="384"/>
                    <a:pt x="20419" y="960"/>
                  </a:cubicBezTo>
                  <a:lnTo>
                    <a:pt x="18562" y="5088"/>
                  </a:lnTo>
                  <a:cubicBezTo>
                    <a:pt x="17212" y="4608"/>
                    <a:pt x="15525" y="4224"/>
                    <a:pt x="13500" y="4224"/>
                  </a:cubicBezTo>
                  <a:cubicBezTo>
                    <a:pt x="10969" y="4224"/>
                    <a:pt x="9787" y="5088"/>
                    <a:pt x="9787" y="6048"/>
                  </a:cubicBezTo>
                  <a:cubicBezTo>
                    <a:pt x="9787"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6" name="Freeform 12"/>
            <p:cNvSpPr/>
            <p:nvPr/>
          </p:nvSpPr>
          <p:spPr>
            <a:xfrm>
              <a:off x="151498" y="369614"/>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7" name="Freeform 13"/>
            <p:cNvSpPr/>
            <p:nvPr/>
          </p:nvSpPr>
          <p:spPr>
            <a:xfrm>
              <a:off x="166950" y="381069"/>
              <a:ext cx="22051" cy="29783"/>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8" name="Freeform 14"/>
            <p:cNvSpPr/>
            <p:nvPr/>
          </p:nvSpPr>
          <p:spPr>
            <a:xfrm>
              <a:off x="193581" y="381069"/>
              <a:ext cx="22338" cy="29496"/>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49" name="Freeform 15"/>
            <p:cNvSpPr/>
            <p:nvPr/>
          </p:nvSpPr>
          <p:spPr>
            <a:xfrm>
              <a:off x="219927" y="381069"/>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0" name="Rectangle 238"/>
            <p:cNvSpPr/>
            <p:nvPr/>
          </p:nvSpPr>
          <p:spPr>
            <a:xfrm>
              <a:off x="244790"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1" name="Freeform 17"/>
            <p:cNvSpPr/>
            <p:nvPr/>
          </p:nvSpPr>
          <p:spPr>
            <a:xfrm>
              <a:off x="271759" y="370187"/>
              <a:ext cx="24055" cy="40665"/>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2" name="Freeform 18"/>
            <p:cNvSpPr/>
            <p:nvPr/>
          </p:nvSpPr>
          <p:spPr>
            <a:xfrm>
              <a:off x="299536"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3" name="Freeform 19"/>
            <p:cNvSpPr/>
            <p:nvPr/>
          </p:nvSpPr>
          <p:spPr>
            <a:xfrm>
              <a:off x="322445" y="381642"/>
              <a:ext cx="22910" cy="28923"/>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4" name="Freeform 20"/>
            <p:cNvSpPr/>
            <p:nvPr/>
          </p:nvSpPr>
          <p:spPr>
            <a:xfrm>
              <a:off x="347072" y="381069"/>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5" name="Rectangle 243"/>
            <p:cNvSpPr/>
            <p:nvPr/>
          </p:nvSpPr>
          <p:spPr>
            <a:xfrm>
              <a:off x="370933" y="369328"/>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6" name="Freeform 22"/>
            <p:cNvSpPr/>
            <p:nvPr/>
          </p:nvSpPr>
          <p:spPr>
            <a:xfrm>
              <a:off x="386018" y="381069"/>
              <a:ext cx="22337"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7" name="Freeform 23"/>
            <p:cNvSpPr/>
            <p:nvPr/>
          </p:nvSpPr>
          <p:spPr>
            <a:xfrm>
              <a:off x="412936" y="381069"/>
              <a:ext cx="22624" cy="40664"/>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8" name="Freeform 24"/>
            <p:cNvSpPr/>
            <p:nvPr/>
          </p:nvSpPr>
          <p:spPr>
            <a:xfrm>
              <a:off x="440141" y="381069"/>
              <a:ext cx="35223"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59" name="Freeform 25"/>
            <p:cNvSpPr/>
            <p:nvPr/>
          </p:nvSpPr>
          <p:spPr>
            <a:xfrm>
              <a:off x="480232" y="381069"/>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0" name="Freeform 26"/>
            <p:cNvSpPr/>
            <p:nvPr/>
          </p:nvSpPr>
          <p:spPr>
            <a:xfrm>
              <a:off x="506577" y="381069"/>
              <a:ext cx="21765"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1" name="Freeform 27"/>
            <p:cNvSpPr/>
            <p:nvPr/>
          </p:nvSpPr>
          <p:spPr>
            <a:xfrm>
              <a:off x="532350" y="373623"/>
              <a:ext cx="16896" cy="37229"/>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2" name="Freeform 28"/>
            <p:cNvSpPr/>
            <p:nvPr/>
          </p:nvSpPr>
          <p:spPr>
            <a:xfrm>
              <a:off x="68727" y="432328"/>
              <a:ext cx="20905" cy="40665"/>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3" name="Freeform 29"/>
            <p:cNvSpPr/>
            <p:nvPr/>
          </p:nvSpPr>
          <p:spPr>
            <a:xfrm>
              <a:off x="93354"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4" name="Freeform 30"/>
            <p:cNvSpPr/>
            <p:nvPr/>
          </p:nvSpPr>
          <p:spPr>
            <a:xfrm>
              <a:off x="11998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5" name="Freeform 31"/>
            <p:cNvSpPr/>
            <p:nvPr/>
          </p:nvSpPr>
          <p:spPr>
            <a:xfrm>
              <a:off x="136595" y="443496"/>
              <a:ext cx="22910" cy="29210"/>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6" name="Freeform 32"/>
            <p:cNvSpPr/>
            <p:nvPr/>
          </p:nvSpPr>
          <p:spPr>
            <a:xfrm>
              <a:off x="160313" y="431755"/>
              <a:ext cx="12701" cy="40951"/>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7" name="Freeform 33"/>
            <p:cNvSpPr/>
            <p:nvPr/>
          </p:nvSpPr>
          <p:spPr>
            <a:xfrm>
              <a:off x="175540"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8" name="Freeform 34"/>
            <p:cNvSpPr/>
            <p:nvPr/>
          </p:nvSpPr>
          <p:spPr>
            <a:xfrm>
              <a:off x="195013"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69" name="Freeform 35"/>
            <p:cNvSpPr/>
            <p:nvPr/>
          </p:nvSpPr>
          <p:spPr>
            <a:xfrm>
              <a:off x="228804" y="431182"/>
              <a:ext cx="18615" cy="41524"/>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0" name="Freeform 36"/>
            <p:cNvSpPr/>
            <p:nvPr/>
          </p:nvSpPr>
          <p:spPr>
            <a:xfrm>
              <a:off x="247704" y="443210"/>
              <a:ext cx="22338" cy="29783"/>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1" name="Freeform 37"/>
            <p:cNvSpPr/>
            <p:nvPr/>
          </p:nvSpPr>
          <p:spPr>
            <a:xfrm>
              <a:off x="274336"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2" name="Freeform 38"/>
            <p:cNvSpPr/>
            <p:nvPr/>
          </p:nvSpPr>
          <p:spPr>
            <a:xfrm>
              <a:off x="299250" y="432614"/>
              <a:ext cx="22051" cy="40092"/>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3" name="Freeform 39"/>
            <p:cNvSpPr/>
            <p:nvPr/>
          </p:nvSpPr>
          <p:spPr>
            <a:xfrm>
              <a:off x="321300" y="443210"/>
              <a:ext cx="21478" cy="29783"/>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4" name="Freeform 40"/>
            <p:cNvSpPr/>
            <p:nvPr/>
          </p:nvSpPr>
          <p:spPr>
            <a:xfrm>
              <a:off x="345927" y="443210"/>
              <a:ext cx="21765" cy="29783"/>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5" name="Freeform 41"/>
            <p:cNvSpPr/>
            <p:nvPr/>
          </p:nvSpPr>
          <p:spPr>
            <a:xfrm>
              <a:off x="372272" y="443210"/>
              <a:ext cx="17470" cy="29783"/>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6" name="Freeform 42"/>
            <p:cNvSpPr/>
            <p:nvPr/>
          </p:nvSpPr>
          <p:spPr>
            <a:xfrm>
              <a:off x="392604" y="431469"/>
              <a:ext cx="22051"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7" name="Freeform 43"/>
            <p:cNvSpPr/>
            <p:nvPr/>
          </p:nvSpPr>
          <p:spPr>
            <a:xfrm>
              <a:off x="419522" y="443210"/>
              <a:ext cx="21479" cy="29783"/>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8" name="Freeform 44"/>
            <p:cNvSpPr/>
            <p:nvPr/>
          </p:nvSpPr>
          <p:spPr>
            <a:xfrm>
              <a:off x="445295" y="443210"/>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79" name="Freeform 45"/>
            <p:cNvSpPr/>
            <p:nvPr/>
          </p:nvSpPr>
          <p:spPr>
            <a:xfrm>
              <a:off x="461904" y="443210"/>
              <a:ext cx="17183" cy="29783"/>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0" name="Freeform 46"/>
            <p:cNvSpPr/>
            <p:nvPr/>
          </p:nvSpPr>
          <p:spPr>
            <a:xfrm>
              <a:off x="0" y="88405"/>
              <a:ext cx="202460"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1" name="Freeform 47"/>
            <p:cNvSpPr/>
            <p:nvPr/>
          </p:nvSpPr>
          <p:spPr>
            <a:xfrm>
              <a:off x="232527" y="88405"/>
              <a:ext cx="209619" cy="22823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2" name="Freeform 48"/>
            <p:cNvSpPr/>
            <p:nvPr/>
          </p:nvSpPr>
          <p:spPr>
            <a:xfrm>
              <a:off x="468777" y="84396"/>
              <a:ext cx="182987" cy="235965"/>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3" name="Freeform 49"/>
            <p:cNvSpPr/>
            <p:nvPr/>
          </p:nvSpPr>
          <p:spPr>
            <a:xfrm>
              <a:off x="675818" y="88405"/>
              <a:ext cx="197592" cy="228233"/>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4" name="Freeform 50"/>
            <p:cNvSpPr/>
            <p:nvPr/>
          </p:nvSpPr>
          <p:spPr>
            <a:xfrm>
              <a:off x="708177" y="128362"/>
              <a:ext cx="461031" cy="189994"/>
            </a:xfrm>
            <a:custGeom>
              <a:avLst/>
              <a:gdLst/>
              <a:ahLst/>
              <a:cxnLst>
                <a:cxn ang="0">
                  <a:pos x="wd2" y="hd2"/>
                </a:cxn>
                <a:cxn ang="5400000">
                  <a:pos x="wd2" y="hd2"/>
                </a:cxn>
                <a:cxn ang="10800000">
                  <a:pos x="wd2" y="hd2"/>
                </a:cxn>
                <a:cxn ang="16200000">
                  <a:pos x="wd2" y="hd2"/>
                </a:cxn>
              </a:cxnLst>
              <a:rect l="0" t="0" r="r" b="b"/>
              <a:pathLst>
                <a:path w="20552"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5" name="Freeform 51"/>
            <p:cNvSpPr/>
            <p:nvPr/>
          </p:nvSpPr>
          <p:spPr>
            <a:xfrm>
              <a:off x="1027607" y="0"/>
              <a:ext cx="94805" cy="129851"/>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6" name="Freeform 52"/>
            <p:cNvSpPr/>
            <p:nvPr/>
          </p:nvSpPr>
          <p:spPr>
            <a:xfrm>
              <a:off x="848495" y="277230"/>
              <a:ext cx="330751" cy="5802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7" name="Freeform 53"/>
            <p:cNvSpPr/>
            <p:nvPr/>
          </p:nvSpPr>
          <p:spPr>
            <a:xfrm>
              <a:off x="634009" y="368755"/>
              <a:ext cx="25774" cy="40092"/>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8" name="Freeform 54"/>
            <p:cNvSpPr/>
            <p:nvPr/>
          </p:nvSpPr>
          <p:spPr>
            <a:xfrm>
              <a:off x="664363" y="379351"/>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89" name="Freeform 55"/>
            <p:cNvSpPr/>
            <p:nvPr/>
          </p:nvSpPr>
          <p:spPr>
            <a:xfrm>
              <a:off x="701018"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7" y="17757"/>
                  </a:cubicBezTo>
                  <a:lnTo>
                    <a:pt x="20756" y="21293"/>
                  </a:lnTo>
                  <a:cubicBezTo>
                    <a:pt x="19406" y="21446"/>
                    <a:pt x="17381" y="21600"/>
                    <a:pt x="14681" y="21600"/>
                  </a:cubicBezTo>
                  <a:cubicBezTo>
                    <a:pt x="11812"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0" name="Freeform 56"/>
            <p:cNvSpPr/>
            <p:nvPr/>
          </p:nvSpPr>
          <p:spPr>
            <a:xfrm>
              <a:off x="721350" y="368469"/>
              <a:ext cx="20905" cy="40664"/>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1" name="Freeform 57"/>
            <p:cNvSpPr/>
            <p:nvPr/>
          </p:nvSpPr>
          <p:spPr>
            <a:xfrm>
              <a:off x="745977" y="379351"/>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2" name="Freeform 58"/>
            <p:cNvSpPr/>
            <p:nvPr/>
          </p:nvSpPr>
          <p:spPr>
            <a:xfrm>
              <a:off x="770206"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3" name="Freeform 59"/>
            <p:cNvSpPr/>
            <p:nvPr/>
          </p:nvSpPr>
          <p:spPr>
            <a:xfrm>
              <a:off x="786641"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4" name="Freeform 60"/>
            <p:cNvSpPr/>
            <p:nvPr/>
          </p:nvSpPr>
          <p:spPr>
            <a:xfrm>
              <a:off x="804968"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5" name="Freeform 61"/>
            <p:cNvSpPr/>
            <p:nvPr/>
          </p:nvSpPr>
          <p:spPr>
            <a:xfrm>
              <a:off x="833032" y="367610"/>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6" name="Freeform 62"/>
            <p:cNvSpPr/>
            <p:nvPr/>
          </p:nvSpPr>
          <p:spPr>
            <a:xfrm>
              <a:off x="860759" y="367896"/>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7" name="Freeform 63"/>
            <p:cNvSpPr/>
            <p:nvPr/>
          </p:nvSpPr>
          <p:spPr>
            <a:xfrm>
              <a:off x="873695" y="379351"/>
              <a:ext cx="16897" cy="29782"/>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7" y="16704"/>
                    <a:pt x="12487" y="15456"/>
                  </a:cubicBezTo>
                  <a:cubicBezTo>
                    <a:pt x="12487" y="14400"/>
                    <a:pt x="11475" y="13728"/>
                    <a:pt x="8100" y="12672"/>
                  </a:cubicBezTo>
                  <a:cubicBezTo>
                    <a:pt x="2025" y="10656"/>
                    <a:pt x="675" y="8544"/>
                    <a:pt x="675" y="6528"/>
                  </a:cubicBezTo>
                  <a:cubicBezTo>
                    <a:pt x="675" y="2784"/>
                    <a:pt x="5400" y="0"/>
                    <a:pt x="12825" y="0"/>
                  </a:cubicBezTo>
                  <a:cubicBezTo>
                    <a:pt x="16031" y="0"/>
                    <a:pt x="18394" y="384"/>
                    <a:pt x="20419" y="864"/>
                  </a:cubicBezTo>
                  <a:lnTo>
                    <a:pt x="18562"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8" name="Freeform 64"/>
            <p:cNvSpPr/>
            <p:nvPr/>
          </p:nvSpPr>
          <p:spPr>
            <a:xfrm>
              <a:off x="905482" y="379637"/>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499" name="Freeform 65"/>
            <p:cNvSpPr/>
            <p:nvPr/>
          </p:nvSpPr>
          <p:spPr>
            <a:xfrm>
              <a:off x="933545" y="379351"/>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0" name="Freeform 66"/>
            <p:cNvSpPr/>
            <p:nvPr/>
          </p:nvSpPr>
          <p:spPr>
            <a:xfrm>
              <a:off x="986236" y="368755"/>
              <a:ext cx="17469" cy="40092"/>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1" name="Freeform 67"/>
            <p:cNvSpPr/>
            <p:nvPr/>
          </p:nvSpPr>
          <p:spPr>
            <a:xfrm>
              <a:off x="1009718" y="367610"/>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2" name="Freeform 68"/>
            <p:cNvSpPr/>
            <p:nvPr/>
          </p:nvSpPr>
          <p:spPr>
            <a:xfrm>
              <a:off x="1036923" y="379351"/>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3" name="Freeform 69"/>
            <p:cNvSpPr/>
            <p:nvPr/>
          </p:nvSpPr>
          <p:spPr>
            <a:xfrm>
              <a:off x="1064127"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4" name="Freeform 70"/>
            <p:cNvSpPr/>
            <p:nvPr/>
          </p:nvSpPr>
          <p:spPr>
            <a:xfrm>
              <a:off x="1082454" y="367610"/>
              <a:ext cx="22624" cy="41523"/>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5" name="Freeform 71"/>
            <p:cNvSpPr/>
            <p:nvPr/>
          </p:nvSpPr>
          <p:spPr>
            <a:xfrm>
              <a:off x="1108800" y="379351"/>
              <a:ext cx="21765" cy="29782"/>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6" name="Freeform 72"/>
            <p:cNvSpPr/>
            <p:nvPr/>
          </p:nvSpPr>
          <p:spPr>
            <a:xfrm>
              <a:off x="1133888" y="367896"/>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7" name="Freeform 73"/>
            <p:cNvSpPr/>
            <p:nvPr/>
          </p:nvSpPr>
          <p:spPr>
            <a:xfrm>
              <a:off x="1150323" y="379351"/>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8" name="Freeform 74"/>
            <p:cNvSpPr/>
            <p:nvPr/>
          </p:nvSpPr>
          <p:spPr>
            <a:xfrm>
              <a:off x="1168364" y="371905"/>
              <a:ext cx="16896"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7" y="17833"/>
                    <a:pt x="19913" y="17833"/>
                    <a:pt x="20756" y="17757"/>
                  </a:cubicBezTo>
                  <a:lnTo>
                    <a:pt x="20756" y="21293"/>
                  </a:lnTo>
                  <a:cubicBezTo>
                    <a:pt x="19406" y="21446"/>
                    <a:pt x="17381" y="21600"/>
                    <a:pt x="14850" y="21600"/>
                  </a:cubicBezTo>
                  <a:cubicBezTo>
                    <a:pt x="11812"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09" name="Freeform 75"/>
            <p:cNvSpPr/>
            <p:nvPr/>
          </p:nvSpPr>
          <p:spPr>
            <a:xfrm>
              <a:off x="624685" y="433760"/>
              <a:ext cx="24216" cy="40664"/>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0" name="Freeform 76"/>
            <p:cNvSpPr/>
            <p:nvPr/>
          </p:nvSpPr>
          <p:spPr>
            <a:xfrm>
              <a:off x="655200" y="432901"/>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1" name="Freeform 77"/>
            <p:cNvSpPr/>
            <p:nvPr/>
          </p:nvSpPr>
          <p:spPr>
            <a:xfrm>
              <a:off x="682118"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2" name="Freeform 78"/>
            <p:cNvSpPr/>
            <p:nvPr/>
          </p:nvSpPr>
          <p:spPr>
            <a:xfrm>
              <a:off x="707268"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3" name="Freeform 79"/>
            <p:cNvSpPr/>
            <p:nvPr/>
          </p:nvSpPr>
          <p:spPr>
            <a:xfrm>
              <a:off x="723927"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4" name="Freeform 80"/>
            <p:cNvSpPr/>
            <p:nvPr/>
          </p:nvSpPr>
          <p:spPr>
            <a:xfrm>
              <a:off x="742827" y="444642"/>
              <a:ext cx="35224" cy="29496"/>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5" name="Freeform 81"/>
            <p:cNvSpPr/>
            <p:nvPr/>
          </p:nvSpPr>
          <p:spPr>
            <a:xfrm>
              <a:off x="782071"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6" name="Freeform 82"/>
            <p:cNvSpPr/>
            <p:nvPr/>
          </p:nvSpPr>
          <p:spPr>
            <a:xfrm>
              <a:off x="798954" y="433187"/>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7" name="Freeform 83"/>
            <p:cNvSpPr/>
            <p:nvPr/>
          </p:nvSpPr>
          <p:spPr>
            <a:xfrm>
              <a:off x="824615"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8" name="Rectangle 306"/>
            <p:cNvSpPr/>
            <p:nvPr/>
          </p:nvSpPr>
          <p:spPr>
            <a:xfrm>
              <a:off x="839138" y="432901"/>
              <a:ext cx="12701" cy="41237"/>
            </a:xfrm>
            <a:prstGeom prst="rect">
              <a:avLst/>
            </a:pr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19" name="Freeform 85"/>
            <p:cNvSpPr/>
            <p:nvPr/>
          </p:nvSpPr>
          <p:spPr>
            <a:xfrm>
              <a:off x="865677" y="432901"/>
              <a:ext cx="22338" cy="41523"/>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0" name="Freeform 86"/>
            <p:cNvSpPr/>
            <p:nvPr/>
          </p:nvSpPr>
          <p:spPr>
            <a:xfrm>
              <a:off x="893454" y="444642"/>
              <a:ext cx="22338" cy="29782"/>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1" name="Freeform 87"/>
            <p:cNvSpPr/>
            <p:nvPr/>
          </p:nvSpPr>
          <p:spPr>
            <a:xfrm>
              <a:off x="930968" y="434046"/>
              <a:ext cx="34078" cy="40092"/>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2" name="Freeform 88"/>
            <p:cNvSpPr/>
            <p:nvPr/>
          </p:nvSpPr>
          <p:spPr>
            <a:xfrm>
              <a:off x="971059" y="432901"/>
              <a:ext cx="21765" cy="4123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3" name="Freeform 89"/>
            <p:cNvSpPr/>
            <p:nvPr/>
          </p:nvSpPr>
          <p:spPr>
            <a:xfrm>
              <a:off x="999123" y="433187"/>
              <a:ext cx="21764" cy="41237"/>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4" name="Freeform 90"/>
            <p:cNvSpPr/>
            <p:nvPr/>
          </p:nvSpPr>
          <p:spPr>
            <a:xfrm>
              <a:off x="102490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5" name="Freeform 91"/>
            <p:cNvSpPr/>
            <p:nvPr/>
          </p:nvSpPr>
          <p:spPr>
            <a:xfrm>
              <a:off x="1041791" y="444642"/>
              <a:ext cx="22051" cy="29496"/>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6" name="Freeform 92"/>
            <p:cNvSpPr/>
            <p:nvPr/>
          </p:nvSpPr>
          <p:spPr>
            <a:xfrm>
              <a:off x="1068136" y="437196"/>
              <a:ext cx="17183" cy="37228"/>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3"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7" name="Freeform 93"/>
            <p:cNvSpPr/>
            <p:nvPr/>
          </p:nvSpPr>
          <p:spPr>
            <a:xfrm>
              <a:off x="1089041" y="444642"/>
              <a:ext cx="21478" cy="29782"/>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8" name="Freeform 94"/>
            <p:cNvSpPr/>
            <p:nvPr/>
          </p:nvSpPr>
          <p:spPr>
            <a:xfrm>
              <a:off x="1115100" y="444642"/>
              <a:ext cx="22337" cy="29782"/>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29" name="Freeform 95"/>
            <p:cNvSpPr/>
            <p:nvPr/>
          </p:nvSpPr>
          <p:spPr>
            <a:xfrm>
              <a:off x="1140458" y="433187"/>
              <a:ext cx="12701" cy="40951"/>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0" name="Freeform 96"/>
            <p:cNvSpPr/>
            <p:nvPr/>
          </p:nvSpPr>
          <p:spPr>
            <a:xfrm>
              <a:off x="1157195" y="444642"/>
              <a:ext cx="14892" cy="29496"/>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1" name="Freeform 97"/>
            <p:cNvSpPr/>
            <p:nvPr/>
          </p:nvSpPr>
          <p:spPr>
            <a:xfrm>
              <a:off x="1175759" y="433187"/>
              <a:ext cx="12701" cy="409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sp>
          <p:nvSpPr>
            <p:cNvPr id="2532" name="Line 98"/>
            <p:cNvSpPr/>
            <p:nvPr/>
          </p:nvSpPr>
          <p:spPr>
            <a:xfrm>
              <a:off x="591341" y="369901"/>
              <a:ext cx="1" cy="104810"/>
            </a:xfrm>
            <a:prstGeom prst="line">
              <a:avLst/>
            </a:prstGeom>
            <a:noFill/>
            <a:ln w="14288" cap="flat">
              <a:solidFill>
                <a:srgbClr val="20406F"/>
              </a:solidFill>
              <a:prstDash val="solid"/>
              <a:miter lim="800000"/>
            </a:ln>
            <a:effectLst/>
          </p:spPr>
          <p:txBody>
            <a:bodyPr wrap="square" lIns="45719" tIns="45719" rIns="45719" bIns="45719" numCol="1" anchor="t">
              <a:noAutofit/>
            </a:bodyPr>
            <a:lstStyle/>
            <a:p>
              <a:pPr marL="0" marR="0" lvl="0" indent="0" algn="l" defTabSz="685800" rtl="0" eaLnBrk="1" fontAlgn="auto" latinLnBrk="0" hangingPunct="0">
                <a:lnSpc>
                  <a:spcPct val="100000"/>
                </a:lnSpc>
                <a:spcBef>
                  <a:spcPts val="0"/>
                </a:spcBef>
                <a:spcAft>
                  <a:spcPts val="0"/>
                </a:spcAft>
                <a:buClrTx/>
                <a:buSzTx/>
                <a:buFontTx/>
                <a:buNone/>
                <a:tabLst/>
                <a:defRPr/>
              </a:pPr>
              <a:endParaRPr kumimoji="0" sz="1350" b="0" i="0" u="none" strike="noStrike" kern="0" cap="none" spc="0" normalizeH="0" baseline="0" noProof="0">
                <a:ln>
                  <a:noFill/>
                </a:ln>
                <a:solidFill>
                  <a:srgbClr val="595959"/>
                </a:solidFill>
                <a:effectLst/>
                <a:uLnTx/>
                <a:uFillTx/>
                <a:latin typeface="Calibri Light"/>
                <a:cs typeface="Calibri Light"/>
                <a:sym typeface="Calibri Light"/>
              </a:endParaRPr>
            </a:p>
          </p:txBody>
        </p:sp>
      </p:grpSp>
    </p:spTree>
    <p:extLst>
      <p:ext uri="{BB962C8B-B14F-4D97-AF65-F5344CB8AC3E}">
        <p14:creationId xmlns:p14="http://schemas.microsoft.com/office/powerpoint/2010/main" val="1198118267"/>
      </p:ext>
    </p:extLst>
  </p:cSld>
  <p:clrMapOvr>
    <a:masterClrMapping/>
  </p:clrMapOvr>
  <p:transition spd="med"/>
</p:sldLayout>
</file>

<file path=ppt/slideLayouts/slideLayout92.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2540" name="Slide Number"/>
          <p:cNvSpPr txBox="1">
            <a:spLocks noGrp="1"/>
          </p:cNvSpPr>
          <p:nvPr>
            <p:ph type="sldNum" sz="quarter" idx="2"/>
          </p:nvPr>
        </p:nvSpPr>
        <p:spPr>
          <a:prstGeom prst="rect">
            <a:avLst/>
          </a:prstGeom>
        </p:spPr>
        <p:txBody>
          <a:body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Tree>
    <p:extLst>
      <p:ext uri="{BB962C8B-B14F-4D97-AF65-F5344CB8AC3E}">
        <p14:creationId xmlns:p14="http://schemas.microsoft.com/office/powerpoint/2010/main" val="3007722265"/>
      </p:ext>
    </p:extLst>
  </p:cSld>
  <p:clrMapOvr>
    <a:masterClrMapping/>
  </p:clrMapOvr>
  <p:transition spd="med"/>
</p:sldLayout>
</file>

<file path=ppt/slideLayouts/slideLayout93.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2547" name="Google Shape;7608;p87"/>
          <p:cNvSpPr/>
          <p:nvPr/>
        </p:nvSpPr>
        <p:spPr>
          <a:xfrm>
            <a:off x="-1" y="-1"/>
            <a:ext cx="9153302" cy="5143501"/>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548" name="Title Text"/>
          <p:cNvSpPr txBox="1">
            <a:spLocks noGrp="1"/>
          </p:cNvSpPr>
          <p:nvPr>
            <p:ph type="title"/>
          </p:nvPr>
        </p:nvSpPr>
        <p:spPr>
          <a:xfrm>
            <a:off x="386100" y="673212"/>
            <a:ext cx="3942301" cy="594901"/>
          </a:xfrm>
          <a:prstGeom prst="rect">
            <a:avLst/>
          </a:prstGeom>
        </p:spPr>
        <p:txBody>
          <a:bodyPr anchor="b"/>
          <a:lstStyle>
            <a:lvl1pPr defTabSz="914400">
              <a:defRPr>
                <a:solidFill>
                  <a:schemeClr val="accent2"/>
                </a:solidFill>
              </a:defRPr>
            </a:lvl1pPr>
          </a:lstStyle>
          <a:p>
            <a:r>
              <a:t>Title Text</a:t>
            </a:r>
          </a:p>
        </p:txBody>
      </p:sp>
      <p:sp>
        <p:nvSpPr>
          <p:cNvPr id="2549" name="Body Level One…"/>
          <p:cNvSpPr txBox="1">
            <a:spLocks noGrp="1"/>
          </p:cNvSpPr>
          <p:nvPr>
            <p:ph type="body" idx="1"/>
          </p:nvPr>
        </p:nvSpPr>
        <p:spPr>
          <a:xfrm>
            <a:off x="386099" y="1697954"/>
            <a:ext cx="7507801" cy="27723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2556" name="Google Shape;7614;p87"/>
          <p:cNvGrpSpPr/>
          <p:nvPr/>
        </p:nvGrpSpPr>
        <p:grpSpPr>
          <a:xfrm>
            <a:off x="-1530678" y="2991541"/>
            <a:ext cx="1404227" cy="1911532"/>
            <a:chOff x="0" y="-1"/>
            <a:chExt cx="1872302" cy="2548707"/>
          </a:xfrm>
        </p:grpSpPr>
        <p:grpSp>
          <p:nvGrpSpPr>
            <p:cNvPr id="2552" name="Google Shape;7615;p87"/>
            <p:cNvGrpSpPr/>
            <p:nvPr/>
          </p:nvGrpSpPr>
          <p:grpSpPr>
            <a:xfrm>
              <a:off x="0" y="270009"/>
              <a:ext cx="1872302" cy="2278697"/>
              <a:chOff x="0" y="0"/>
              <a:chExt cx="1872301" cy="2278696"/>
            </a:xfrm>
          </p:grpSpPr>
          <p:sp>
            <p:nvSpPr>
              <p:cNvPr id="2550" name="Google Shape;7616;p87"/>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551" name="Google Shape;7617;p87" descr="Google Shape;7617;p87"/>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2555" name="Google Shape;7618;p87"/>
            <p:cNvGrpSpPr/>
            <p:nvPr/>
          </p:nvGrpSpPr>
          <p:grpSpPr>
            <a:xfrm>
              <a:off x="108013" y="-1"/>
              <a:ext cx="540001" cy="540002"/>
              <a:chOff x="0" y="0"/>
              <a:chExt cx="540000" cy="540000"/>
            </a:xfrm>
          </p:grpSpPr>
          <p:sp>
            <p:nvSpPr>
              <p:cNvPr id="2553" name="Google Shape;7619;p87"/>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2554" name="Google Shape;7620;p87" descr="Google Shape;7620;p87"/>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557" name="Google Shape;7621;p87"/>
          <p:cNvSpPr/>
          <p:nvPr/>
        </p:nvSpPr>
        <p:spPr>
          <a:xfrm>
            <a:off x="2264303" y="1408552"/>
            <a:ext cx="9073206" cy="645934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863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2649" name="Google Shape;7622;p87"/>
          <p:cNvGrpSpPr/>
          <p:nvPr/>
        </p:nvGrpSpPr>
        <p:grpSpPr>
          <a:xfrm>
            <a:off x="7916400" y="224461"/>
            <a:ext cx="892829" cy="355889"/>
            <a:chOff x="0" y="0"/>
            <a:chExt cx="1190437" cy="474518"/>
          </a:xfrm>
        </p:grpSpPr>
        <p:sp>
          <p:nvSpPr>
            <p:cNvPr id="2558" name="Google Shape;7623;p87"/>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59" name="Google Shape;7624;p87"/>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0" name="Google Shape;7625;p87"/>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1" name="Google Shape;7626;p87"/>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2" name="Google Shape;7627;p87"/>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3" name="Google Shape;7628;p87"/>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4" name="Google Shape;7629;p87"/>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5" name="Google Shape;7630;p87"/>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6" name="Google Shape;7631;p87"/>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7" name="Google Shape;7632;p87"/>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8" name="Google Shape;7633;p87"/>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69" name="Google Shape;7635;p87"/>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0" name="Google Shape;7636;p87"/>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1" name="Google Shape;7637;p87"/>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2" name="Google Shape;7638;p87"/>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3" name="Google Shape;7640;p87"/>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4" name="Google Shape;7641;p87"/>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5" name="Google Shape;7642;p87"/>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6" name="Google Shape;7643;p87"/>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7" name="Google Shape;7644;p87"/>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8" name="Google Shape;7645;p87"/>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79" name="Google Shape;7646;p87"/>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0" name="Google Shape;7647;p87"/>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1" name="Google Shape;7648;p87"/>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2" name="Google Shape;7649;p87"/>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3" name="Google Shape;7650;p87"/>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4" name="Google Shape;7651;p87"/>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5" name="Google Shape;7652;p87"/>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6" name="Google Shape;7653;p87"/>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7" name="Google Shape;7654;p87"/>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8" name="Google Shape;7655;p87"/>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89" name="Google Shape;7656;p87"/>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0" name="Google Shape;7657;p87"/>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1" name="Google Shape;7658;p87"/>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2" name="Google Shape;7659;p87"/>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3" name="Google Shape;7660;p87"/>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4" name="Google Shape;7661;p87"/>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5" name="Google Shape;7662;p87"/>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6" name="Google Shape;7663;p87"/>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7" name="Google Shape;7664;p87"/>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8" name="Google Shape;7665;p87"/>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599" name="Google Shape;7666;p87"/>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0" name="Google Shape;7667;p87"/>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1" name="Google Shape;7668;p87"/>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2" name="Google Shape;7669;p87"/>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3" name="Google Shape;7670;p87"/>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4" name="Google Shape;7671;p87"/>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5" name="Google Shape;7672;p87"/>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6" name="Google Shape;7673;p87"/>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7" name="Google Shape;7674;p87"/>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8" name="Google Shape;7675;p87"/>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09" name="Google Shape;7676;p87"/>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0" name="Google Shape;7677;p87"/>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1" name="Google Shape;7678;p87"/>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2" name="Google Shape;7679;p87"/>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3" name="Google Shape;7680;p87"/>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4" name="Google Shape;7681;p87"/>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5" name="Google Shape;7682;p87"/>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6" name="Google Shape;7683;p87"/>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7" name="Google Shape;7684;p87"/>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8" name="Google Shape;7685;p87"/>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19" name="Google Shape;7686;p87"/>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0" name="Google Shape;7687;p87"/>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1" name="Google Shape;7688;p87"/>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2" name="Google Shape;7689;p87"/>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3" name="Google Shape;7690;p87"/>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4" name="Google Shape;7691;p87"/>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5" name="Google Shape;7692;p87"/>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6" name="Google Shape;7693;p87"/>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7" name="Google Shape;7694;p87"/>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8" name="Google Shape;7695;p87"/>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29" name="Google Shape;7696;p87"/>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0" name="Google Shape;7697;p87"/>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1" name="Google Shape;7698;p87"/>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2" name="Google Shape;7699;p87"/>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3" name="Google Shape;7700;p87"/>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4" name="Google Shape;7701;p87"/>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5" name="Google Shape;7703;p87"/>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6" name="Google Shape;7704;p87"/>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7" name="Google Shape;7705;p87"/>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8" name="Google Shape;7706;p87"/>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39" name="Google Shape;7707;p87"/>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0" name="Google Shape;7708;p87"/>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1" name="Google Shape;7709;p87"/>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2" name="Google Shape;7710;p87"/>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3" name="Google Shape;7711;p87"/>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4" name="Google Shape;7712;p87"/>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5" name="Google Shape;7713;p87"/>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6" name="Google Shape;7714;p87"/>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7" name="Google Shape;7715;p87"/>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48" name="Google Shape;7716;p87"/>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pic>
        <p:nvPicPr>
          <p:cNvPr id="2650" name="Google Shape;7717;p87" descr="Google Shape;7717;p87"/>
          <p:cNvPicPr>
            <a:picLocks noChangeAspect="1"/>
          </p:cNvPicPr>
          <p:nvPr/>
        </p:nvPicPr>
        <p:blipFill>
          <a:blip r:embed="rId4">
            <a:extLst/>
          </a:blip>
          <a:stretch>
            <a:fillRect/>
          </a:stretch>
        </p:blipFill>
        <p:spPr>
          <a:xfrm>
            <a:off x="8710969" y="4695600"/>
            <a:ext cx="433031" cy="433031"/>
          </a:xfrm>
          <a:prstGeom prst="rect">
            <a:avLst/>
          </a:prstGeom>
          <a:ln w="12700">
            <a:miter lim="400000"/>
          </a:ln>
        </p:spPr>
      </p:pic>
      <p:sp>
        <p:nvSpPr>
          <p:cNvPr id="2651"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3005502986"/>
      </p:ext>
    </p:extLst>
  </p:cSld>
  <p:clrMapOvr>
    <a:masterClrMapping/>
  </p:clrMapOvr>
  <p:transition spd="med"/>
</p:sldLayout>
</file>

<file path=ppt/slideLayouts/slideLayout94.xml><?xml version="1.0" encoding="utf-8"?>
<p:sldLayout xmlns:a="http://schemas.openxmlformats.org/drawingml/2006/main" xmlns:r="http://schemas.openxmlformats.org/officeDocument/2006/relationships" xmlns:p="http://schemas.openxmlformats.org/presentationml/2006/main" type="tx">
  <p:cSld name="1_Title, content and image: White">
    <p:spTree>
      <p:nvGrpSpPr>
        <p:cNvPr id="1" name=""/>
        <p:cNvGrpSpPr/>
        <p:nvPr/>
      </p:nvGrpSpPr>
      <p:grpSpPr>
        <a:xfrm>
          <a:off x="0" y="0"/>
          <a:ext cx="0" cy="0"/>
          <a:chOff x="0" y="0"/>
          <a:chExt cx="0" cy="0"/>
        </a:xfrm>
      </p:grpSpPr>
      <p:sp>
        <p:nvSpPr>
          <p:cNvPr id="2658" name="Google Shape;2646;p39"/>
          <p:cNvSpPr/>
          <p:nvPr/>
        </p:nvSpPr>
        <p:spPr>
          <a:xfrm>
            <a:off x="-2701" y="-1"/>
            <a:ext cx="9153302" cy="5148902"/>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659" name="Title Text"/>
          <p:cNvSpPr txBox="1">
            <a:spLocks noGrp="1"/>
          </p:cNvSpPr>
          <p:nvPr>
            <p:ph type="title"/>
          </p:nvPr>
        </p:nvSpPr>
        <p:spPr>
          <a:xfrm>
            <a:off x="4842029" y="673212"/>
            <a:ext cx="3942301" cy="594901"/>
          </a:xfrm>
          <a:prstGeom prst="rect">
            <a:avLst/>
          </a:prstGeom>
        </p:spPr>
        <p:txBody>
          <a:bodyPr anchor="b"/>
          <a:lstStyle>
            <a:lvl1pPr defTabSz="914400">
              <a:defRPr>
                <a:solidFill>
                  <a:schemeClr val="accent2"/>
                </a:solidFill>
              </a:defRPr>
            </a:lvl1pPr>
          </a:lstStyle>
          <a:p>
            <a:r>
              <a:t>Title Text</a:t>
            </a:r>
          </a:p>
        </p:txBody>
      </p:sp>
      <p:sp>
        <p:nvSpPr>
          <p:cNvPr id="2660" name="Google Shape;2651;p39"/>
          <p:cNvSpPr>
            <a:spLocks noGrp="1"/>
          </p:cNvSpPr>
          <p:nvPr>
            <p:ph type="pic" idx="13"/>
          </p:nvPr>
        </p:nvSpPr>
        <p:spPr>
          <a:xfrm>
            <a:off x="-7144" y="-1"/>
            <a:ext cx="4579201" cy="5143501"/>
          </a:xfrm>
          <a:prstGeom prst="rect">
            <a:avLst/>
          </a:prstGeom>
        </p:spPr>
        <p:txBody>
          <a:bodyPr lIns="91439" tIns="45719" rIns="91439" bIns="45719">
            <a:noAutofit/>
          </a:bodyPr>
          <a:lstStyle/>
          <a:p>
            <a:endParaRPr/>
          </a:p>
        </p:txBody>
      </p:sp>
      <p:sp>
        <p:nvSpPr>
          <p:cNvPr id="2661" name="Body Level One…"/>
          <p:cNvSpPr txBox="1">
            <a:spLocks noGrp="1"/>
          </p:cNvSpPr>
          <p:nvPr>
            <p:ph type="body" sz="quarter" idx="1"/>
          </p:nvPr>
        </p:nvSpPr>
        <p:spPr>
          <a:xfrm>
            <a:off x="4841425" y="1697954"/>
            <a:ext cx="3353701" cy="27741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2668" name="Google Shape;2653;p39"/>
          <p:cNvGrpSpPr/>
          <p:nvPr/>
        </p:nvGrpSpPr>
        <p:grpSpPr>
          <a:xfrm>
            <a:off x="-1530678" y="2991541"/>
            <a:ext cx="1404227" cy="1911532"/>
            <a:chOff x="0" y="-1"/>
            <a:chExt cx="1872302" cy="2548707"/>
          </a:xfrm>
        </p:grpSpPr>
        <p:grpSp>
          <p:nvGrpSpPr>
            <p:cNvPr id="2664" name="Google Shape;2654;p39"/>
            <p:cNvGrpSpPr/>
            <p:nvPr/>
          </p:nvGrpSpPr>
          <p:grpSpPr>
            <a:xfrm>
              <a:off x="0" y="270009"/>
              <a:ext cx="1872302" cy="2278697"/>
              <a:chOff x="0" y="0"/>
              <a:chExt cx="1872301" cy="2278696"/>
            </a:xfrm>
          </p:grpSpPr>
          <p:sp>
            <p:nvSpPr>
              <p:cNvPr id="2662" name="Google Shape;2655;p39"/>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663" name="Google Shape;2656;p39" descr="Google Shape;2656;p39"/>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2667" name="Google Shape;2657;p39"/>
            <p:cNvGrpSpPr/>
            <p:nvPr/>
          </p:nvGrpSpPr>
          <p:grpSpPr>
            <a:xfrm>
              <a:off x="108013" y="-1"/>
              <a:ext cx="540001" cy="540002"/>
              <a:chOff x="0" y="0"/>
              <a:chExt cx="540000" cy="540000"/>
            </a:xfrm>
          </p:grpSpPr>
          <p:sp>
            <p:nvSpPr>
              <p:cNvPr id="2665" name="Google Shape;2658;p39"/>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2666" name="Google Shape;2659;p39" descr="Google Shape;2659;p39"/>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669" name="Google Shape;2660;p39"/>
          <p:cNvSpPr/>
          <p:nvPr/>
        </p:nvSpPr>
        <p:spPr>
          <a:xfrm>
            <a:off x="4628041" y="1804383"/>
            <a:ext cx="4247219" cy="3023654"/>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980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2761" name="Google Shape;2661;p39"/>
          <p:cNvGrpSpPr/>
          <p:nvPr/>
        </p:nvGrpSpPr>
        <p:grpSpPr>
          <a:xfrm>
            <a:off x="7916400" y="224461"/>
            <a:ext cx="892829" cy="355889"/>
            <a:chOff x="0" y="0"/>
            <a:chExt cx="1190437" cy="474518"/>
          </a:xfrm>
        </p:grpSpPr>
        <p:sp>
          <p:nvSpPr>
            <p:cNvPr id="2670" name="Google Shape;2662;p39"/>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1" name="Google Shape;2663;p39"/>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2" name="Google Shape;2664;p39"/>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3" name="Google Shape;2665;p39"/>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4" name="Google Shape;2666;p39"/>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5" name="Google Shape;2667;p39"/>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6" name="Google Shape;2668;p39"/>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7" name="Google Shape;2669;p39"/>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8" name="Google Shape;2670;p39"/>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79" name="Google Shape;2671;p39"/>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0" name="Google Shape;2672;p39"/>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1" name="Google Shape;2674;p39"/>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2" name="Google Shape;2675;p39"/>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3" name="Google Shape;2676;p39"/>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4" name="Google Shape;2677;p39"/>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5" name="Google Shape;2679;p39"/>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6" name="Google Shape;2680;p39"/>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7" name="Google Shape;2681;p39"/>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8" name="Google Shape;2682;p39"/>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89" name="Google Shape;2683;p39"/>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0" name="Google Shape;2684;p39"/>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1" name="Google Shape;2685;p39"/>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2" name="Google Shape;2686;p39"/>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3" name="Google Shape;2687;p39"/>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4" name="Google Shape;2688;p39"/>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5" name="Google Shape;2689;p39"/>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6" name="Google Shape;2690;p39"/>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7" name="Google Shape;2691;p39"/>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8" name="Google Shape;2692;p39"/>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699" name="Google Shape;2693;p39"/>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0" name="Google Shape;2694;p39"/>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1" name="Google Shape;2695;p39"/>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2" name="Google Shape;2696;p39"/>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3" name="Google Shape;2697;p39"/>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4" name="Google Shape;2698;p39"/>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5" name="Google Shape;2699;p39"/>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6" name="Google Shape;2700;p39"/>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7" name="Google Shape;2701;p39"/>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8" name="Google Shape;2702;p39"/>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09" name="Google Shape;2703;p39"/>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0" name="Google Shape;2704;p39"/>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1" name="Google Shape;2705;p39"/>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2" name="Google Shape;2706;p39"/>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3" name="Google Shape;2707;p39"/>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4" name="Google Shape;2708;p39"/>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5" name="Google Shape;2709;p39"/>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6" name="Google Shape;2710;p39"/>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7" name="Google Shape;2711;p39"/>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8" name="Google Shape;2712;p39"/>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19" name="Google Shape;2713;p39"/>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0" name="Google Shape;2714;p39"/>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1" name="Google Shape;2715;p39"/>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2" name="Google Shape;2716;p39"/>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3" name="Google Shape;2717;p39"/>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4" name="Google Shape;2718;p39"/>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5" name="Google Shape;2719;p39"/>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6" name="Google Shape;2720;p39"/>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7" name="Google Shape;2721;p39"/>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8" name="Google Shape;2722;p39"/>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29" name="Google Shape;2723;p39"/>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0" name="Google Shape;2724;p39"/>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1" name="Google Shape;2725;p39"/>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2" name="Google Shape;2726;p39"/>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3" name="Google Shape;2727;p39"/>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4" name="Google Shape;2728;p39"/>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5" name="Google Shape;2729;p39"/>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6" name="Google Shape;2730;p39"/>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7" name="Google Shape;2731;p39"/>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8" name="Google Shape;2732;p39"/>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39" name="Google Shape;2733;p39"/>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0" name="Google Shape;2734;p39"/>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1" name="Google Shape;2735;p39"/>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2" name="Google Shape;2736;p39"/>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3" name="Google Shape;2737;p39"/>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4" name="Google Shape;2738;p39"/>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5" name="Google Shape;2739;p39"/>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6" name="Google Shape;2740;p39"/>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7" name="Google Shape;2742;p39"/>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8" name="Google Shape;2743;p39"/>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49" name="Google Shape;2744;p39"/>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0" name="Google Shape;2745;p39"/>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1" name="Google Shape;2746;p39"/>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2" name="Google Shape;2747;p39"/>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3" name="Google Shape;2748;p39"/>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4" name="Google Shape;2749;p39"/>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5" name="Google Shape;2750;p39"/>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6" name="Google Shape;2751;p39"/>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7" name="Google Shape;2752;p39"/>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8" name="Google Shape;2753;p39"/>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59" name="Google Shape;2754;p39"/>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60" name="Google Shape;2755;p39"/>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sp>
        <p:nvSpPr>
          <p:cNvPr id="2762"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3697378391"/>
      </p:ext>
    </p:extLst>
  </p:cSld>
  <p:clrMapOvr>
    <a:masterClrMapping/>
  </p:clrMapOvr>
  <p:transition spd="med"/>
</p:sldLayout>
</file>

<file path=ppt/slideLayouts/slideLayout95.xml><?xml version="1.0" encoding="utf-8"?>
<p:sldLayout xmlns:a="http://schemas.openxmlformats.org/drawingml/2006/main" xmlns:r="http://schemas.openxmlformats.org/officeDocument/2006/relationships" xmlns:p="http://schemas.openxmlformats.org/presentationml/2006/main" type="tx">
  <p:cSld name="1_Title and Content">
    <p:spTree>
      <p:nvGrpSpPr>
        <p:cNvPr id="1" name=""/>
        <p:cNvGrpSpPr/>
        <p:nvPr/>
      </p:nvGrpSpPr>
      <p:grpSpPr>
        <a:xfrm>
          <a:off x="0" y="0"/>
          <a:ext cx="0" cy="0"/>
          <a:chOff x="0" y="0"/>
          <a:chExt cx="0" cy="0"/>
        </a:xfrm>
      </p:grpSpPr>
      <p:sp>
        <p:nvSpPr>
          <p:cNvPr id="2769" name="Google Shape;5020;p62"/>
          <p:cNvSpPr/>
          <p:nvPr/>
        </p:nvSpPr>
        <p:spPr>
          <a:xfrm>
            <a:off x="-1" y="-1"/>
            <a:ext cx="9153302" cy="5143501"/>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770" name="Title Text"/>
          <p:cNvSpPr txBox="1">
            <a:spLocks noGrp="1"/>
          </p:cNvSpPr>
          <p:nvPr>
            <p:ph type="title"/>
          </p:nvPr>
        </p:nvSpPr>
        <p:spPr>
          <a:xfrm>
            <a:off x="386100" y="673212"/>
            <a:ext cx="3942301" cy="594901"/>
          </a:xfrm>
          <a:prstGeom prst="rect">
            <a:avLst/>
          </a:prstGeom>
        </p:spPr>
        <p:txBody>
          <a:bodyPr anchor="b"/>
          <a:lstStyle>
            <a:lvl1pPr defTabSz="914400">
              <a:defRPr>
                <a:solidFill>
                  <a:schemeClr val="accent2"/>
                </a:solidFill>
              </a:defRPr>
            </a:lvl1pPr>
          </a:lstStyle>
          <a:p>
            <a:r>
              <a:t>Title Text</a:t>
            </a:r>
          </a:p>
        </p:txBody>
      </p:sp>
      <p:sp>
        <p:nvSpPr>
          <p:cNvPr id="2771" name="Body Level One…"/>
          <p:cNvSpPr txBox="1">
            <a:spLocks noGrp="1"/>
          </p:cNvSpPr>
          <p:nvPr>
            <p:ph type="body" idx="1"/>
          </p:nvPr>
        </p:nvSpPr>
        <p:spPr>
          <a:xfrm>
            <a:off x="386099" y="1697954"/>
            <a:ext cx="7507801" cy="27723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2778" name="Google Shape;5026;p62"/>
          <p:cNvGrpSpPr/>
          <p:nvPr/>
        </p:nvGrpSpPr>
        <p:grpSpPr>
          <a:xfrm>
            <a:off x="-1530678" y="2991541"/>
            <a:ext cx="1404227" cy="1911532"/>
            <a:chOff x="0" y="-1"/>
            <a:chExt cx="1872302" cy="2548707"/>
          </a:xfrm>
        </p:grpSpPr>
        <p:grpSp>
          <p:nvGrpSpPr>
            <p:cNvPr id="2774" name="Google Shape;5027;p62"/>
            <p:cNvGrpSpPr/>
            <p:nvPr/>
          </p:nvGrpSpPr>
          <p:grpSpPr>
            <a:xfrm>
              <a:off x="0" y="270009"/>
              <a:ext cx="1872302" cy="2278697"/>
              <a:chOff x="0" y="0"/>
              <a:chExt cx="1872301" cy="2278696"/>
            </a:xfrm>
          </p:grpSpPr>
          <p:sp>
            <p:nvSpPr>
              <p:cNvPr id="2772" name="Google Shape;5028;p62"/>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773" name="Google Shape;5029;p62" descr="Google Shape;5029;p62"/>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2777" name="Google Shape;5030;p62"/>
            <p:cNvGrpSpPr/>
            <p:nvPr/>
          </p:nvGrpSpPr>
          <p:grpSpPr>
            <a:xfrm>
              <a:off x="108013" y="-1"/>
              <a:ext cx="540001" cy="540002"/>
              <a:chOff x="0" y="0"/>
              <a:chExt cx="540000" cy="540000"/>
            </a:xfrm>
          </p:grpSpPr>
          <p:sp>
            <p:nvSpPr>
              <p:cNvPr id="2775" name="Google Shape;5031;p62"/>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2776" name="Google Shape;5032;p62" descr="Google Shape;5032;p62"/>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2779" name="Google Shape;5033;p62"/>
          <p:cNvSpPr/>
          <p:nvPr/>
        </p:nvSpPr>
        <p:spPr>
          <a:xfrm>
            <a:off x="2264303" y="1408552"/>
            <a:ext cx="9073206" cy="645934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902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2871" name="Google Shape;5034;p62"/>
          <p:cNvGrpSpPr/>
          <p:nvPr/>
        </p:nvGrpSpPr>
        <p:grpSpPr>
          <a:xfrm>
            <a:off x="7916400" y="224461"/>
            <a:ext cx="892829" cy="355889"/>
            <a:chOff x="0" y="0"/>
            <a:chExt cx="1190437" cy="474518"/>
          </a:xfrm>
        </p:grpSpPr>
        <p:sp>
          <p:nvSpPr>
            <p:cNvPr id="2780" name="Google Shape;5035;p62"/>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1" name="Google Shape;5036;p62"/>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2" name="Google Shape;5037;p62"/>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3" name="Google Shape;5038;p62"/>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4" name="Google Shape;5039;p62"/>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5" name="Google Shape;5040;p62"/>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6" name="Google Shape;5041;p62"/>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7" name="Google Shape;5042;p62"/>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8" name="Google Shape;5043;p62"/>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89" name="Google Shape;5044;p62"/>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0" name="Google Shape;5045;p62"/>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1" name="Google Shape;5047;p62"/>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2" name="Google Shape;5048;p62"/>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3" name="Google Shape;5049;p62"/>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4" name="Google Shape;5050;p62"/>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5" name="Google Shape;5052;p62"/>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6" name="Google Shape;5053;p62"/>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7" name="Google Shape;5054;p62"/>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8" name="Google Shape;5055;p62"/>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799" name="Google Shape;5056;p62"/>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0" name="Google Shape;5057;p62"/>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1" name="Google Shape;5058;p62"/>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2" name="Google Shape;5059;p62"/>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3" name="Google Shape;5060;p62"/>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4" name="Google Shape;5061;p62"/>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5" name="Google Shape;5062;p62"/>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6" name="Google Shape;5063;p62"/>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7" name="Google Shape;5064;p62"/>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8" name="Google Shape;5065;p62"/>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09" name="Google Shape;5066;p62"/>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0" name="Google Shape;5067;p62"/>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1" name="Google Shape;5068;p62"/>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2" name="Google Shape;5069;p62"/>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3" name="Google Shape;5070;p62"/>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4" name="Google Shape;5071;p62"/>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5" name="Google Shape;5072;p62"/>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6" name="Google Shape;5073;p62"/>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7" name="Google Shape;5074;p62"/>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8" name="Google Shape;5075;p62"/>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19" name="Google Shape;5076;p62"/>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0" name="Google Shape;5077;p62"/>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1" name="Google Shape;5078;p62"/>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2" name="Google Shape;5079;p62"/>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3" name="Google Shape;5080;p62"/>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4" name="Google Shape;5081;p62"/>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5" name="Google Shape;5082;p62"/>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6" name="Google Shape;5083;p62"/>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7" name="Google Shape;5084;p62"/>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8" name="Google Shape;5085;p62"/>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29" name="Google Shape;5086;p62"/>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0" name="Google Shape;5087;p62"/>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1" name="Google Shape;5088;p62"/>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2" name="Google Shape;5089;p62"/>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3" name="Google Shape;5090;p62"/>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4" name="Google Shape;5091;p62"/>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5" name="Google Shape;5092;p62"/>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6" name="Google Shape;5093;p62"/>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7" name="Google Shape;5094;p62"/>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8" name="Google Shape;5095;p62"/>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39" name="Google Shape;5096;p62"/>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0" name="Google Shape;5097;p62"/>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1" name="Google Shape;5098;p62"/>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2" name="Google Shape;5099;p62"/>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3" name="Google Shape;5100;p62"/>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4" name="Google Shape;5101;p62"/>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5" name="Google Shape;5102;p62"/>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6" name="Google Shape;5103;p62"/>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7" name="Google Shape;5104;p62"/>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8" name="Google Shape;5105;p62"/>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49" name="Google Shape;5106;p62"/>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0" name="Google Shape;5107;p62"/>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1" name="Google Shape;5108;p62"/>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2" name="Google Shape;5109;p62"/>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3" name="Google Shape;5110;p62"/>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4" name="Google Shape;5111;p62"/>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5" name="Google Shape;5112;p62"/>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6" name="Google Shape;5113;p62"/>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7" name="Google Shape;5115;p62"/>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8" name="Google Shape;5116;p62"/>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59" name="Google Shape;5117;p62"/>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0" name="Google Shape;5118;p62"/>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1" name="Google Shape;5119;p62"/>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2" name="Google Shape;5120;p62"/>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3" name="Google Shape;5121;p62"/>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4" name="Google Shape;5122;p62"/>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5" name="Google Shape;5123;p62"/>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6" name="Google Shape;5124;p62"/>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7" name="Google Shape;5125;p62"/>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8" name="Google Shape;5126;p62"/>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69" name="Google Shape;5127;p62"/>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2870" name="Google Shape;5128;p62"/>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pic>
        <p:nvPicPr>
          <p:cNvPr id="2872" name="Google Shape;5129;p62" descr="Google Shape;5129;p62"/>
          <p:cNvPicPr>
            <a:picLocks noChangeAspect="1"/>
          </p:cNvPicPr>
          <p:nvPr/>
        </p:nvPicPr>
        <p:blipFill>
          <a:blip r:embed="rId4">
            <a:extLst/>
          </a:blip>
          <a:stretch>
            <a:fillRect/>
          </a:stretch>
        </p:blipFill>
        <p:spPr>
          <a:xfrm>
            <a:off x="8710969" y="4695600"/>
            <a:ext cx="433031" cy="433031"/>
          </a:xfrm>
          <a:prstGeom prst="rect">
            <a:avLst/>
          </a:prstGeom>
          <a:ln w="12700">
            <a:miter lim="400000"/>
          </a:ln>
        </p:spPr>
      </p:pic>
      <p:sp>
        <p:nvSpPr>
          <p:cNvPr id="2873"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2649309075"/>
      </p:ext>
    </p:extLst>
  </p:cSld>
  <p:clrMapOvr>
    <a:masterClrMapping/>
  </p:clrMapOvr>
  <p:transition spd="med"/>
</p:sldLayout>
</file>

<file path=ppt/slideLayouts/slideLayout96.xml><?xml version="1.0" encoding="utf-8"?>
<p:sldLayout xmlns:a="http://schemas.openxmlformats.org/drawingml/2006/main" xmlns:r="http://schemas.openxmlformats.org/officeDocument/2006/relationships" xmlns:p="http://schemas.openxmlformats.org/presentationml/2006/main" type="tx">
  <p:cSld name="2_Title and Content">
    <p:spTree>
      <p:nvGrpSpPr>
        <p:cNvPr id="1" name=""/>
        <p:cNvGrpSpPr/>
        <p:nvPr/>
      </p:nvGrpSpPr>
      <p:grpSpPr>
        <a:xfrm>
          <a:off x="0" y="0"/>
          <a:ext cx="0" cy="0"/>
          <a:chOff x="0" y="0"/>
          <a:chExt cx="0" cy="0"/>
        </a:xfrm>
      </p:grpSpPr>
      <p:sp>
        <p:nvSpPr>
          <p:cNvPr id="2994" name="Google Shape;57;p14"/>
          <p:cNvSpPr/>
          <p:nvPr/>
        </p:nvSpPr>
        <p:spPr>
          <a:xfrm>
            <a:off x="-1" y="-1"/>
            <a:ext cx="9153302" cy="5143501"/>
          </a:xfrm>
          <a:prstGeom prst="rect">
            <a:avLst/>
          </a:prstGeom>
          <a:solidFill>
            <a:schemeClr val="accent5">
              <a:satOff val="3928"/>
              <a:lumOff val="9123"/>
            </a:schemeClr>
          </a:solidFill>
          <a:ln w="12700">
            <a:miter lim="400000"/>
          </a:ln>
        </p:spPr>
        <p:txBody>
          <a:bodyPr lIns="0" tIns="0" rIns="0" bIns="0" anchor="ct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FAD5E5">
                    <a:satOff val="3928"/>
                    <a:lumOff val="9123"/>
                  </a:srgbClr>
                </a:solidFill>
                <a:latin typeface="+mj-lt"/>
                <a:ea typeface="+mj-ea"/>
                <a:cs typeface="+mj-cs"/>
                <a:sym typeface="Calibri"/>
              </a:defRPr>
            </a:pPr>
            <a:endParaRPr kumimoji="0" sz="1350" b="0" i="0" u="none" strike="noStrike" kern="0" cap="none" spc="0" normalizeH="0" baseline="0" noProof="0">
              <a:ln>
                <a:noFill/>
              </a:ln>
              <a:solidFill>
                <a:srgbClr val="FAD5E5">
                  <a:satOff val="3928"/>
                  <a:lumOff val="9123"/>
                </a:srgbClr>
              </a:solidFill>
              <a:effectLst/>
              <a:uLnTx/>
              <a:uFillTx/>
              <a:latin typeface="Calibri"/>
              <a:cs typeface="Calibri"/>
              <a:sym typeface="Calibri"/>
            </a:endParaRPr>
          </a:p>
        </p:txBody>
      </p:sp>
      <p:sp>
        <p:nvSpPr>
          <p:cNvPr id="2995" name="Title Text"/>
          <p:cNvSpPr txBox="1">
            <a:spLocks noGrp="1"/>
          </p:cNvSpPr>
          <p:nvPr>
            <p:ph type="title"/>
          </p:nvPr>
        </p:nvSpPr>
        <p:spPr>
          <a:xfrm>
            <a:off x="386100" y="673212"/>
            <a:ext cx="3942301" cy="594901"/>
          </a:xfrm>
          <a:prstGeom prst="rect">
            <a:avLst/>
          </a:prstGeom>
        </p:spPr>
        <p:txBody>
          <a:bodyPr anchor="b"/>
          <a:lstStyle>
            <a:lvl1pPr defTabSz="914400">
              <a:defRPr>
                <a:solidFill>
                  <a:schemeClr val="accent2"/>
                </a:solidFill>
              </a:defRPr>
            </a:lvl1pPr>
          </a:lstStyle>
          <a:p>
            <a:r>
              <a:t>Title Text</a:t>
            </a:r>
          </a:p>
        </p:txBody>
      </p:sp>
      <p:sp>
        <p:nvSpPr>
          <p:cNvPr id="2996" name="Body Level One…"/>
          <p:cNvSpPr txBox="1">
            <a:spLocks noGrp="1"/>
          </p:cNvSpPr>
          <p:nvPr>
            <p:ph type="body" idx="1"/>
          </p:nvPr>
        </p:nvSpPr>
        <p:spPr>
          <a:xfrm>
            <a:off x="386099" y="1697954"/>
            <a:ext cx="7507801" cy="2772301"/>
          </a:xfrm>
          <a:prstGeom prst="rect">
            <a:avLst/>
          </a:prstGeom>
        </p:spPr>
        <p:txBody>
          <a:bodyPr/>
          <a:lstStyle>
            <a:lvl1pPr marL="228600" indent="-57150" defTabSz="914400">
              <a:defRPr>
                <a:solidFill>
                  <a:schemeClr val="accent1"/>
                </a:solidFill>
                <a:latin typeface="+mj-lt"/>
                <a:ea typeface="+mj-ea"/>
                <a:cs typeface="+mj-cs"/>
                <a:sym typeface="Calibri"/>
              </a:defRPr>
            </a:lvl1pPr>
            <a:lvl2pPr marL="228600" indent="285750" defTabSz="914400">
              <a:defRPr>
                <a:solidFill>
                  <a:schemeClr val="accent1"/>
                </a:solidFill>
                <a:latin typeface="+mj-lt"/>
                <a:ea typeface="+mj-ea"/>
                <a:cs typeface="+mj-cs"/>
                <a:sym typeface="Calibri"/>
              </a:defRPr>
            </a:lvl2pPr>
            <a:lvl3pPr marL="1130753" indent="-340178" defTabSz="914400">
              <a:buSzPts val="2000"/>
              <a:defRPr>
                <a:solidFill>
                  <a:schemeClr val="accent1"/>
                </a:solidFill>
                <a:latin typeface="+mj-lt"/>
                <a:ea typeface="+mj-ea"/>
                <a:cs typeface="+mj-cs"/>
                <a:sym typeface="Calibri"/>
              </a:defRPr>
            </a:lvl3pPr>
            <a:lvl4pPr marL="1524000" indent="-381000" defTabSz="914400">
              <a:buSzPts val="2000"/>
              <a:defRPr>
                <a:solidFill>
                  <a:schemeClr val="accent1"/>
                </a:solidFill>
                <a:latin typeface="+mj-lt"/>
                <a:ea typeface="+mj-ea"/>
                <a:cs typeface="+mj-cs"/>
                <a:sym typeface="Calibri"/>
              </a:defRPr>
            </a:lvl4pPr>
            <a:lvl5pPr marL="228600" indent="1314450" defTabSz="914400">
              <a:defRPr>
                <a:solidFill>
                  <a:schemeClr val="accent1"/>
                </a:solidFill>
                <a:latin typeface="+mj-lt"/>
                <a:ea typeface="+mj-ea"/>
                <a:cs typeface="+mj-cs"/>
                <a:sym typeface="Calibri"/>
              </a:defRPr>
            </a:lvl5pPr>
          </a:lstStyle>
          <a:p>
            <a:r>
              <a:t>Body Level One</a:t>
            </a:r>
          </a:p>
          <a:p>
            <a:pPr lvl="1"/>
            <a:r>
              <a:t>Body Level Two</a:t>
            </a:r>
          </a:p>
          <a:p>
            <a:pPr lvl="2"/>
            <a:r>
              <a:t>Body Level Three</a:t>
            </a:r>
          </a:p>
          <a:p>
            <a:pPr lvl="3"/>
            <a:r>
              <a:t>Body Level Four</a:t>
            </a:r>
          </a:p>
          <a:p>
            <a:pPr lvl="4"/>
            <a:r>
              <a:t>Body Level Five</a:t>
            </a:r>
          </a:p>
        </p:txBody>
      </p:sp>
      <p:grpSp>
        <p:nvGrpSpPr>
          <p:cNvPr id="3003" name="Google Shape;63;p14"/>
          <p:cNvGrpSpPr/>
          <p:nvPr/>
        </p:nvGrpSpPr>
        <p:grpSpPr>
          <a:xfrm>
            <a:off x="-1530678" y="2991541"/>
            <a:ext cx="1404227" cy="1911532"/>
            <a:chOff x="0" y="-1"/>
            <a:chExt cx="1872302" cy="2548707"/>
          </a:xfrm>
        </p:grpSpPr>
        <p:grpSp>
          <p:nvGrpSpPr>
            <p:cNvPr id="2999" name="Google Shape;64;p14"/>
            <p:cNvGrpSpPr/>
            <p:nvPr/>
          </p:nvGrpSpPr>
          <p:grpSpPr>
            <a:xfrm>
              <a:off x="0" y="270009"/>
              <a:ext cx="1872302" cy="2278697"/>
              <a:chOff x="0" y="0"/>
              <a:chExt cx="1872301" cy="2278696"/>
            </a:xfrm>
          </p:grpSpPr>
          <p:sp>
            <p:nvSpPr>
              <p:cNvPr id="2997" name="Google Shape;65;p14"/>
              <p:cNvSpPr txBox="1"/>
              <p:nvPr/>
            </p:nvSpPr>
            <p:spPr>
              <a:xfrm>
                <a:off x="0" y="432038"/>
                <a:ext cx="1872301" cy="184665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0" tIns="0" rIns="0" bIns="0" numCol="1" anchor="t">
                <a:spAutoFit/>
              </a:bodyPr>
              <a:lstStyle/>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Calibri"/>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750" b="0" i="0" u="none" strike="noStrike" kern="0" cap="none" spc="0" normalizeH="0" baseline="0" noProof="0">
                  <a:ln>
                    <a:noFill/>
                  </a:ln>
                  <a:solidFill>
                    <a:srgbClr val="000000"/>
                  </a:solidFill>
                  <a:effectLst/>
                  <a:uLnTx/>
                  <a:uFillTx/>
                  <a:latin typeface="Calibri"/>
                  <a:ea typeface="+mj-ea"/>
                  <a:cs typeface="Calibri"/>
                  <a:sym typeface="Calibri"/>
                </a:endParaRPr>
              </a:p>
              <a:p>
                <a:pPr marL="0" marR="0" lvl="0" indent="0" algn="l" defTabSz="914400" rtl="0" eaLnBrk="1" fontAlgn="auto" latinLnBrk="0" hangingPunct="0">
                  <a:lnSpc>
                    <a:spcPct val="100000"/>
                  </a:lnSpc>
                  <a:spcBef>
                    <a:spcPts val="0"/>
                  </a:spcBef>
                  <a:spcAft>
                    <a:spcPts val="0"/>
                  </a:spcAft>
                  <a:buClrTx/>
                  <a:buSzTx/>
                  <a:buFontTx/>
                  <a:buNone/>
                  <a:tabLst/>
                  <a:defRPr sz="1000">
                    <a:solidFill>
                      <a:srgbClr val="000000"/>
                    </a:solidFill>
                    <a:latin typeface="+mj-lt"/>
                    <a:ea typeface="+mj-ea"/>
                    <a:cs typeface="+mj-cs"/>
                    <a:sym typeface="Calibri"/>
                  </a:defRPr>
                </a:pPr>
                <a:r>
                  <a:rPr kumimoji="0" sz="750" b="0" i="0" u="none" strike="noStrike" kern="0" cap="none" spc="0" normalizeH="0" baseline="0" noProof="0">
                    <a:ln>
                      <a:noFill/>
                    </a:ln>
                    <a:solidFill>
                      <a:srgbClr val="000000"/>
                    </a:solidFill>
                    <a:effectLst/>
                    <a:uLnTx/>
                    <a:uFillTx/>
                    <a:latin typeface="Calibri"/>
                    <a:cs typeface="Calibri"/>
                    <a:sym typeface="Calibri"/>
                  </a:rPr>
                  <a:t>Do not use the bullet point button to format your text.</a:t>
                </a:r>
              </a:p>
            </p:txBody>
          </p:sp>
          <p:pic>
            <p:nvPicPr>
              <p:cNvPr id="2998" name="Google Shape;66;p14" descr="Google Shape;66;p14"/>
              <p:cNvPicPr>
                <a:picLocks noChangeAspect="1"/>
              </p:cNvPicPr>
              <p:nvPr/>
            </p:nvPicPr>
            <p:blipFill>
              <a:blip r:embed="rId2">
                <a:extLst/>
              </a:blip>
              <a:stretch>
                <a:fillRect/>
              </a:stretch>
            </p:blipFill>
            <p:spPr>
              <a:xfrm>
                <a:off x="108013" y="0"/>
                <a:ext cx="121593" cy="320106"/>
              </a:xfrm>
              <a:prstGeom prst="rect">
                <a:avLst/>
              </a:prstGeom>
              <a:ln w="12700" cap="flat">
                <a:noFill/>
                <a:miter lim="400000"/>
              </a:ln>
              <a:effectLst/>
            </p:spPr>
          </p:pic>
        </p:grpSp>
        <p:grpSp>
          <p:nvGrpSpPr>
            <p:cNvPr id="3002" name="Google Shape;67;p14"/>
            <p:cNvGrpSpPr/>
            <p:nvPr/>
          </p:nvGrpSpPr>
          <p:grpSpPr>
            <a:xfrm>
              <a:off x="108013" y="-1"/>
              <a:ext cx="540001" cy="540002"/>
              <a:chOff x="0" y="0"/>
              <a:chExt cx="540000" cy="540000"/>
            </a:xfrm>
          </p:grpSpPr>
          <p:sp>
            <p:nvSpPr>
              <p:cNvPr id="3000" name="Google Shape;68;p14"/>
              <p:cNvSpPr/>
              <p:nvPr/>
            </p:nvSpPr>
            <p:spPr>
              <a:xfrm>
                <a:off x="-1" y="-1"/>
                <a:ext cx="540002" cy="540002"/>
              </a:xfrm>
              <a:custGeom>
                <a:avLst/>
                <a:gdLst/>
                <a:ahLst/>
                <a:cxnLst>
                  <a:cxn ang="0">
                    <a:pos x="wd2" y="hd2"/>
                  </a:cxn>
                  <a:cxn ang="5400000">
                    <a:pos x="wd2" y="hd2"/>
                  </a:cxn>
                  <a:cxn ang="10800000">
                    <a:pos x="wd2" y="hd2"/>
                  </a:cxn>
                  <a:cxn ang="16200000">
                    <a:pos x="wd2" y="hd2"/>
                  </a:cxn>
                </a:cxnLst>
                <a:rect l="0" t="0" r="r" b="b"/>
                <a:pathLst>
                  <a:path w="21600" h="21600" extrusionOk="0">
                    <a:moveTo>
                      <a:pt x="0" y="10800"/>
                    </a:moveTo>
                    <a:cubicBezTo>
                      <a:pt x="0" y="4835"/>
                      <a:pt x="4835" y="0"/>
                      <a:pt x="10800" y="0"/>
                    </a:cubicBezTo>
                    <a:cubicBezTo>
                      <a:pt x="16765" y="0"/>
                      <a:pt x="21600" y="4835"/>
                      <a:pt x="21600" y="10800"/>
                    </a:cubicBezTo>
                    <a:cubicBezTo>
                      <a:pt x="21600" y="16765"/>
                      <a:pt x="16765" y="21600"/>
                      <a:pt x="10800" y="21600"/>
                    </a:cubicBezTo>
                    <a:cubicBezTo>
                      <a:pt x="4835" y="21600"/>
                      <a:pt x="0" y="16765"/>
                      <a:pt x="0" y="10800"/>
                    </a:cubicBezTo>
                    <a:close/>
                    <a:moveTo>
                      <a:pt x="1530" y="10800"/>
                    </a:moveTo>
                    <a:cubicBezTo>
                      <a:pt x="1530" y="15920"/>
                      <a:pt x="5680" y="20070"/>
                      <a:pt x="10800" y="20070"/>
                    </a:cubicBezTo>
                    <a:cubicBezTo>
                      <a:pt x="15920" y="20070"/>
                      <a:pt x="20070" y="15920"/>
                      <a:pt x="20070" y="10800"/>
                    </a:cubicBezTo>
                    <a:cubicBezTo>
                      <a:pt x="20070" y="5680"/>
                      <a:pt x="15920" y="1530"/>
                      <a:pt x="10800" y="1530"/>
                    </a:cubicBezTo>
                    <a:cubicBezTo>
                      <a:pt x="5680" y="1530"/>
                      <a:pt x="1530" y="5680"/>
                      <a:pt x="1530" y="10800"/>
                    </a:cubicBezTo>
                    <a:close/>
                  </a:path>
                </a:pathLst>
              </a:custGeom>
              <a:solidFill>
                <a:srgbClr val="000000"/>
              </a:solidFill>
              <a:ln w="12700" cap="flat">
                <a:noFill/>
                <a:miter lim="400000"/>
              </a:ln>
              <a:effectLst/>
            </p:spPr>
            <p:txBody>
              <a:bodyPr wrap="square" lIns="0" tIns="0" rIns="0" bIns="0"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pic>
            <p:nvPicPr>
              <p:cNvPr id="3001" name="Google Shape;69;p14" descr="Google Shape;69;p14"/>
              <p:cNvPicPr>
                <a:picLocks noChangeAspect="1"/>
              </p:cNvPicPr>
              <p:nvPr/>
            </p:nvPicPr>
            <p:blipFill>
              <a:blip r:embed="rId3">
                <a:extLst/>
              </a:blip>
              <a:stretch>
                <a:fillRect/>
              </a:stretch>
            </p:blipFill>
            <p:spPr>
              <a:xfrm>
                <a:off x="121258" y="116825"/>
                <a:ext cx="317521" cy="317522"/>
              </a:xfrm>
              <a:prstGeom prst="rect">
                <a:avLst/>
              </a:prstGeom>
              <a:ln w="12700" cap="flat">
                <a:noFill/>
                <a:miter lim="400000"/>
              </a:ln>
              <a:effectLst/>
            </p:spPr>
          </p:pic>
        </p:grpSp>
      </p:grpSp>
      <p:sp>
        <p:nvSpPr>
          <p:cNvPr id="3004" name="Google Shape;70;p14"/>
          <p:cNvSpPr/>
          <p:nvPr/>
        </p:nvSpPr>
        <p:spPr>
          <a:xfrm>
            <a:off x="2264303" y="1408552"/>
            <a:ext cx="9073206" cy="6459347"/>
          </a:xfrm>
          <a:custGeom>
            <a:avLst/>
            <a:gdLst/>
            <a:ahLst/>
            <a:cxnLst>
              <a:cxn ang="0">
                <a:pos x="wd2" y="hd2"/>
              </a:cxn>
              <a:cxn ang="5400000">
                <a:pos x="wd2" y="hd2"/>
              </a:cxn>
              <a:cxn ang="10800000">
                <a:pos x="wd2" y="hd2"/>
              </a:cxn>
              <a:cxn ang="16200000">
                <a:pos x="wd2" y="hd2"/>
              </a:cxn>
            </a:cxnLst>
            <a:rect l="0" t="0" r="r" b="b"/>
            <a:pathLst>
              <a:path w="20991" h="21340" extrusionOk="0">
                <a:moveTo>
                  <a:pt x="14808" y="5136"/>
                </a:moveTo>
                <a:cubicBezTo>
                  <a:pt x="14577" y="3354"/>
                  <a:pt x="15115" y="1716"/>
                  <a:pt x="16002" y="1488"/>
                </a:cubicBezTo>
                <a:cubicBezTo>
                  <a:pt x="16895" y="1260"/>
                  <a:pt x="17799" y="2518"/>
                  <a:pt x="18030" y="4300"/>
                </a:cubicBezTo>
                <a:cubicBezTo>
                  <a:pt x="18260" y="6082"/>
                  <a:pt x="17722" y="7711"/>
                  <a:pt x="16830" y="7948"/>
                </a:cubicBezTo>
                <a:cubicBezTo>
                  <a:pt x="15943" y="8176"/>
                  <a:pt x="15038" y="6917"/>
                  <a:pt x="14808" y="5136"/>
                </a:cubicBezTo>
                <a:close/>
                <a:moveTo>
                  <a:pt x="13732" y="20411"/>
                </a:moveTo>
                <a:cubicBezTo>
                  <a:pt x="14288" y="19955"/>
                  <a:pt x="17084" y="17903"/>
                  <a:pt x="20684" y="19457"/>
                </a:cubicBezTo>
                <a:cubicBezTo>
                  <a:pt x="20684" y="19457"/>
                  <a:pt x="19100" y="17895"/>
                  <a:pt x="16889" y="18351"/>
                </a:cubicBezTo>
                <a:cubicBezTo>
                  <a:pt x="16948" y="18317"/>
                  <a:pt x="17007" y="18275"/>
                  <a:pt x="17066" y="18233"/>
                </a:cubicBezTo>
                <a:cubicBezTo>
                  <a:pt x="21600" y="15252"/>
                  <a:pt x="21399" y="9451"/>
                  <a:pt x="18236" y="8471"/>
                </a:cubicBezTo>
                <a:cubicBezTo>
                  <a:pt x="17793" y="8336"/>
                  <a:pt x="17373" y="8252"/>
                  <a:pt x="16977" y="8201"/>
                </a:cubicBezTo>
                <a:cubicBezTo>
                  <a:pt x="18047" y="7813"/>
                  <a:pt x="18674" y="5803"/>
                  <a:pt x="18396" y="3607"/>
                </a:cubicBezTo>
                <a:cubicBezTo>
                  <a:pt x="18100" y="1344"/>
                  <a:pt x="16954" y="-260"/>
                  <a:pt x="15825" y="36"/>
                </a:cubicBezTo>
                <a:cubicBezTo>
                  <a:pt x="14696" y="331"/>
                  <a:pt x="14016" y="2400"/>
                  <a:pt x="14305" y="4671"/>
                </a:cubicBezTo>
                <a:cubicBezTo>
                  <a:pt x="14530" y="6445"/>
                  <a:pt x="15287" y="7804"/>
                  <a:pt x="16144" y="8176"/>
                </a:cubicBezTo>
                <a:cubicBezTo>
                  <a:pt x="13496" y="8285"/>
                  <a:pt x="11858" y="10439"/>
                  <a:pt x="10167" y="12364"/>
                </a:cubicBezTo>
                <a:cubicBezTo>
                  <a:pt x="7549" y="15353"/>
                  <a:pt x="6207" y="15319"/>
                  <a:pt x="4475" y="12820"/>
                </a:cubicBezTo>
                <a:cubicBezTo>
                  <a:pt x="2725" y="10304"/>
                  <a:pt x="0" y="10810"/>
                  <a:pt x="0" y="10810"/>
                </a:cubicBezTo>
                <a:cubicBezTo>
                  <a:pt x="2477" y="10810"/>
                  <a:pt x="2435" y="12769"/>
                  <a:pt x="4835" y="15590"/>
                </a:cubicBezTo>
                <a:cubicBezTo>
                  <a:pt x="7129" y="18283"/>
                  <a:pt x="11568" y="13673"/>
                  <a:pt x="13915" y="11089"/>
                </a:cubicBezTo>
                <a:cubicBezTo>
                  <a:pt x="17385" y="7272"/>
                  <a:pt x="20311" y="12119"/>
                  <a:pt x="17527" y="16231"/>
                </a:cubicBezTo>
                <a:cubicBezTo>
                  <a:pt x="16652" y="17523"/>
                  <a:pt x="15618" y="18604"/>
                  <a:pt x="14855" y="19322"/>
                </a:cubicBezTo>
                <a:cubicBezTo>
                  <a:pt x="14583" y="19533"/>
                  <a:pt x="14305" y="19778"/>
                  <a:pt x="14028" y="20056"/>
                </a:cubicBezTo>
                <a:lnTo>
                  <a:pt x="13998" y="20090"/>
                </a:lnTo>
                <a:cubicBezTo>
                  <a:pt x="13856" y="20208"/>
                  <a:pt x="13779" y="20268"/>
                  <a:pt x="13779" y="20268"/>
                </a:cubicBezTo>
                <a:cubicBezTo>
                  <a:pt x="13779" y="20268"/>
                  <a:pt x="13803" y="20259"/>
                  <a:pt x="13862" y="20225"/>
                </a:cubicBezTo>
                <a:lnTo>
                  <a:pt x="13649" y="20445"/>
                </a:lnTo>
                <a:cubicBezTo>
                  <a:pt x="13643" y="20445"/>
                  <a:pt x="13637" y="20445"/>
                  <a:pt x="13632" y="20453"/>
                </a:cubicBezTo>
                <a:cubicBezTo>
                  <a:pt x="13614" y="20436"/>
                  <a:pt x="13590" y="20428"/>
                  <a:pt x="13572" y="20420"/>
                </a:cubicBezTo>
                <a:cubicBezTo>
                  <a:pt x="10120" y="15615"/>
                  <a:pt x="6674" y="18511"/>
                  <a:pt x="6674" y="18511"/>
                </a:cubicBezTo>
                <a:cubicBezTo>
                  <a:pt x="10368" y="17447"/>
                  <a:pt x="13017" y="19871"/>
                  <a:pt x="13537" y="20403"/>
                </a:cubicBezTo>
                <a:cubicBezTo>
                  <a:pt x="9972" y="18503"/>
                  <a:pt x="6337" y="20318"/>
                  <a:pt x="6248" y="20310"/>
                </a:cubicBezTo>
                <a:cubicBezTo>
                  <a:pt x="10889" y="19465"/>
                  <a:pt x="13572" y="21323"/>
                  <a:pt x="13602" y="21340"/>
                </a:cubicBezTo>
                <a:cubicBezTo>
                  <a:pt x="13602" y="21340"/>
                  <a:pt x="13602" y="21340"/>
                  <a:pt x="13602" y="21340"/>
                </a:cubicBezTo>
                <a:cubicBezTo>
                  <a:pt x="13637" y="21323"/>
                  <a:pt x="16428" y="19845"/>
                  <a:pt x="20991" y="21306"/>
                </a:cubicBezTo>
                <a:cubicBezTo>
                  <a:pt x="20897" y="21298"/>
                  <a:pt x="17409" y="19009"/>
                  <a:pt x="13732" y="20411"/>
                </a:cubicBezTo>
                <a:close/>
              </a:path>
            </a:pathLst>
          </a:custGeom>
          <a:solidFill>
            <a:srgbClr val="AEABAB">
              <a:alpha val="9800"/>
            </a:srgbClr>
          </a:solidFill>
          <a:ln w="12700">
            <a:miter lim="400000"/>
          </a:ln>
        </p:spPr>
        <p:txBody>
          <a:bodyPr lIns="0" tIns="0" rIns="0" bIns="0"/>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grpSp>
        <p:nvGrpSpPr>
          <p:cNvPr id="3096" name="Google Shape;71;p14"/>
          <p:cNvGrpSpPr/>
          <p:nvPr/>
        </p:nvGrpSpPr>
        <p:grpSpPr>
          <a:xfrm>
            <a:off x="7916400" y="224461"/>
            <a:ext cx="892829" cy="355889"/>
            <a:chOff x="0" y="0"/>
            <a:chExt cx="1190437" cy="474518"/>
          </a:xfrm>
        </p:grpSpPr>
        <p:sp>
          <p:nvSpPr>
            <p:cNvPr id="3005" name="Google Shape;72;p14"/>
            <p:cNvSpPr/>
            <p:nvPr/>
          </p:nvSpPr>
          <p:spPr>
            <a:xfrm>
              <a:off x="858" y="370262"/>
              <a:ext cx="22622" cy="40386"/>
            </a:xfrm>
            <a:custGeom>
              <a:avLst/>
              <a:gdLst/>
              <a:ahLst/>
              <a:cxnLst>
                <a:cxn ang="0">
                  <a:pos x="wd2" y="hd2"/>
                </a:cxn>
                <a:cxn ang="5400000">
                  <a:pos x="wd2" y="hd2"/>
                </a:cxn>
                <a:cxn ang="10800000">
                  <a:pos x="wd2" y="hd2"/>
                </a:cxn>
                <a:cxn ang="16200000">
                  <a:pos x="wd2" y="hd2"/>
                </a:cxn>
              </a:cxnLst>
              <a:rect l="0" t="0" r="r" b="b"/>
              <a:pathLst>
                <a:path w="21600" h="21600" extrusionOk="0">
                  <a:moveTo>
                    <a:pt x="7496" y="10194"/>
                  </a:moveTo>
                  <a:cubicBezTo>
                    <a:pt x="7751" y="10265"/>
                    <a:pt x="8259" y="10265"/>
                    <a:pt x="8640" y="10265"/>
                  </a:cubicBezTo>
                  <a:cubicBezTo>
                    <a:pt x="12452" y="10265"/>
                    <a:pt x="14104" y="8768"/>
                    <a:pt x="14104" y="6772"/>
                  </a:cubicBezTo>
                  <a:cubicBezTo>
                    <a:pt x="14104" y="4848"/>
                    <a:pt x="12706" y="3422"/>
                    <a:pt x="9275" y="3422"/>
                  </a:cubicBezTo>
                  <a:cubicBezTo>
                    <a:pt x="8640" y="3422"/>
                    <a:pt x="7878" y="3493"/>
                    <a:pt x="7496" y="3564"/>
                  </a:cubicBezTo>
                  <a:lnTo>
                    <a:pt x="7496" y="10194"/>
                  </a:lnTo>
                  <a:close/>
                  <a:moveTo>
                    <a:pt x="0" y="428"/>
                  </a:moveTo>
                  <a:cubicBezTo>
                    <a:pt x="2033" y="214"/>
                    <a:pt x="4955" y="0"/>
                    <a:pt x="7751" y="0"/>
                  </a:cubicBezTo>
                  <a:cubicBezTo>
                    <a:pt x="12198" y="0"/>
                    <a:pt x="15755" y="356"/>
                    <a:pt x="18296" y="1711"/>
                  </a:cubicBezTo>
                  <a:cubicBezTo>
                    <a:pt x="20584" y="2780"/>
                    <a:pt x="21600" y="4562"/>
                    <a:pt x="21600" y="6416"/>
                  </a:cubicBezTo>
                  <a:cubicBezTo>
                    <a:pt x="21600" y="8768"/>
                    <a:pt x="20329" y="10337"/>
                    <a:pt x="18296" y="11549"/>
                  </a:cubicBezTo>
                  <a:cubicBezTo>
                    <a:pt x="15882" y="12974"/>
                    <a:pt x="12071" y="13616"/>
                    <a:pt x="8894" y="13616"/>
                  </a:cubicBezTo>
                  <a:lnTo>
                    <a:pt x="7496" y="13616"/>
                  </a:lnTo>
                  <a:lnTo>
                    <a:pt x="7496" y="21600"/>
                  </a:lnTo>
                  <a:lnTo>
                    <a:pt x="0" y="21600"/>
                  </a:lnTo>
                  <a:lnTo>
                    <a:pt x="0" y="4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6" name="Google Shape;73;p14"/>
            <p:cNvSpPr/>
            <p:nvPr/>
          </p:nvSpPr>
          <p:spPr>
            <a:xfrm>
              <a:off x="26465" y="381146"/>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195" y="2335"/>
                    <a:pt x="0" y="389"/>
                  </a:cubicBezTo>
                  <a:lnTo>
                    <a:pt x="9924" y="389"/>
                  </a:lnTo>
                  <a:lnTo>
                    <a:pt x="10508" y="3405"/>
                  </a:lnTo>
                  <a:lnTo>
                    <a:pt x="10703" y="3405"/>
                  </a:lnTo>
                  <a:cubicBezTo>
                    <a:pt x="12649" y="1168"/>
                    <a:pt x="16151" y="0"/>
                    <a:pt x="19265" y="0"/>
                  </a:cubicBezTo>
                  <a:cubicBezTo>
                    <a:pt x="20432" y="0"/>
                    <a:pt x="21016" y="0"/>
                    <a:pt x="21600" y="97"/>
                  </a:cubicBezTo>
                  <a:lnTo>
                    <a:pt x="21600" y="5741"/>
                  </a:lnTo>
                  <a:cubicBezTo>
                    <a:pt x="21016" y="5643"/>
                    <a:pt x="20238" y="5643"/>
                    <a:pt x="19265" y="5643"/>
                  </a:cubicBezTo>
                  <a:cubicBezTo>
                    <a:pt x="16735" y="5643"/>
                    <a:pt x="13622" y="6519"/>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7" name="Google Shape;74;p14"/>
            <p:cNvSpPr/>
            <p:nvPr/>
          </p:nvSpPr>
          <p:spPr>
            <a:xfrm>
              <a:off x="44667"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143" y="13763"/>
                    <a:pt x="14143" y="10704"/>
                  </a:cubicBezTo>
                  <a:cubicBezTo>
                    <a:pt x="14143"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8" name="Google Shape;75;p14"/>
            <p:cNvSpPr/>
            <p:nvPr/>
          </p:nvSpPr>
          <p:spPr>
            <a:xfrm>
              <a:off x="69291" y="368830"/>
              <a:ext cx="18613" cy="41818"/>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556"/>
                  </a:lnTo>
                  <a:lnTo>
                    <a:pt x="4474" y="6556"/>
                  </a:lnTo>
                  <a:lnTo>
                    <a:pt x="4474" y="5935"/>
                  </a:lnTo>
                  <a:cubicBezTo>
                    <a:pt x="4474" y="4210"/>
                    <a:pt x="5246" y="2622"/>
                    <a:pt x="8023" y="1380"/>
                  </a:cubicBezTo>
                  <a:cubicBezTo>
                    <a:pt x="10029" y="483"/>
                    <a:pt x="12960" y="0"/>
                    <a:pt x="16046" y="0"/>
                  </a:cubicBezTo>
                  <a:cubicBezTo>
                    <a:pt x="18360" y="0"/>
                    <a:pt x="20211" y="138"/>
                    <a:pt x="21600" y="345"/>
                  </a:cubicBezTo>
                  <a:lnTo>
                    <a:pt x="20520" y="3519"/>
                  </a:lnTo>
                  <a:cubicBezTo>
                    <a:pt x="19749" y="3381"/>
                    <a:pt x="18823" y="3312"/>
                    <a:pt x="17743" y="3312"/>
                  </a:cubicBezTo>
                  <a:cubicBezTo>
                    <a:pt x="14657" y="3312"/>
                    <a:pt x="13577" y="4486"/>
                    <a:pt x="13577" y="5797"/>
                  </a:cubicBezTo>
                  <a:lnTo>
                    <a:pt x="13577" y="6556"/>
                  </a:lnTo>
                  <a:lnTo>
                    <a:pt x="19440" y="6556"/>
                  </a:lnTo>
                  <a:lnTo>
                    <a:pt x="19440" y="9385"/>
                  </a:lnTo>
                  <a:lnTo>
                    <a:pt x="13577" y="9385"/>
                  </a:lnTo>
                  <a:lnTo>
                    <a:pt x="13577" y="21600"/>
                  </a:lnTo>
                  <a:lnTo>
                    <a:pt x="4474" y="2160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09" name="Google Shape;76;p14"/>
            <p:cNvSpPr/>
            <p:nvPr/>
          </p:nvSpPr>
          <p:spPr>
            <a:xfrm>
              <a:off x="88189"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8000" y="16992"/>
                    <a:pt x="19333" y="16608"/>
                  </a:cubicBezTo>
                  <a:lnTo>
                    <a:pt x="20400" y="20640"/>
                  </a:lnTo>
                  <a:cubicBezTo>
                    <a:pt x="18400" y="21216"/>
                    <a:pt x="15333" y="21600"/>
                    <a:pt x="12267" y="21600"/>
                  </a:cubicBezTo>
                  <a:cubicBezTo>
                    <a:pt x="4400" y="21600"/>
                    <a:pt x="0" y="17856"/>
                    <a:pt x="0" y="11232"/>
                  </a:cubicBezTo>
                  <a:cubicBezTo>
                    <a:pt x="0" y="4224"/>
                    <a:pt x="5067" y="0"/>
                    <a:pt x="11733" y="0"/>
                  </a:cubicBezTo>
                  <a:cubicBezTo>
                    <a:pt x="18000" y="0"/>
                    <a:pt x="21600" y="3552"/>
                    <a:pt x="21600" y="9888"/>
                  </a:cubicBezTo>
                  <a:cubicBezTo>
                    <a:pt x="21600" y="11424"/>
                    <a:pt x="21600" y="12192"/>
                    <a:pt x="21467" y="12864"/>
                  </a:cubicBezTo>
                  <a:lnTo>
                    <a:pt x="7467" y="1286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0" name="Google Shape;77;p14"/>
            <p:cNvSpPr/>
            <p:nvPr/>
          </p:nvSpPr>
          <p:spPr>
            <a:xfrm>
              <a:off x="112814" y="381146"/>
              <a:ext cx="17180"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375" y="16800"/>
                    <a:pt x="6075" y="17376"/>
                    <a:pt x="8606" y="17376"/>
                  </a:cubicBezTo>
                  <a:cubicBezTo>
                    <a:pt x="11138" y="17376"/>
                    <a:pt x="12488" y="16704"/>
                    <a:pt x="12488" y="15456"/>
                  </a:cubicBezTo>
                  <a:cubicBezTo>
                    <a:pt x="12488" y="14400"/>
                    <a:pt x="11475" y="13728"/>
                    <a:pt x="8269" y="12672"/>
                  </a:cubicBezTo>
                  <a:cubicBezTo>
                    <a:pt x="2194" y="10752"/>
                    <a:pt x="675" y="8544"/>
                    <a:pt x="675" y="6624"/>
                  </a:cubicBezTo>
                  <a:cubicBezTo>
                    <a:pt x="675" y="2784"/>
                    <a:pt x="5569" y="0"/>
                    <a:pt x="12994" y="0"/>
                  </a:cubicBezTo>
                  <a:cubicBezTo>
                    <a:pt x="16031" y="0"/>
                    <a:pt x="18394" y="384"/>
                    <a:pt x="20419" y="960"/>
                  </a:cubicBezTo>
                  <a:lnTo>
                    <a:pt x="18731" y="5088"/>
                  </a:lnTo>
                  <a:cubicBezTo>
                    <a:pt x="17212" y="4608"/>
                    <a:pt x="15525" y="4224"/>
                    <a:pt x="13500" y="4224"/>
                  </a:cubicBezTo>
                  <a:cubicBezTo>
                    <a:pt x="10969" y="4224"/>
                    <a:pt x="9787" y="5088"/>
                    <a:pt x="9787" y="6048"/>
                  </a:cubicBezTo>
                  <a:cubicBezTo>
                    <a:pt x="9787" y="6912"/>
                    <a:pt x="10631" y="7488"/>
                    <a:pt x="14175" y="8640"/>
                  </a:cubicBezTo>
                  <a:cubicBezTo>
                    <a:pt x="19575" y="10368"/>
                    <a:pt x="21600" y="12576"/>
                    <a:pt x="21600" y="14976"/>
                  </a:cubicBezTo>
                  <a:cubicBezTo>
                    <a:pt x="21600" y="19296"/>
                    <a:pt x="16200" y="21600"/>
                    <a:pt x="8606" y="21600"/>
                  </a:cubicBezTo>
                  <a:cubicBezTo>
                    <a:pt x="5400" y="21600"/>
                    <a:pt x="1856" y="21120"/>
                    <a:pt x="0" y="20352"/>
                  </a:cubicBezTo>
                  <a:lnTo>
                    <a:pt x="1856" y="162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1" name="Google Shape;78;p14"/>
            <p:cNvSpPr/>
            <p:nvPr/>
          </p:nvSpPr>
          <p:spPr>
            <a:xfrm>
              <a:off x="132837" y="381146"/>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7" y="17376"/>
                  </a:cubicBezTo>
                  <a:cubicBezTo>
                    <a:pt x="10969" y="17376"/>
                    <a:pt x="12488" y="16704"/>
                    <a:pt x="12488" y="15456"/>
                  </a:cubicBezTo>
                  <a:cubicBezTo>
                    <a:pt x="12488" y="14400"/>
                    <a:pt x="11475" y="13728"/>
                    <a:pt x="8100" y="12672"/>
                  </a:cubicBezTo>
                  <a:cubicBezTo>
                    <a:pt x="2025" y="10752"/>
                    <a:pt x="675" y="8544"/>
                    <a:pt x="675" y="6624"/>
                  </a:cubicBezTo>
                  <a:cubicBezTo>
                    <a:pt x="675" y="2784"/>
                    <a:pt x="5400" y="0"/>
                    <a:pt x="12825" y="0"/>
                  </a:cubicBezTo>
                  <a:cubicBezTo>
                    <a:pt x="16031" y="0"/>
                    <a:pt x="18394" y="384"/>
                    <a:pt x="20419" y="960"/>
                  </a:cubicBezTo>
                  <a:lnTo>
                    <a:pt x="18563" y="5088"/>
                  </a:lnTo>
                  <a:cubicBezTo>
                    <a:pt x="17213" y="4608"/>
                    <a:pt x="15525" y="4224"/>
                    <a:pt x="13500" y="4224"/>
                  </a:cubicBezTo>
                  <a:cubicBezTo>
                    <a:pt x="10969" y="4224"/>
                    <a:pt x="9788" y="5088"/>
                    <a:pt x="9788" y="6048"/>
                  </a:cubicBezTo>
                  <a:cubicBezTo>
                    <a:pt x="9788" y="6912"/>
                    <a:pt x="10631" y="7488"/>
                    <a:pt x="14006" y="8640"/>
                  </a:cubicBezTo>
                  <a:cubicBezTo>
                    <a:pt x="19575" y="10368"/>
                    <a:pt x="21600" y="12576"/>
                    <a:pt x="21600" y="14976"/>
                  </a:cubicBezTo>
                  <a:cubicBezTo>
                    <a:pt x="21600" y="19296"/>
                    <a:pt x="16200"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2" name="Google Shape;79;p14"/>
            <p:cNvSpPr/>
            <p:nvPr/>
          </p:nvSpPr>
          <p:spPr>
            <a:xfrm>
              <a:off x="149363" y="369690"/>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312"/>
                  </a:lnTo>
                  <a:lnTo>
                    <a:pt x="21264" y="6312"/>
                  </a:lnTo>
                  <a:lnTo>
                    <a:pt x="21264" y="21600"/>
                  </a:lnTo>
                  <a:lnTo>
                    <a:pt x="372" y="21600"/>
                  </a:lnTo>
                  <a:close/>
                  <a:moveTo>
                    <a:pt x="21264" y="2174"/>
                  </a:moveTo>
                  <a:cubicBezTo>
                    <a:pt x="21264" y="3506"/>
                    <a:pt x="16661" y="4418"/>
                    <a:pt x="10287" y="4418"/>
                  </a:cubicBezTo>
                  <a:cubicBezTo>
                    <a:pt x="4621" y="4418"/>
                    <a:pt x="-336" y="3506"/>
                    <a:pt x="18" y="2174"/>
                  </a:cubicBezTo>
                  <a:cubicBezTo>
                    <a:pt x="-336" y="842"/>
                    <a:pt x="4975" y="0"/>
                    <a:pt x="10641" y="0"/>
                  </a:cubicBezTo>
                  <a:cubicBezTo>
                    <a:pt x="16661" y="0"/>
                    <a:pt x="21264" y="842"/>
                    <a:pt x="21264" y="217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3" name="Google Shape;80;p14"/>
            <p:cNvSpPr/>
            <p:nvPr/>
          </p:nvSpPr>
          <p:spPr>
            <a:xfrm>
              <a:off x="166930" y="381146"/>
              <a:ext cx="22048"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04"/>
                  </a:moveTo>
                  <a:cubicBezTo>
                    <a:pt x="7457" y="14336"/>
                    <a:pt x="8229" y="17299"/>
                    <a:pt x="10929" y="17299"/>
                  </a:cubicBezTo>
                  <a:cubicBezTo>
                    <a:pt x="13371" y="17299"/>
                    <a:pt x="14014" y="13763"/>
                    <a:pt x="14014" y="10704"/>
                  </a:cubicBezTo>
                  <a:cubicBezTo>
                    <a:pt x="14014" y="7837"/>
                    <a:pt x="13371" y="4205"/>
                    <a:pt x="10800" y="4205"/>
                  </a:cubicBezTo>
                  <a:cubicBezTo>
                    <a:pt x="8100" y="4205"/>
                    <a:pt x="7457" y="7837"/>
                    <a:pt x="7457" y="10704"/>
                  </a:cubicBezTo>
                  <a:close/>
                  <a:moveTo>
                    <a:pt x="21600" y="10704"/>
                  </a:moveTo>
                  <a:cubicBezTo>
                    <a:pt x="21600" y="19402"/>
                    <a:pt x="15043" y="21600"/>
                    <a:pt x="10800" y="21600"/>
                  </a:cubicBezTo>
                  <a:cubicBezTo>
                    <a:pt x="3986" y="21600"/>
                    <a:pt x="0" y="17681"/>
                    <a:pt x="0" y="10896"/>
                  </a:cubicBezTo>
                  <a:cubicBezTo>
                    <a:pt x="0" y="3345"/>
                    <a:pt x="5271" y="0"/>
                    <a:pt x="10929" y="0"/>
                  </a:cubicBezTo>
                  <a:cubicBezTo>
                    <a:pt x="17486" y="0"/>
                    <a:pt x="21600" y="4110"/>
                    <a:pt x="21600" y="10704"/>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4" name="Google Shape;81;p14"/>
            <p:cNvSpPr/>
            <p:nvPr/>
          </p:nvSpPr>
          <p:spPr>
            <a:xfrm>
              <a:off x="193559" y="381146"/>
              <a:ext cx="22334" cy="29502"/>
            </a:xfrm>
            <a:custGeom>
              <a:avLst/>
              <a:gdLst/>
              <a:ahLst/>
              <a:cxnLst>
                <a:cxn ang="0">
                  <a:pos x="wd2" y="hd2"/>
                </a:cxn>
                <a:cxn ang="5400000">
                  <a:pos x="wd2" y="hd2"/>
                </a:cxn>
                <a:cxn ang="10800000">
                  <a:pos x="wd2" y="hd2"/>
                </a:cxn>
                <a:cxn ang="16200000">
                  <a:pos x="wd2" y="hd2"/>
                </a:cxn>
              </a:cxnLst>
              <a:rect l="0" t="0" r="r" b="b"/>
              <a:pathLst>
                <a:path w="21600" h="21600" extrusionOk="0">
                  <a:moveTo>
                    <a:pt x="259" y="6714"/>
                  </a:moveTo>
                  <a:cubicBezTo>
                    <a:pt x="259" y="4378"/>
                    <a:pt x="129" y="2335"/>
                    <a:pt x="0" y="389"/>
                  </a:cubicBezTo>
                  <a:lnTo>
                    <a:pt x="6596" y="389"/>
                  </a:lnTo>
                  <a:lnTo>
                    <a:pt x="6984" y="2822"/>
                  </a:lnTo>
                  <a:lnTo>
                    <a:pt x="7114" y="2822"/>
                  </a:lnTo>
                  <a:cubicBezTo>
                    <a:pt x="8537" y="1070"/>
                    <a:pt x="10994" y="0"/>
                    <a:pt x="13969" y="0"/>
                  </a:cubicBezTo>
                  <a:cubicBezTo>
                    <a:pt x="19401" y="0"/>
                    <a:pt x="21600" y="3211"/>
                    <a:pt x="21600" y="7978"/>
                  </a:cubicBezTo>
                  <a:lnTo>
                    <a:pt x="21600" y="21600"/>
                  </a:lnTo>
                  <a:lnTo>
                    <a:pt x="13969" y="21600"/>
                  </a:lnTo>
                  <a:lnTo>
                    <a:pt x="13969" y="8270"/>
                  </a:lnTo>
                  <a:cubicBezTo>
                    <a:pt x="13969" y="6519"/>
                    <a:pt x="13322" y="4768"/>
                    <a:pt x="11123" y="4768"/>
                  </a:cubicBezTo>
                  <a:cubicBezTo>
                    <a:pt x="9830" y="4768"/>
                    <a:pt x="8795" y="5449"/>
                    <a:pt x="8278" y="6714"/>
                  </a:cubicBezTo>
                  <a:cubicBezTo>
                    <a:pt x="8019" y="7103"/>
                    <a:pt x="7890" y="7784"/>
                    <a:pt x="7890" y="8659"/>
                  </a:cubicBezTo>
                  <a:lnTo>
                    <a:pt x="7890" y="21600"/>
                  </a:lnTo>
                  <a:lnTo>
                    <a:pt x="259" y="21600"/>
                  </a:lnTo>
                  <a:lnTo>
                    <a:pt x="259"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5" name="Google Shape;82;p14"/>
            <p:cNvSpPr/>
            <p:nvPr/>
          </p:nvSpPr>
          <p:spPr>
            <a:xfrm>
              <a:off x="219901" y="381146"/>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999" y="11087"/>
                    <a:pt x="7421" y="11756"/>
                    <a:pt x="7421" y="14623"/>
                  </a:cubicBezTo>
                  <a:cubicBezTo>
                    <a:pt x="7421" y="16726"/>
                    <a:pt x="9011" y="17490"/>
                    <a:pt x="10204" y="17490"/>
                  </a:cubicBezTo>
                  <a:cubicBezTo>
                    <a:pt x="11396" y="17490"/>
                    <a:pt x="12854" y="16917"/>
                    <a:pt x="13384" y="15674"/>
                  </a:cubicBezTo>
                  <a:cubicBezTo>
                    <a:pt x="13517" y="15388"/>
                    <a:pt x="13517" y="15005"/>
                    <a:pt x="13517" y="14719"/>
                  </a:cubicBezTo>
                  <a:lnTo>
                    <a:pt x="13517" y="11087"/>
                  </a:lnTo>
                  <a:close/>
                  <a:moveTo>
                    <a:pt x="14577" y="21218"/>
                  </a:moveTo>
                  <a:lnTo>
                    <a:pt x="14179" y="19211"/>
                  </a:lnTo>
                  <a:lnTo>
                    <a:pt x="14047" y="19211"/>
                  </a:lnTo>
                  <a:cubicBezTo>
                    <a:pt x="12456" y="20835"/>
                    <a:pt x="10204" y="21600"/>
                    <a:pt x="7686" y="21600"/>
                  </a:cubicBezTo>
                  <a:cubicBezTo>
                    <a:pt x="3313" y="21600"/>
                    <a:pt x="0" y="18924"/>
                    <a:pt x="0" y="15196"/>
                  </a:cubicBezTo>
                  <a:cubicBezTo>
                    <a:pt x="0" y="9749"/>
                    <a:pt x="6758" y="7455"/>
                    <a:pt x="13384" y="7455"/>
                  </a:cubicBezTo>
                  <a:lnTo>
                    <a:pt x="13384" y="6977"/>
                  </a:lnTo>
                  <a:cubicBezTo>
                    <a:pt x="13384" y="5352"/>
                    <a:pt x="11926" y="4110"/>
                    <a:pt x="9276" y="4110"/>
                  </a:cubicBezTo>
                  <a:cubicBezTo>
                    <a:pt x="6891" y="4110"/>
                    <a:pt x="5036" y="4588"/>
                    <a:pt x="3313" y="5352"/>
                  </a:cubicBezTo>
                  <a:lnTo>
                    <a:pt x="1855" y="1625"/>
                  </a:lnTo>
                  <a:cubicBezTo>
                    <a:pt x="3445" y="860"/>
                    <a:pt x="6891" y="0"/>
                    <a:pt x="10866" y="0"/>
                  </a:cubicBezTo>
                  <a:cubicBezTo>
                    <a:pt x="19745" y="0"/>
                    <a:pt x="21202" y="4396"/>
                    <a:pt x="21202" y="8697"/>
                  </a:cubicBezTo>
                  <a:lnTo>
                    <a:pt x="21202" y="16439"/>
                  </a:lnTo>
                  <a:cubicBezTo>
                    <a:pt x="21202" y="18159"/>
                    <a:pt x="21335" y="19880"/>
                    <a:pt x="21600" y="21218"/>
                  </a:cubicBezTo>
                  <a:lnTo>
                    <a:pt x="14577" y="2121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6" name="Google Shape;84;p14"/>
            <p:cNvSpPr/>
            <p:nvPr/>
          </p:nvSpPr>
          <p:spPr>
            <a:xfrm>
              <a:off x="271727" y="370262"/>
              <a:ext cx="24052" cy="40672"/>
            </a:xfrm>
            <a:custGeom>
              <a:avLst/>
              <a:gdLst/>
              <a:ahLst/>
              <a:cxnLst>
                <a:cxn ang="0">
                  <a:pos x="wd2" y="hd2"/>
                </a:cxn>
                <a:cxn ang="5400000">
                  <a:pos x="wd2" y="hd2"/>
                </a:cxn>
                <a:cxn ang="10800000">
                  <a:pos x="wd2" y="hd2"/>
                </a:cxn>
                <a:cxn ang="16200000">
                  <a:pos x="wd2" y="hd2"/>
                </a:cxn>
              </a:cxnLst>
              <a:rect l="0" t="0" r="r" b="b"/>
              <a:pathLst>
                <a:path w="21600" h="21600" extrusionOk="0">
                  <a:moveTo>
                    <a:pt x="6964" y="18141"/>
                  </a:moveTo>
                  <a:cubicBezTo>
                    <a:pt x="7318" y="18212"/>
                    <a:pt x="7790" y="18212"/>
                    <a:pt x="8144" y="18212"/>
                  </a:cubicBezTo>
                  <a:cubicBezTo>
                    <a:pt x="11449" y="18212"/>
                    <a:pt x="14400" y="16235"/>
                    <a:pt x="14400" y="10376"/>
                  </a:cubicBezTo>
                  <a:cubicBezTo>
                    <a:pt x="14400" y="6000"/>
                    <a:pt x="12511" y="3318"/>
                    <a:pt x="8262" y="3318"/>
                  </a:cubicBezTo>
                  <a:cubicBezTo>
                    <a:pt x="7790" y="3318"/>
                    <a:pt x="7318" y="3318"/>
                    <a:pt x="6964" y="3459"/>
                  </a:cubicBezTo>
                  <a:lnTo>
                    <a:pt x="6964" y="18141"/>
                  </a:lnTo>
                  <a:close/>
                  <a:moveTo>
                    <a:pt x="0" y="424"/>
                  </a:moveTo>
                  <a:cubicBezTo>
                    <a:pt x="1770" y="212"/>
                    <a:pt x="4249" y="0"/>
                    <a:pt x="7082" y="0"/>
                  </a:cubicBezTo>
                  <a:cubicBezTo>
                    <a:pt x="11567" y="0"/>
                    <a:pt x="14636" y="635"/>
                    <a:pt x="16997" y="1906"/>
                  </a:cubicBezTo>
                  <a:cubicBezTo>
                    <a:pt x="20066" y="3600"/>
                    <a:pt x="21600" y="6353"/>
                    <a:pt x="21600" y="10518"/>
                  </a:cubicBezTo>
                  <a:cubicBezTo>
                    <a:pt x="21600" y="14824"/>
                    <a:pt x="19830" y="17859"/>
                    <a:pt x="16643" y="19482"/>
                  </a:cubicBezTo>
                  <a:cubicBezTo>
                    <a:pt x="14282" y="20894"/>
                    <a:pt x="10741" y="21600"/>
                    <a:pt x="5666" y="21600"/>
                  </a:cubicBezTo>
                  <a:cubicBezTo>
                    <a:pt x="3541" y="21600"/>
                    <a:pt x="1416" y="21459"/>
                    <a:pt x="0" y="21318"/>
                  </a:cubicBezTo>
                  <a:lnTo>
                    <a:pt x="0" y="42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7" name="Google Shape;85;p14"/>
            <p:cNvSpPr/>
            <p:nvPr/>
          </p:nvSpPr>
          <p:spPr>
            <a:xfrm>
              <a:off x="299501"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8" name="Google Shape;86;p14"/>
            <p:cNvSpPr/>
            <p:nvPr/>
          </p:nvSpPr>
          <p:spPr>
            <a:xfrm>
              <a:off x="322407" y="381719"/>
              <a:ext cx="22908" cy="28929"/>
            </a:xfrm>
            <a:custGeom>
              <a:avLst/>
              <a:gdLst/>
              <a:ahLst/>
              <a:cxnLst>
                <a:cxn ang="0">
                  <a:pos x="wd2" y="hd2"/>
                </a:cxn>
                <a:cxn ang="5400000">
                  <a:pos x="wd2" y="hd2"/>
                </a:cxn>
                <a:cxn ang="10800000">
                  <a:pos x="wd2" y="hd2"/>
                </a:cxn>
                <a:cxn ang="16200000">
                  <a:pos x="wd2" y="hd2"/>
                </a:cxn>
              </a:cxnLst>
              <a:rect l="0" t="0" r="r" b="b"/>
              <a:pathLst>
                <a:path w="21600" h="21600" extrusionOk="0">
                  <a:moveTo>
                    <a:pt x="7786" y="0"/>
                  </a:moveTo>
                  <a:lnTo>
                    <a:pt x="9921" y="9611"/>
                  </a:lnTo>
                  <a:cubicBezTo>
                    <a:pt x="10298" y="11593"/>
                    <a:pt x="10674" y="13475"/>
                    <a:pt x="11051" y="15655"/>
                  </a:cubicBezTo>
                  <a:lnTo>
                    <a:pt x="11177" y="15655"/>
                  </a:lnTo>
                  <a:cubicBezTo>
                    <a:pt x="11553" y="13475"/>
                    <a:pt x="11805" y="11692"/>
                    <a:pt x="12181" y="9611"/>
                  </a:cubicBezTo>
                  <a:lnTo>
                    <a:pt x="14442" y="0"/>
                  </a:lnTo>
                  <a:lnTo>
                    <a:pt x="21600" y="0"/>
                  </a:lnTo>
                  <a:lnTo>
                    <a:pt x="14316" y="21600"/>
                  </a:lnTo>
                  <a:lnTo>
                    <a:pt x="7409" y="21600"/>
                  </a:lnTo>
                  <a:lnTo>
                    <a:pt x="0" y="0"/>
                  </a:lnTo>
                  <a:lnTo>
                    <a:pt x="7786"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19" name="Google Shape;87;p14"/>
            <p:cNvSpPr/>
            <p:nvPr/>
          </p:nvSpPr>
          <p:spPr>
            <a:xfrm>
              <a:off x="347032" y="381146"/>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267"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0" name="Google Shape;89;p14"/>
            <p:cNvSpPr/>
            <p:nvPr/>
          </p:nvSpPr>
          <p:spPr>
            <a:xfrm>
              <a:off x="385972" y="381146"/>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04"/>
                  </a:moveTo>
                  <a:cubicBezTo>
                    <a:pt x="7586" y="14336"/>
                    <a:pt x="8357" y="17299"/>
                    <a:pt x="11057" y="17299"/>
                  </a:cubicBezTo>
                  <a:cubicBezTo>
                    <a:pt x="13500" y="17299"/>
                    <a:pt x="14014" y="13763"/>
                    <a:pt x="14014" y="10704"/>
                  </a:cubicBezTo>
                  <a:cubicBezTo>
                    <a:pt x="14014" y="7837"/>
                    <a:pt x="13500" y="4205"/>
                    <a:pt x="10929" y="4205"/>
                  </a:cubicBezTo>
                  <a:cubicBezTo>
                    <a:pt x="8100" y="4205"/>
                    <a:pt x="7586" y="7837"/>
                    <a:pt x="7586" y="10704"/>
                  </a:cubicBezTo>
                  <a:close/>
                  <a:moveTo>
                    <a:pt x="21600" y="10704"/>
                  </a:moveTo>
                  <a:cubicBezTo>
                    <a:pt x="21600" y="19402"/>
                    <a:pt x="15171" y="21600"/>
                    <a:pt x="10800" y="21600"/>
                  </a:cubicBezTo>
                  <a:cubicBezTo>
                    <a:pt x="4114" y="21600"/>
                    <a:pt x="0" y="17681"/>
                    <a:pt x="0" y="10896"/>
                  </a:cubicBezTo>
                  <a:cubicBezTo>
                    <a:pt x="0" y="3345"/>
                    <a:pt x="5400" y="0"/>
                    <a:pt x="10929" y="0"/>
                  </a:cubicBezTo>
                  <a:cubicBezTo>
                    <a:pt x="17614" y="0"/>
                    <a:pt x="21600" y="4110"/>
                    <a:pt x="21600" y="10704"/>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1" name="Google Shape;90;p14"/>
            <p:cNvSpPr/>
            <p:nvPr/>
          </p:nvSpPr>
          <p:spPr>
            <a:xfrm>
              <a:off x="412887" y="381146"/>
              <a:ext cx="22622" cy="40672"/>
            </a:xfrm>
            <a:custGeom>
              <a:avLst/>
              <a:gdLst/>
              <a:ahLst/>
              <a:cxnLst>
                <a:cxn ang="0">
                  <a:pos x="wd2" y="hd2"/>
                </a:cxn>
                <a:cxn ang="5400000">
                  <a:pos x="wd2" y="hd2"/>
                </a:cxn>
                <a:cxn ang="10800000">
                  <a:pos x="wd2" y="hd2"/>
                </a:cxn>
                <a:cxn ang="16200000">
                  <a:pos x="wd2" y="hd2"/>
                </a:cxn>
              </a:cxnLst>
              <a:rect l="0" t="0" r="r" b="b"/>
              <a:pathLst>
                <a:path w="21600" h="21600" extrusionOk="0">
                  <a:moveTo>
                    <a:pt x="7751" y="9958"/>
                  </a:moveTo>
                  <a:cubicBezTo>
                    <a:pt x="7751" y="10519"/>
                    <a:pt x="7878" y="11010"/>
                    <a:pt x="8132" y="11291"/>
                  </a:cubicBezTo>
                  <a:cubicBezTo>
                    <a:pt x="8767" y="12203"/>
                    <a:pt x="9656" y="12483"/>
                    <a:pt x="10546" y="12483"/>
                  </a:cubicBezTo>
                  <a:cubicBezTo>
                    <a:pt x="13214" y="12483"/>
                    <a:pt x="14104" y="10379"/>
                    <a:pt x="14104" y="7925"/>
                  </a:cubicBezTo>
                  <a:cubicBezTo>
                    <a:pt x="14104" y="5049"/>
                    <a:pt x="12833" y="3436"/>
                    <a:pt x="10673" y="3436"/>
                  </a:cubicBezTo>
                  <a:cubicBezTo>
                    <a:pt x="9529" y="3436"/>
                    <a:pt x="8386" y="4068"/>
                    <a:pt x="8132" y="4769"/>
                  </a:cubicBezTo>
                  <a:cubicBezTo>
                    <a:pt x="7878" y="5049"/>
                    <a:pt x="7751" y="5470"/>
                    <a:pt x="7751" y="5891"/>
                  </a:cubicBezTo>
                  <a:lnTo>
                    <a:pt x="7751" y="9958"/>
                  </a:lnTo>
                  <a:close/>
                  <a:moveTo>
                    <a:pt x="254" y="5119"/>
                  </a:moveTo>
                  <a:cubicBezTo>
                    <a:pt x="254" y="3226"/>
                    <a:pt x="127" y="1683"/>
                    <a:pt x="0" y="281"/>
                  </a:cubicBezTo>
                  <a:lnTo>
                    <a:pt x="6607" y="281"/>
                  </a:lnTo>
                  <a:lnTo>
                    <a:pt x="6988" y="2034"/>
                  </a:lnTo>
                  <a:lnTo>
                    <a:pt x="7115" y="2034"/>
                  </a:lnTo>
                  <a:cubicBezTo>
                    <a:pt x="8259" y="771"/>
                    <a:pt x="10292" y="0"/>
                    <a:pt x="12960" y="0"/>
                  </a:cubicBezTo>
                  <a:cubicBezTo>
                    <a:pt x="19059" y="0"/>
                    <a:pt x="21600" y="3647"/>
                    <a:pt x="21600" y="7925"/>
                  </a:cubicBezTo>
                  <a:cubicBezTo>
                    <a:pt x="21600" y="13395"/>
                    <a:pt x="17153" y="15849"/>
                    <a:pt x="12452" y="15849"/>
                  </a:cubicBezTo>
                  <a:cubicBezTo>
                    <a:pt x="10165" y="15849"/>
                    <a:pt x="8640" y="15078"/>
                    <a:pt x="7878" y="14306"/>
                  </a:cubicBezTo>
                  <a:lnTo>
                    <a:pt x="7751" y="14306"/>
                  </a:lnTo>
                  <a:lnTo>
                    <a:pt x="7751" y="21600"/>
                  </a:lnTo>
                  <a:lnTo>
                    <a:pt x="254" y="21600"/>
                  </a:lnTo>
                  <a:lnTo>
                    <a:pt x="254" y="51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2" name="Google Shape;91;p14"/>
            <p:cNvSpPr/>
            <p:nvPr/>
          </p:nvSpPr>
          <p:spPr>
            <a:xfrm>
              <a:off x="440089" y="381146"/>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389"/>
                  </a:cubicBezTo>
                  <a:lnTo>
                    <a:pt x="4141" y="389"/>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778"/>
                  </a:cubicBezTo>
                  <a:cubicBezTo>
                    <a:pt x="15185" y="292"/>
                    <a:pt x="16078" y="0"/>
                    <a:pt x="16971" y="0"/>
                  </a:cubicBezTo>
                  <a:cubicBezTo>
                    <a:pt x="20138" y="0"/>
                    <a:pt x="21600" y="3016"/>
                    <a:pt x="21600" y="8173"/>
                  </a:cubicBezTo>
                  <a:lnTo>
                    <a:pt x="21600" y="21600"/>
                  </a:lnTo>
                  <a:lnTo>
                    <a:pt x="16809" y="21600"/>
                  </a:lnTo>
                  <a:lnTo>
                    <a:pt x="16809" y="9049"/>
                  </a:lnTo>
                  <a:cubicBezTo>
                    <a:pt x="16809" y="6616"/>
                    <a:pt x="16647" y="4670"/>
                    <a:pt x="15185" y="4670"/>
                  </a:cubicBezTo>
                  <a:cubicBezTo>
                    <a:pt x="14292" y="4670"/>
                    <a:pt x="13723" y="5351"/>
                    <a:pt x="13398" y="6616"/>
                  </a:cubicBezTo>
                  <a:cubicBezTo>
                    <a:pt x="13317" y="7005"/>
                    <a:pt x="13236" y="7589"/>
                    <a:pt x="13236" y="8173"/>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270"/>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3" name="Google Shape;92;p14"/>
            <p:cNvSpPr/>
            <p:nvPr/>
          </p:nvSpPr>
          <p:spPr>
            <a:xfrm>
              <a:off x="480175" y="381146"/>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144"/>
                    <a:pt x="13600" y="4032"/>
                    <a:pt x="11200" y="4032"/>
                  </a:cubicBezTo>
                  <a:cubicBezTo>
                    <a:pt x="8667" y="4032"/>
                    <a:pt x="7600" y="6816"/>
                    <a:pt x="7600" y="8928"/>
                  </a:cubicBezTo>
                  <a:lnTo>
                    <a:pt x="14533" y="8928"/>
                  </a:lnTo>
                  <a:close/>
                  <a:moveTo>
                    <a:pt x="7467" y="12864"/>
                  </a:moveTo>
                  <a:cubicBezTo>
                    <a:pt x="7600" y="16128"/>
                    <a:pt x="10267" y="17280"/>
                    <a:pt x="13733" y="17280"/>
                  </a:cubicBezTo>
                  <a:cubicBezTo>
                    <a:pt x="16000" y="17280"/>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888"/>
                  </a:cubicBezTo>
                  <a:cubicBezTo>
                    <a:pt x="21600" y="11424"/>
                    <a:pt x="21600" y="12192"/>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4" name="Google Shape;93;p14"/>
            <p:cNvSpPr/>
            <p:nvPr/>
          </p:nvSpPr>
          <p:spPr>
            <a:xfrm>
              <a:off x="506517" y="381146"/>
              <a:ext cx="21762"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389"/>
                  </a:cubicBezTo>
                  <a:lnTo>
                    <a:pt x="6636" y="389"/>
                  </a:lnTo>
                  <a:lnTo>
                    <a:pt x="6896" y="2822"/>
                  </a:lnTo>
                  <a:lnTo>
                    <a:pt x="7027" y="2822"/>
                  </a:lnTo>
                  <a:cubicBezTo>
                    <a:pt x="8588" y="1070"/>
                    <a:pt x="11060" y="0"/>
                    <a:pt x="14053" y="0"/>
                  </a:cubicBezTo>
                  <a:cubicBezTo>
                    <a:pt x="19388" y="0"/>
                    <a:pt x="21600" y="3211"/>
                    <a:pt x="21600" y="7978"/>
                  </a:cubicBezTo>
                  <a:lnTo>
                    <a:pt x="21600" y="21600"/>
                  </a:lnTo>
                  <a:lnTo>
                    <a:pt x="13923" y="21600"/>
                  </a:lnTo>
                  <a:lnTo>
                    <a:pt x="13923" y="8270"/>
                  </a:lnTo>
                  <a:cubicBezTo>
                    <a:pt x="13923" y="6519"/>
                    <a:pt x="13402" y="4768"/>
                    <a:pt x="11190" y="4768"/>
                  </a:cubicBezTo>
                  <a:cubicBezTo>
                    <a:pt x="9889" y="4768"/>
                    <a:pt x="8848" y="5449"/>
                    <a:pt x="8328" y="6714"/>
                  </a:cubicBezTo>
                  <a:cubicBezTo>
                    <a:pt x="8067" y="7103"/>
                    <a:pt x="7807" y="7784"/>
                    <a:pt x="7807" y="8659"/>
                  </a:cubicBezTo>
                  <a:lnTo>
                    <a:pt x="780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5" name="Google Shape;94;p14"/>
            <p:cNvSpPr/>
            <p:nvPr/>
          </p:nvSpPr>
          <p:spPr>
            <a:xfrm>
              <a:off x="532267" y="373699"/>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612"/>
                  </a:lnTo>
                  <a:lnTo>
                    <a:pt x="21600" y="4612"/>
                  </a:lnTo>
                  <a:lnTo>
                    <a:pt x="21600" y="7764"/>
                  </a:lnTo>
                  <a:lnTo>
                    <a:pt x="14344" y="7764"/>
                  </a:lnTo>
                  <a:lnTo>
                    <a:pt x="14344" y="15451"/>
                  </a:lnTo>
                  <a:cubicBezTo>
                    <a:pt x="14344" y="17372"/>
                    <a:pt x="16031" y="17910"/>
                    <a:pt x="18056" y="17910"/>
                  </a:cubicBezTo>
                  <a:cubicBezTo>
                    <a:pt x="19069" y="17910"/>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612"/>
                  </a:lnTo>
                  <a:lnTo>
                    <a:pt x="4387" y="4612"/>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6" name="Google Shape;95;p14"/>
            <p:cNvSpPr/>
            <p:nvPr/>
          </p:nvSpPr>
          <p:spPr>
            <a:xfrm>
              <a:off x="68719" y="43241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7" name="Google Shape;96;p14"/>
            <p:cNvSpPr/>
            <p:nvPr/>
          </p:nvSpPr>
          <p:spPr>
            <a:xfrm>
              <a:off x="93343"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8" name="Google Shape;97;p14"/>
            <p:cNvSpPr/>
            <p:nvPr/>
          </p:nvSpPr>
          <p:spPr>
            <a:xfrm>
              <a:off x="118950"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29" name="Google Shape;98;p14"/>
            <p:cNvSpPr/>
            <p:nvPr/>
          </p:nvSpPr>
          <p:spPr>
            <a:xfrm>
              <a:off x="136579" y="443585"/>
              <a:ext cx="22907" cy="29215"/>
            </a:xfrm>
            <a:custGeom>
              <a:avLst/>
              <a:gdLst/>
              <a:ahLst/>
              <a:cxnLst>
                <a:cxn ang="0">
                  <a:pos x="wd2" y="hd2"/>
                </a:cxn>
                <a:cxn ang="5400000">
                  <a:pos x="wd2" y="hd2"/>
                </a:cxn>
                <a:cxn ang="10800000">
                  <a:pos x="wd2" y="hd2"/>
                </a:cxn>
                <a:cxn ang="16200000">
                  <a:pos x="wd2" y="hd2"/>
                </a:cxn>
              </a:cxnLst>
              <a:rect l="0" t="0" r="r" b="b"/>
              <a:pathLst>
                <a:path w="21600" h="21600" extrusionOk="0">
                  <a:moveTo>
                    <a:pt x="7741" y="0"/>
                  </a:moveTo>
                  <a:lnTo>
                    <a:pt x="9864" y="9666"/>
                  </a:lnTo>
                  <a:cubicBezTo>
                    <a:pt x="10238" y="11540"/>
                    <a:pt x="10613" y="13512"/>
                    <a:pt x="10987" y="15682"/>
                  </a:cubicBezTo>
                  <a:lnTo>
                    <a:pt x="11112" y="15682"/>
                  </a:lnTo>
                  <a:cubicBezTo>
                    <a:pt x="11487" y="13512"/>
                    <a:pt x="11861" y="11638"/>
                    <a:pt x="12236" y="9666"/>
                  </a:cubicBezTo>
                  <a:lnTo>
                    <a:pt x="14358" y="0"/>
                  </a:lnTo>
                  <a:lnTo>
                    <a:pt x="21600" y="0"/>
                  </a:lnTo>
                  <a:lnTo>
                    <a:pt x="14234" y="21600"/>
                  </a:lnTo>
                  <a:lnTo>
                    <a:pt x="7366" y="21600"/>
                  </a:lnTo>
                  <a:lnTo>
                    <a:pt x="0" y="0"/>
                  </a:lnTo>
                  <a:lnTo>
                    <a:pt x="7741"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0" name="Google Shape;99;p14"/>
            <p:cNvSpPr/>
            <p:nvPr/>
          </p:nvSpPr>
          <p:spPr>
            <a:xfrm>
              <a:off x="158177" y="431842"/>
              <a:ext cx="16934" cy="40958"/>
            </a:xfrm>
            <a:custGeom>
              <a:avLst/>
              <a:gdLst/>
              <a:ahLst/>
              <a:cxnLst>
                <a:cxn ang="0">
                  <a:pos x="wd2" y="hd2"/>
                </a:cxn>
                <a:cxn ang="5400000">
                  <a:pos x="wd2" y="hd2"/>
                </a:cxn>
                <a:cxn ang="10800000">
                  <a:pos x="wd2" y="hd2"/>
                </a:cxn>
                <a:cxn ang="16200000">
                  <a:pos x="wd2" y="hd2"/>
                </a:cxn>
              </a:cxnLst>
              <a:rect l="0" t="0" r="r" b="b"/>
              <a:pathLst>
                <a:path w="20938" h="21600" extrusionOk="0">
                  <a:moveTo>
                    <a:pt x="366" y="21600"/>
                  </a:moveTo>
                  <a:lnTo>
                    <a:pt x="366" y="6291"/>
                  </a:lnTo>
                  <a:lnTo>
                    <a:pt x="20921" y="6291"/>
                  </a:lnTo>
                  <a:lnTo>
                    <a:pt x="20921" y="21600"/>
                  </a:lnTo>
                  <a:lnTo>
                    <a:pt x="366" y="21600"/>
                  </a:lnTo>
                  <a:close/>
                  <a:moveTo>
                    <a:pt x="20921" y="2237"/>
                  </a:moveTo>
                  <a:cubicBezTo>
                    <a:pt x="21269" y="3565"/>
                    <a:pt x="16392" y="4474"/>
                    <a:pt x="10121" y="4474"/>
                  </a:cubicBezTo>
                  <a:cubicBezTo>
                    <a:pt x="4546" y="4474"/>
                    <a:pt x="-331" y="3565"/>
                    <a:pt x="17" y="2237"/>
                  </a:cubicBezTo>
                  <a:cubicBezTo>
                    <a:pt x="-331" y="839"/>
                    <a:pt x="4895" y="0"/>
                    <a:pt x="10469" y="0"/>
                  </a:cubicBezTo>
                  <a:cubicBezTo>
                    <a:pt x="16392" y="0"/>
                    <a:pt x="20921" y="839"/>
                    <a:pt x="20921"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1" name="Google Shape;100;p14"/>
            <p:cNvSpPr/>
            <p:nvPr/>
          </p:nvSpPr>
          <p:spPr>
            <a:xfrm>
              <a:off x="175520"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1109" y="20928"/>
                  </a:moveTo>
                  <a:cubicBezTo>
                    <a:pt x="20127" y="21216"/>
                    <a:pt x="17673" y="21600"/>
                    <a:pt x="15055" y="21600"/>
                  </a:cubicBezTo>
                  <a:cubicBezTo>
                    <a:pt x="5891" y="21600"/>
                    <a:pt x="0" y="17856"/>
                    <a:pt x="0" y="11040"/>
                  </a:cubicBezTo>
                  <a:cubicBezTo>
                    <a:pt x="0" y="4512"/>
                    <a:pt x="6382" y="0"/>
                    <a:pt x="16364" y="0"/>
                  </a:cubicBezTo>
                  <a:cubicBezTo>
                    <a:pt x="18655" y="0"/>
                    <a:pt x="20782" y="288"/>
                    <a:pt x="21600" y="576"/>
                  </a:cubicBezTo>
                  <a:lnTo>
                    <a:pt x="20455" y="4992"/>
                  </a:lnTo>
                  <a:cubicBezTo>
                    <a:pt x="19636" y="4800"/>
                    <a:pt x="18491" y="4608"/>
                    <a:pt x="16855" y="4608"/>
                  </a:cubicBezTo>
                  <a:cubicBezTo>
                    <a:pt x="12273" y="4608"/>
                    <a:pt x="9491" y="7200"/>
                    <a:pt x="9491" y="10848"/>
                  </a:cubicBezTo>
                  <a:cubicBezTo>
                    <a:pt x="9491" y="14688"/>
                    <a:pt x="12273" y="16992"/>
                    <a:pt x="16691" y="16992"/>
                  </a:cubicBezTo>
                  <a:cubicBezTo>
                    <a:pt x="18000" y="16992"/>
                    <a:pt x="19309" y="16800"/>
                    <a:pt x="20291" y="16512"/>
                  </a:cubicBezTo>
                  <a:lnTo>
                    <a:pt x="21109"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2" name="Google Shape;101;p14"/>
            <p:cNvSpPr/>
            <p:nvPr/>
          </p:nvSpPr>
          <p:spPr>
            <a:xfrm>
              <a:off x="194990"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336" y="17280"/>
                    <a:pt x="13782"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3" name="Google Shape;102;p14"/>
            <p:cNvSpPr/>
            <p:nvPr/>
          </p:nvSpPr>
          <p:spPr>
            <a:xfrm>
              <a:off x="228777" y="431269"/>
              <a:ext cx="18613" cy="41531"/>
            </a:xfrm>
            <a:custGeom>
              <a:avLst/>
              <a:gdLst/>
              <a:ahLst/>
              <a:cxnLst>
                <a:cxn ang="0">
                  <a:pos x="wd2" y="hd2"/>
                </a:cxn>
                <a:cxn ang="5400000">
                  <a:pos x="wd2" y="hd2"/>
                </a:cxn>
                <a:cxn ang="10800000">
                  <a:pos x="wd2" y="hd2"/>
                </a:cxn>
                <a:cxn ang="16200000">
                  <a:pos x="wd2" y="hd2"/>
                </a:cxn>
              </a:cxnLst>
              <a:rect l="0" t="0" r="r" b="b"/>
              <a:pathLst>
                <a:path w="21600" h="21600" extrusionOk="0">
                  <a:moveTo>
                    <a:pt x="4474" y="21600"/>
                  </a:moveTo>
                  <a:lnTo>
                    <a:pt x="4474" y="9385"/>
                  </a:lnTo>
                  <a:lnTo>
                    <a:pt x="0" y="9385"/>
                  </a:lnTo>
                  <a:lnTo>
                    <a:pt x="0" y="6487"/>
                  </a:lnTo>
                  <a:lnTo>
                    <a:pt x="4474" y="6487"/>
                  </a:lnTo>
                  <a:lnTo>
                    <a:pt x="4474" y="5866"/>
                  </a:lnTo>
                  <a:cubicBezTo>
                    <a:pt x="4474" y="4210"/>
                    <a:pt x="5246" y="2622"/>
                    <a:pt x="8023" y="1380"/>
                  </a:cubicBezTo>
                  <a:cubicBezTo>
                    <a:pt x="10029" y="483"/>
                    <a:pt x="12960" y="0"/>
                    <a:pt x="16046" y="0"/>
                  </a:cubicBezTo>
                  <a:cubicBezTo>
                    <a:pt x="18514" y="0"/>
                    <a:pt x="20211" y="138"/>
                    <a:pt x="21600" y="345"/>
                  </a:cubicBezTo>
                  <a:lnTo>
                    <a:pt x="20520" y="3450"/>
                  </a:lnTo>
                  <a:cubicBezTo>
                    <a:pt x="19903" y="3381"/>
                    <a:pt x="18823" y="3312"/>
                    <a:pt x="17743" y="3312"/>
                  </a:cubicBezTo>
                  <a:cubicBezTo>
                    <a:pt x="14657" y="3312"/>
                    <a:pt x="13577" y="4486"/>
                    <a:pt x="13577" y="5797"/>
                  </a:cubicBezTo>
                  <a:lnTo>
                    <a:pt x="13577" y="6487"/>
                  </a:lnTo>
                  <a:lnTo>
                    <a:pt x="19440" y="6487"/>
                  </a:lnTo>
                  <a:lnTo>
                    <a:pt x="19440" y="9385"/>
                  </a:lnTo>
                  <a:lnTo>
                    <a:pt x="13577" y="9385"/>
                  </a:lnTo>
                  <a:lnTo>
                    <a:pt x="13577" y="21600"/>
                  </a:lnTo>
                  <a:lnTo>
                    <a:pt x="4474"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4" name="Google Shape;103;p14"/>
            <p:cNvSpPr/>
            <p:nvPr/>
          </p:nvSpPr>
          <p:spPr>
            <a:xfrm>
              <a:off x="247675" y="443298"/>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752"/>
                  </a:moveTo>
                  <a:cubicBezTo>
                    <a:pt x="7586" y="14304"/>
                    <a:pt x="8357" y="17376"/>
                    <a:pt x="11057" y="17376"/>
                  </a:cubicBezTo>
                  <a:cubicBezTo>
                    <a:pt x="13500" y="17376"/>
                    <a:pt x="14143" y="13824"/>
                    <a:pt x="14143" y="10752"/>
                  </a:cubicBezTo>
                  <a:cubicBezTo>
                    <a:pt x="14143" y="7872"/>
                    <a:pt x="13500" y="4224"/>
                    <a:pt x="10929" y="4224"/>
                  </a:cubicBezTo>
                  <a:cubicBezTo>
                    <a:pt x="8100" y="4224"/>
                    <a:pt x="7586" y="7872"/>
                    <a:pt x="7586" y="10752"/>
                  </a:cubicBezTo>
                  <a:close/>
                  <a:moveTo>
                    <a:pt x="21600" y="10752"/>
                  </a:moveTo>
                  <a:cubicBezTo>
                    <a:pt x="21600" y="19488"/>
                    <a:pt x="15171" y="21600"/>
                    <a:pt x="10800" y="21600"/>
                  </a:cubicBezTo>
                  <a:cubicBezTo>
                    <a:pt x="4114" y="21600"/>
                    <a:pt x="0" y="17664"/>
                    <a:pt x="0" y="10848"/>
                  </a:cubicBezTo>
                  <a:cubicBezTo>
                    <a:pt x="0" y="3264"/>
                    <a:pt x="5400" y="0"/>
                    <a:pt x="10929" y="0"/>
                  </a:cubicBezTo>
                  <a:cubicBezTo>
                    <a:pt x="17614" y="0"/>
                    <a:pt x="21600" y="4128"/>
                    <a:pt x="21600" y="1075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5" name="Google Shape;104;p14"/>
            <p:cNvSpPr/>
            <p:nvPr/>
          </p:nvSpPr>
          <p:spPr>
            <a:xfrm>
              <a:off x="273282"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093" y="0"/>
                  </a:cubicBezTo>
                  <a:cubicBezTo>
                    <a:pt x="20250" y="0"/>
                    <a:pt x="20829" y="0"/>
                    <a:pt x="21600" y="0"/>
                  </a:cubicBezTo>
                  <a:lnTo>
                    <a:pt x="21600" y="5741"/>
                  </a:lnTo>
                  <a:cubicBezTo>
                    <a:pt x="20829" y="5643"/>
                    <a:pt x="20057" y="5643"/>
                    <a:pt x="19093"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6" name="Google Shape;105;p14"/>
            <p:cNvSpPr/>
            <p:nvPr/>
          </p:nvSpPr>
          <p:spPr>
            <a:xfrm>
              <a:off x="299214" y="432701"/>
              <a:ext cx="22049" cy="40099"/>
            </a:xfrm>
            <a:custGeom>
              <a:avLst/>
              <a:gdLst/>
              <a:ahLst/>
              <a:cxnLst>
                <a:cxn ang="0">
                  <a:pos x="wd2" y="hd2"/>
                </a:cxn>
                <a:cxn ang="5400000">
                  <a:pos x="wd2" y="hd2"/>
                </a:cxn>
                <a:cxn ang="10800000">
                  <a:pos x="wd2" y="hd2"/>
                </a:cxn>
                <a:cxn ang="16200000">
                  <a:pos x="wd2" y="hd2"/>
                </a:cxn>
              </a:cxnLst>
              <a:rect l="0" t="0" r="r" b="b"/>
              <a:pathLst>
                <a:path w="21600" h="21600" extrusionOk="0">
                  <a:moveTo>
                    <a:pt x="7013" y="3857"/>
                  </a:moveTo>
                  <a:lnTo>
                    <a:pt x="0" y="3857"/>
                  </a:lnTo>
                  <a:lnTo>
                    <a:pt x="0" y="0"/>
                  </a:lnTo>
                  <a:lnTo>
                    <a:pt x="21600" y="0"/>
                  </a:lnTo>
                  <a:lnTo>
                    <a:pt x="21600" y="3857"/>
                  </a:lnTo>
                  <a:lnTo>
                    <a:pt x="14587" y="3857"/>
                  </a:lnTo>
                  <a:lnTo>
                    <a:pt x="14587" y="21600"/>
                  </a:lnTo>
                  <a:lnTo>
                    <a:pt x="7013" y="21600"/>
                  </a:lnTo>
                  <a:lnTo>
                    <a:pt x="7013" y="385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7" name="Google Shape;106;p14"/>
            <p:cNvSpPr/>
            <p:nvPr/>
          </p:nvSpPr>
          <p:spPr>
            <a:xfrm>
              <a:off x="321262"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832"/>
                  </a:moveTo>
                  <a:cubicBezTo>
                    <a:pt x="14533" y="6144"/>
                    <a:pt x="13600" y="4032"/>
                    <a:pt x="11200" y="4032"/>
                  </a:cubicBezTo>
                  <a:cubicBezTo>
                    <a:pt x="8667" y="4032"/>
                    <a:pt x="7600" y="6720"/>
                    <a:pt x="7600" y="8832"/>
                  </a:cubicBezTo>
                  <a:lnTo>
                    <a:pt x="14533" y="8832"/>
                  </a:lnTo>
                  <a:close/>
                  <a:moveTo>
                    <a:pt x="7467" y="12768"/>
                  </a:moveTo>
                  <a:cubicBezTo>
                    <a:pt x="7600" y="16032"/>
                    <a:pt x="10267" y="17280"/>
                    <a:pt x="13733" y="17280"/>
                  </a:cubicBezTo>
                  <a:cubicBezTo>
                    <a:pt x="16000" y="17280"/>
                    <a:pt x="17867" y="16896"/>
                    <a:pt x="19333" y="16608"/>
                  </a:cubicBezTo>
                  <a:lnTo>
                    <a:pt x="20400" y="20640"/>
                  </a:lnTo>
                  <a:cubicBezTo>
                    <a:pt x="18400" y="21216"/>
                    <a:pt x="15333" y="21600"/>
                    <a:pt x="12267" y="21600"/>
                  </a:cubicBezTo>
                  <a:cubicBezTo>
                    <a:pt x="4400" y="21600"/>
                    <a:pt x="0" y="17760"/>
                    <a:pt x="0" y="11232"/>
                  </a:cubicBezTo>
                  <a:cubicBezTo>
                    <a:pt x="0" y="4128"/>
                    <a:pt x="5067" y="0"/>
                    <a:pt x="11733" y="0"/>
                  </a:cubicBezTo>
                  <a:cubicBezTo>
                    <a:pt x="18000" y="0"/>
                    <a:pt x="21600" y="3552"/>
                    <a:pt x="21600" y="9888"/>
                  </a:cubicBezTo>
                  <a:cubicBezTo>
                    <a:pt x="21600" y="11424"/>
                    <a:pt x="21600" y="12192"/>
                    <a:pt x="21467" y="12768"/>
                  </a:cubicBezTo>
                  <a:lnTo>
                    <a:pt x="7467"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8" name="Google Shape;107;p14"/>
            <p:cNvSpPr/>
            <p:nvPr/>
          </p:nvSpPr>
          <p:spPr>
            <a:xfrm>
              <a:off x="345886" y="443298"/>
              <a:ext cx="21762"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800"/>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7008"/>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39" name="Google Shape;108;p14"/>
            <p:cNvSpPr/>
            <p:nvPr/>
          </p:nvSpPr>
          <p:spPr>
            <a:xfrm>
              <a:off x="372229" y="443298"/>
              <a:ext cx="17467" cy="29788"/>
            </a:xfrm>
            <a:custGeom>
              <a:avLst/>
              <a:gdLst/>
              <a:ahLst/>
              <a:cxnLst>
                <a:cxn ang="0">
                  <a:pos x="wd2" y="hd2"/>
                </a:cxn>
                <a:cxn ang="5400000">
                  <a:pos x="wd2" y="hd2"/>
                </a:cxn>
                <a:cxn ang="10800000">
                  <a:pos x="wd2" y="hd2"/>
                </a:cxn>
                <a:cxn ang="16200000">
                  <a:pos x="wd2" y="hd2"/>
                </a:cxn>
              </a:cxnLst>
              <a:rect l="0" t="0" r="r" b="b"/>
              <a:pathLst>
                <a:path w="21600" h="21600" extrusionOk="0">
                  <a:moveTo>
                    <a:pt x="20950" y="20928"/>
                  </a:moveTo>
                  <a:cubicBezTo>
                    <a:pt x="19976" y="21216"/>
                    <a:pt x="17702" y="21600"/>
                    <a:pt x="14941" y="21600"/>
                  </a:cubicBezTo>
                  <a:cubicBezTo>
                    <a:pt x="5847" y="21600"/>
                    <a:pt x="0" y="17856"/>
                    <a:pt x="0" y="11040"/>
                  </a:cubicBezTo>
                  <a:cubicBezTo>
                    <a:pt x="0" y="4512"/>
                    <a:pt x="6496" y="0"/>
                    <a:pt x="16403" y="0"/>
                  </a:cubicBezTo>
                  <a:cubicBezTo>
                    <a:pt x="18514" y="0"/>
                    <a:pt x="20626" y="288"/>
                    <a:pt x="21600" y="576"/>
                  </a:cubicBezTo>
                  <a:lnTo>
                    <a:pt x="20301" y="4992"/>
                  </a:lnTo>
                  <a:cubicBezTo>
                    <a:pt x="19489" y="4800"/>
                    <a:pt x="18352" y="4608"/>
                    <a:pt x="16728" y="4608"/>
                  </a:cubicBezTo>
                  <a:cubicBezTo>
                    <a:pt x="12180" y="4608"/>
                    <a:pt x="9420" y="7200"/>
                    <a:pt x="9420" y="10848"/>
                  </a:cubicBezTo>
                  <a:cubicBezTo>
                    <a:pt x="9420" y="14688"/>
                    <a:pt x="12180" y="16992"/>
                    <a:pt x="16565" y="16992"/>
                  </a:cubicBezTo>
                  <a:cubicBezTo>
                    <a:pt x="18027" y="16992"/>
                    <a:pt x="19164" y="16800"/>
                    <a:pt x="20138" y="16512"/>
                  </a:cubicBezTo>
                  <a:lnTo>
                    <a:pt x="20950" y="2092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0" name="Google Shape;109;p14"/>
            <p:cNvSpPr/>
            <p:nvPr/>
          </p:nvSpPr>
          <p:spPr>
            <a:xfrm>
              <a:off x="392558" y="431555"/>
              <a:ext cx="22048"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389" y="6271"/>
                    <a:pt x="12829" y="6132"/>
                    <a:pt x="14269" y="6132"/>
                  </a:cubicBezTo>
                  <a:cubicBezTo>
                    <a:pt x="19505" y="6132"/>
                    <a:pt x="21600" y="8501"/>
                    <a:pt x="21600" y="12333"/>
                  </a:cubicBezTo>
                  <a:lnTo>
                    <a:pt x="21600" y="21600"/>
                  </a:lnTo>
                  <a:lnTo>
                    <a:pt x="13876" y="21600"/>
                  </a:lnTo>
                  <a:lnTo>
                    <a:pt x="13876" y="12333"/>
                  </a:lnTo>
                  <a:cubicBezTo>
                    <a:pt x="13876" y="10870"/>
                    <a:pt x="13353" y="9546"/>
                    <a:pt x="10996" y="9546"/>
                  </a:cubicBezTo>
                  <a:cubicBezTo>
                    <a:pt x="9687" y="9546"/>
                    <a:pt x="8640" y="9964"/>
                    <a:pt x="7985" y="10939"/>
                  </a:cubicBezTo>
                  <a:cubicBezTo>
                    <a:pt x="7985" y="11218"/>
                    <a:pt x="7724" y="11775"/>
                    <a:pt x="7724" y="12124"/>
                  </a:cubicBezTo>
                  <a:lnTo>
                    <a:pt x="7724"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1" name="Google Shape;110;p14"/>
            <p:cNvSpPr/>
            <p:nvPr/>
          </p:nvSpPr>
          <p:spPr>
            <a:xfrm>
              <a:off x="419473" y="44329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264"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2" name="Google Shape;111;p14"/>
            <p:cNvSpPr/>
            <p:nvPr/>
          </p:nvSpPr>
          <p:spPr>
            <a:xfrm>
              <a:off x="444221" y="443298"/>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200" y="0"/>
                    <a:pt x="19286" y="0"/>
                  </a:cubicBezTo>
                  <a:cubicBezTo>
                    <a:pt x="20443" y="0"/>
                    <a:pt x="21021" y="0"/>
                    <a:pt x="21600" y="0"/>
                  </a:cubicBezTo>
                  <a:lnTo>
                    <a:pt x="21600" y="5741"/>
                  </a:lnTo>
                  <a:cubicBezTo>
                    <a:pt x="21021" y="5643"/>
                    <a:pt x="20250" y="5643"/>
                    <a:pt x="19286" y="5643"/>
                  </a:cubicBezTo>
                  <a:cubicBezTo>
                    <a:pt x="16779" y="5643"/>
                    <a:pt x="13500" y="6422"/>
                    <a:pt x="12343" y="8659"/>
                  </a:cubicBezTo>
                  <a:cubicBezTo>
                    <a:pt x="11957" y="9146"/>
                    <a:pt x="11957" y="9924"/>
                    <a:pt x="11957" y="10800"/>
                  </a:cubicBezTo>
                  <a:lnTo>
                    <a:pt x="11957"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3" name="Google Shape;112;p14"/>
            <p:cNvSpPr/>
            <p:nvPr/>
          </p:nvSpPr>
          <p:spPr>
            <a:xfrm>
              <a:off x="461850" y="443298"/>
              <a:ext cx="17181"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800"/>
                    <a:pt x="5906" y="17376"/>
                    <a:pt x="8438"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2" y="4512"/>
                    <a:pt x="15356" y="4128"/>
                    <a:pt x="13500" y="4128"/>
                  </a:cubicBezTo>
                  <a:cubicBezTo>
                    <a:pt x="10969" y="4128"/>
                    <a:pt x="9787" y="4992"/>
                    <a:pt x="9787" y="5952"/>
                  </a:cubicBezTo>
                  <a:cubicBezTo>
                    <a:pt x="9787" y="6912"/>
                    <a:pt x="10631" y="7392"/>
                    <a:pt x="14006" y="8640"/>
                  </a:cubicBezTo>
                  <a:cubicBezTo>
                    <a:pt x="19575" y="10368"/>
                    <a:pt x="21600" y="12576"/>
                    <a:pt x="21600" y="14976"/>
                  </a:cubicBezTo>
                  <a:cubicBezTo>
                    <a:pt x="21600" y="19200"/>
                    <a:pt x="16200" y="21600"/>
                    <a:pt x="8438" y="21600"/>
                  </a:cubicBezTo>
                  <a:cubicBezTo>
                    <a:pt x="5400" y="21600"/>
                    <a:pt x="1688"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4" name="Google Shape;113;p14"/>
            <p:cNvSpPr/>
            <p:nvPr/>
          </p:nvSpPr>
          <p:spPr>
            <a:xfrm>
              <a:off x="0" y="88430"/>
              <a:ext cx="202150"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1904" y="0"/>
                  </a:lnTo>
                  <a:cubicBezTo>
                    <a:pt x="14976" y="0"/>
                    <a:pt x="17368" y="527"/>
                    <a:pt x="19052" y="1593"/>
                  </a:cubicBezTo>
                  <a:cubicBezTo>
                    <a:pt x="20751" y="2672"/>
                    <a:pt x="21600" y="4177"/>
                    <a:pt x="21600" y="6146"/>
                  </a:cubicBezTo>
                  <a:cubicBezTo>
                    <a:pt x="21600" y="7162"/>
                    <a:pt x="21317" y="8191"/>
                    <a:pt x="20751" y="9220"/>
                  </a:cubicBezTo>
                  <a:cubicBezTo>
                    <a:pt x="20199" y="10248"/>
                    <a:pt x="19024" y="11139"/>
                    <a:pt x="17226" y="11891"/>
                  </a:cubicBezTo>
                  <a:cubicBezTo>
                    <a:pt x="15443" y="12656"/>
                    <a:pt x="13192" y="13033"/>
                    <a:pt x="10489" y="13033"/>
                  </a:cubicBezTo>
                  <a:lnTo>
                    <a:pt x="7856" y="13033"/>
                  </a:lnTo>
                  <a:lnTo>
                    <a:pt x="7856" y="21600"/>
                  </a:lnTo>
                  <a:lnTo>
                    <a:pt x="0" y="21600"/>
                  </a:lnTo>
                  <a:lnTo>
                    <a:pt x="0" y="0"/>
                  </a:lnTo>
                  <a:close/>
                  <a:moveTo>
                    <a:pt x="7856" y="4164"/>
                  </a:moveTo>
                  <a:lnTo>
                    <a:pt x="7856" y="8793"/>
                  </a:lnTo>
                  <a:lnTo>
                    <a:pt x="9569" y="8793"/>
                  </a:lnTo>
                  <a:cubicBezTo>
                    <a:pt x="10842" y="8793"/>
                    <a:pt x="11847" y="8580"/>
                    <a:pt x="12612" y="8153"/>
                  </a:cubicBezTo>
                  <a:cubicBezTo>
                    <a:pt x="13362" y="7714"/>
                    <a:pt x="13744" y="7112"/>
                    <a:pt x="13744" y="6347"/>
                  </a:cubicBezTo>
                  <a:cubicBezTo>
                    <a:pt x="13744" y="5607"/>
                    <a:pt x="13447" y="5068"/>
                    <a:pt x="12867" y="4704"/>
                  </a:cubicBezTo>
                  <a:cubicBezTo>
                    <a:pt x="12286" y="4340"/>
                    <a:pt x="11423" y="4164"/>
                    <a:pt x="10262" y="4164"/>
                  </a:cubicBezTo>
                  <a:lnTo>
                    <a:pt x="7856" y="4164"/>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5" name="Google Shape;114;p14"/>
            <p:cNvSpPr/>
            <p:nvPr/>
          </p:nvSpPr>
          <p:spPr>
            <a:xfrm>
              <a:off x="232500" y="88430"/>
              <a:ext cx="209308" cy="22798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400" y="0"/>
                  </a:lnTo>
                  <a:cubicBezTo>
                    <a:pt x="12228" y="0"/>
                    <a:pt x="14564" y="439"/>
                    <a:pt x="16436" y="1330"/>
                  </a:cubicBezTo>
                  <a:cubicBezTo>
                    <a:pt x="18294" y="2220"/>
                    <a:pt x="19619" y="3475"/>
                    <a:pt x="20411" y="5118"/>
                  </a:cubicBezTo>
                  <a:cubicBezTo>
                    <a:pt x="21204" y="6761"/>
                    <a:pt x="21600" y="8580"/>
                    <a:pt x="21600" y="10562"/>
                  </a:cubicBezTo>
                  <a:cubicBezTo>
                    <a:pt x="21600" y="13886"/>
                    <a:pt x="20480" y="16570"/>
                    <a:pt x="18239" y="18577"/>
                  </a:cubicBezTo>
                  <a:cubicBezTo>
                    <a:pt x="15998" y="20597"/>
                    <a:pt x="12720" y="21600"/>
                    <a:pt x="8389" y="21600"/>
                  </a:cubicBezTo>
                  <a:lnTo>
                    <a:pt x="0" y="21600"/>
                  </a:lnTo>
                  <a:lnTo>
                    <a:pt x="0" y="0"/>
                  </a:lnTo>
                  <a:close/>
                  <a:moveTo>
                    <a:pt x="7514" y="4190"/>
                  </a:moveTo>
                  <a:lnTo>
                    <a:pt x="7514" y="17373"/>
                  </a:lnTo>
                  <a:lnTo>
                    <a:pt x="8047" y="17373"/>
                  </a:lnTo>
                  <a:cubicBezTo>
                    <a:pt x="11941" y="17373"/>
                    <a:pt x="13894" y="15002"/>
                    <a:pt x="13894" y="10273"/>
                  </a:cubicBezTo>
                  <a:cubicBezTo>
                    <a:pt x="13894" y="8454"/>
                    <a:pt x="13471" y="6974"/>
                    <a:pt x="12624" y="5870"/>
                  </a:cubicBezTo>
                  <a:cubicBezTo>
                    <a:pt x="11791" y="4754"/>
                    <a:pt x="10411" y="4190"/>
                    <a:pt x="8498" y="4190"/>
                  </a:cubicBezTo>
                  <a:lnTo>
                    <a:pt x="7514" y="4190"/>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6" name="Google Shape;115;p14"/>
            <p:cNvSpPr/>
            <p:nvPr/>
          </p:nvSpPr>
          <p:spPr>
            <a:xfrm>
              <a:off x="468722" y="84420"/>
              <a:ext cx="182679" cy="235434"/>
            </a:xfrm>
            <a:custGeom>
              <a:avLst/>
              <a:gdLst/>
              <a:ahLst/>
              <a:cxnLst>
                <a:cxn ang="0">
                  <a:pos x="wd2" y="hd2"/>
                </a:cxn>
                <a:cxn ang="5400000">
                  <a:pos x="wd2" y="hd2"/>
                </a:cxn>
                <a:cxn ang="10800000">
                  <a:pos x="wd2" y="hd2"/>
                </a:cxn>
                <a:cxn ang="16200000">
                  <a:pos x="wd2" y="hd2"/>
                </a:cxn>
              </a:cxnLst>
              <a:rect l="0" t="0" r="r" b="b"/>
              <a:pathLst>
                <a:path w="21600" h="21600" extrusionOk="0">
                  <a:moveTo>
                    <a:pt x="0" y="15016"/>
                  </a:moveTo>
                  <a:cubicBezTo>
                    <a:pt x="2833" y="16510"/>
                    <a:pt x="5525" y="17263"/>
                    <a:pt x="8045" y="17263"/>
                  </a:cubicBezTo>
                  <a:cubicBezTo>
                    <a:pt x="9329" y="17263"/>
                    <a:pt x="10440" y="17032"/>
                    <a:pt x="11348" y="16558"/>
                  </a:cubicBezTo>
                  <a:cubicBezTo>
                    <a:pt x="12271" y="16085"/>
                    <a:pt x="12725" y="15526"/>
                    <a:pt x="12725" y="14845"/>
                  </a:cubicBezTo>
                  <a:cubicBezTo>
                    <a:pt x="12725" y="14311"/>
                    <a:pt x="12397" y="13825"/>
                    <a:pt x="11755" y="13412"/>
                  </a:cubicBezTo>
                  <a:cubicBezTo>
                    <a:pt x="11082" y="12987"/>
                    <a:pt x="9830" y="12525"/>
                    <a:pt x="7998" y="11991"/>
                  </a:cubicBezTo>
                  <a:cubicBezTo>
                    <a:pt x="5400" y="11274"/>
                    <a:pt x="3428" y="10460"/>
                    <a:pt x="2066" y="9573"/>
                  </a:cubicBezTo>
                  <a:cubicBezTo>
                    <a:pt x="689" y="8686"/>
                    <a:pt x="0" y="7556"/>
                    <a:pt x="0" y="6184"/>
                  </a:cubicBezTo>
                  <a:cubicBezTo>
                    <a:pt x="0" y="4446"/>
                    <a:pt x="1080" y="2989"/>
                    <a:pt x="3224" y="1798"/>
                  </a:cubicBezTo>
                  <a:cubicBezTo>
                    <a:pt x="5384" y="595"/>
                    <a:pt x="8233" y="0"/>
                    <a:pt x="11770" y="0"/>
                  </a:cubicBezTo>
                  <a:cubicBezTo>
                    <a:pt x="14212" y="0"/>
                    <a:pt x="16748" y="377"/>
                    <a:pt x="19377" y="1118"/>
                  </a:cubicBezTo>
                  <a:lnTo>
                    <a:pt x="19377" y="6111"/>
                  </a:lnTo>
                  <a:cubicBezTo>
                    <a:pt x="17045" y="4835"/>
                    <a:pt x="14807" y="4203"/>
                    <a:pt x="12678" y="4203"/>
                  </a:cubicBezTo>
                  <a:cubicBezTo>
                    <a:pt x="11614" y="4203"/>
                    <a:pt x="10706" y="4386"/>
                    <a:pt x="9923" y="4738"/>
                  </a:cubicBezTo>
                  <a:cubicBezTo>
                    <a:pt x="9141" y="5102"/>
                    <a:pt x="8765" y="5540"/>
                    <a:pt x="8765" y="6050"/>
                  </a:cubicBezTo>
                  <a:cubicBezTo>
                    <a:pt x="8765" y="6548"/>
                    <a:pt x="9078" y="6973"/>
                    <a:pt x="9720" y="7338"/>
                  </a:cubicBezTo>
                  <a:cubicBezTo>
                    <a:pt x="10330" y="7702"/>
                    <a:pt x="11473" y="8091"/>
                    <a:pt x="13148" y="8504"/>
                  </a:cubicBezTo>
                  <a:cubicBezTo>
                    <a:pt x="15918" y="9209"/>
                    <a:pt x="18031" y="10010"/>
                    <a:pt x="19456" y="10909"/>
                  </a:cubicBezTo>
                  <a:cubicBezTo>
                    <a:pt x="20880" y="11820"/>
                    <a:pt x="21600" y="13047"/>
                    <a:pt x="21600" y="14578"/>
                  </a:cubicBezTo>
                  <a:cubicBezTo>
                    <a:pt x="21600" y="16522"/>
                    <a:pt x="20363" y="18174"/>
                    <a:pt x="17906" y="19547"/>
                  </a:cubicBezTo>
                  <a:cubicBezTo>
                    <a:pt x="15449" y="20920"/>
                    <a:pt x="12443" y="21600"/>
                    <a:pt x="8890" y="21600"/>
                  </a:cubicBezTo>
                  <a:cubicBezTo>
                    <a:pt x="6136" y="21600"/>
                    <a:pt x="3177" y="21126"/>
                    <a:pt x="0" y="20191"/>
                  </a:cubicBezTo>
                  <a:lnTo>
                    <a:pt x="0" y="15016"/>
                  </a:lnTo>
                  <a:close/>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7" name="Google Shape;116;p14"/>
            <p:cNvSpPr/>
            <p:nvPr/>
          </p:nvSpPr>
          <p:spPr>
            <a:xfrm>
              <a:off x="675738" y="88430"/>
              <a:ext cx="197283" cy="227987"/>
            </a:xfrm>
            <a:custGeom>
              <a:avLst/>
              <a:gdLst/>
              <a:ahLst/>
              <a:cxnLst>
                <a:cxn ang="0">
                  <a:pos x="wd2" y="hd2"/>
                </a:cxn>
                <a:cxn ang="5400000">
                  <a:pos x="wd2" y="hd2"/>
                </a:cxn>
                <a:cxn ang="10800000">
                  <a:pos x="wd2" y="hd2"/>
                </a:cxn>
                <a:cxn ang="16200000">
                  <a:pos x="wd2" y="hd2"/>
                </a:cxn>
              </a:cxnLst>
              <a:rect l="0" t="0" r="r" b="b"/>
              <a:pathLst>
                <a:path w="21600" h="21600" extrusionOk="0">
                  <a:moveTo>
                    <a:pt x="14656" y="21600"/>
                  </a:moveTo>
                  <a:lnTo>
                    <a:pt x="6683" y="21600"/>
                  </a:lnTo>
                  <a:lnTo>
                    <a:pt x="6683" y="9621"/>
                  </a:lnTo>
                  <a:cubicBezTo>
                    <a:pt x="6683" y="9621"/>
                    <a:pt x="7973" y="9420"/>
                    <a:pt x="10742" y="12531"/>
                  </a:cubicBezTo>
                  <a:cubicBezTo>
                    <a:pt x="13453" y="15567"/>
                    <a:pt x="14656" y="15479"/>
                    <a:pt x="14656" y="15479"/>
                  </a:cubicBezTo>
                  <a:lnTo>
                    <a:pt x="14656" y="21600"/>
                  </a:lnTo>
                  <a:close/>
                  <a:moveTo>
                    <a:pt x="13090" y="8040"/>
                  </a:moveTo>
                  <a:cubicBezTo>
                    <a:pt x="9597" y="6059"/>
                    <a:pt x="6683" y="6723"/>
                    <a:pt x="6683" y="6723"/>
                  </a:cubicBezTo>
                  <a:lnTo>
                    <a:pt x="6683" y="4378"/>
                  </a:lnTo>
                  <a:lnTo>
                    <a:pt x="0" y="4378"/>
                  </a:lnTo>
                  <a:lnTo>
                    <a:pt x="0" y="0"/>
                  </a:lnTo>
                  <a:lnTo>
                    <a:pt x="21600" y="0"/>
                  </a:lnTo>
                  <a:lnTo>
                    <a:pt x="21600" y="4378"/>
                  </a:lnTo>
                  <a:lnTo>
                    <a:pt x="14656" y="4378"/>
                  </a:lnTo>
                  <a:lnTo>
                    <a:pt x="14656" y="9295"/>
                  </a:lnTo>
                  <a:cubicBezTo>
                    <a:pt x="14656" y="9295"/>
                    <a:pt x="13409" y="8229"/>
                    <a:pt x="13090" y="8040"/>
                  </a:cubicBez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8" name="Google Shape;117;p14"/>
            <p:cNvSpPr/>
            <p:nvPr/>
          </p:nvSpPr>
          <p:spPr>
            <a:xfrm>
              <a:off x="708094" y="128373"/>
              <a:ext cx="460432" cy="189763"/>
            </a:xfrm>
            <a:custGeom>
              <a:avLst/>
              <a:gdLst/>
              <a:ahLst/>
              <a:cxnLst>
                <a:cxn ang="0">
                  <a:pos x="wd2" y="hd2"/>
                </a:cxn>
                <a:cxn ang="5400000">
                  <a:pos x="wd2" y="hd2"/>
                </a:cxn>
                <a:cxn ang="10800000">
                  <a:pos x="wd2" y="hd2"/>
                </a:cxn>
                <a:cxn ang="16200000">
                  <a:pos x="wd2" y="hd2"/>
                </a:cxn>
              </a:cxnLst>
              <a:rect l="0" t="0" r="r" b="b"/>
              <a:pathLst>
                <a:path w="20553" h="20071" extrusionOk="0">
                  <a:moveTo>
                    <a:pt x="0" y="4382"/>
                  </a:moveTo>
                  <a:cubicBezTo>
                    <a:pt x="0" y="4382"/>
                    <a:pt x="2726" y="3542"/>
                    <a:pt x="4470" y="7716"/>
                  </a:cubicBezTo>
                  <a:cubicBezTo>
                    <a:pt x="6209" y="11862"/>
                    <a:pt x="7551" y="11918"/>
                    <a:pt x="10170" y="6960"/>
                  </a:cubicBezTo>
                  <a:cubicBezTo>
                    <a:pt x="12263" y="2996"/>
                    <a:pt x="14274" y="-1529"/>
                    <a:pt x="18241" y="502"/>
                  </a:cubicBezTo>
                  <a:cubicBezTo>
                    <a:pt x="21405" y="2127"/>
                    <a:pt x="21600" y="11750"/>
                    <a:pt x="17071" y="16695"/>
                  </a:cubicBezTo>
                  <a:cubicBezTo>
                    <a:pt x="14439" y="19567"/>
                    <a:pt x="13777" y="20071"/>
                    <a:pt x="13777" y="20071"/>
                  </a:cubicBezTo>
                  <a:cubicBezTo>
                    <a:pt x="13777" y="20071"/>
                    <a:pt x="15924" y="17297"/>
                    <a:pt x="17532" y="13375"/>
                  </a:cubicBezTo>
                  <a:cubicBezTo>
                    <a:pt x="20317" y="6553"/>
                    <a:pt x="17390" y="-1487"/>
                    <a:pt x="13919" y="4845"/>
                  </a:cubicBezTo>
                  <a:cubicBezTo>
                    <a:pt x="11572" y="9131"/>
                    <a:pt x="7131" y="16779"/>
                    <a:pt x="4837" y="12311"/>
                  </a:cubicBezTo>
                  <a:cubicBezTo>
                    <a:pt x="2436" y="7632"/>
                    <a:pt x="2478" y="4382"/>
                    <a:pt x="0" y="4382"/>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49" name="Google Shape;118;p14"/>
            <p:cNvSpPr/>
            <p:nvPr/>
          </p:nvSpPr>
          <p:spPr>
            <a:xfrm>
              <a:off x="1027472" y="-1"/>
              <a:ext cx="94535" cy="129606"/>
            </a:xfrm>
            <a:custGeom>
              <a:avLst/>
              <a:gdLst/>
              <a:ahLst/>
              <a:cxnLst>
                <a:cxn ang="0">
                  <a:pos x="wd2" y="hd2"/>
                </a:cxn>
                <a:cxn ang="5400000">
                  <a:pos x="wd2" y="hd2"/>
                </a:cxn>
                <a:cxn ang="10800000">
                  <a:pos x="wd2" y="hd2"/>
                </a:cxn>
                <a:cxn ang="16200000">
                  <a:pos x="wd2" y="hd2"/>
                </a:cxn>
              </a:cxnLst>
              <a:rect l="0" t="0" r="r" b="b"/>
              <a:pathLst>
                <a:path w="19538" h="20320" extrusionOk="0">
                  <a:moveTo>
                    <a:pt x="309" y="11478"/>
                  </a:moveTo>
                  <a:cubicBezTo>
                    <a:pt x="-1031" y="5896"/>
                    <a:pt x="2113" y="812"/>
                    <a:pt x="7336" y="86"/>
                  </a:cubicBezTo>
                  <a:cubicBezTo>
                    <a:pt x="12558" y="-640"/>
                    <a:pt x="17890" y="3302"/>
                    <a:pt x="19229" y="8863"/>
                  </a:cubicBezTo>
                  <a:cubicBezTo>
                    <a:pt x="20569" y="14424"/>
                    <a:pt x="17425" y="19528"/>
                    <a:pt x="12202" y="20234"/>
                  </a:cubicBezTo>
                  <a:cubicBezTo>
                    <a:pt x="6980" y="20960"/>
                    <a:pt x="1676" y="17038"/>
                    <a:pt x="309" y="11478"/>
                  </a:cubicBezTo>
                  <a:close/>
                  <a:moveTo>
                    <a:pt x="12011" y="19528"/>
                  </a:moveTo>
                  <a:cubicBezTo>
                    <a:pt x="16140" y="18947"/>
                    <a:pt x="18600" y="14943"/>
                    <a:pt x="17561" y="10565"/>
                  </a:cubicBezTo>
                  <a:cubicBezTo>
                    <a:pt x="16495" y="6187"/>
                    <a:pt x="12284" y="3095"/>
                    <a:pt x="8183" y="3655"/>
                  </a:cubicBezTo>
                  <a:cubicBezTo>
                    <a:pt x="4082" y="4215"/>
                    <a:pt x="1594" y="8241"/>
                    <a:pt x="2660" y="12619"/>
                  </a:cubicBezTo>
                  <a:cubicBezTo>
                    <a:pt x="3699" y="16997"/>
                    <a:pt x="7910" y="20089"/>
                    <a:pt x="12011" y="19528"/>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0" name="Google Shape;119;p14"/>
            <p:cNvSpPr/>
            <p:nvPr/>
          </p:nvSpPr>
          <p:spPr>
            <a:xfrm>
              <a:off x="848395" y="277289"/>
              <a:ext cx="330140" cy="58032"/>
            </a:xfrm>
            <a:custGeom>
              <a:avLst/>
              <a:gdLst/>
              <a:ahLst/>
              <a:cxnLst>
                <a:cxn ang="0">
                  <a:pos x="wd2" y="hd2"/>
                </a:cxn>
                <a:cxn ang="5400000">
                  <a:pos x="wd2" y="hd2"/>
                </a:cxn>
                <a:cxn ang="10800000">
                  <a:pos x="wd2" y="hd2"/>
                </a:cxn>
                <a:cxn ang="16200000">
                  <a:pos x="wd2" y="hd2"/>
                </a:cxn>
              </a:cxnLst>
              <a:rect l="0" t="0" r="r" b="b"/>
              <a:pathLst>
                <a:path w="21600" h="13938" extrusionOk="0">
                  <a:moveTo>
                    <a:pt x="10843" y="10561"/>
                  </a:moveTo>
                  <a:cubicBezTo>
                    <a:pt x="10835" y="10561"/>
                    <a:pt x="10826" y="10593"/>
                    <a:pt x="10817" y="10593"/>
                  </a:cubicBezTo>
                  <a:cubicBezTo>
                    <a:pt x="10783" y="10529"/>
                    <a:pt x="10757" y="10497"/>
                    <a:pt x="10731" y="10465"/>
                  </a:cubicBezTo>
                  <a:cubicBezTo>
                    <a:pt x="5673" y="-7662"/>
                    <a:pt x="624" y="3265"/>
                    <a:pt x="624" y="3265"/>
                  </a:cubicBezTo>
                  <a:cubicBezTo>
                    <a:pt x="6037" y="-749"/>
                    <a:pt x="9908" y="8395"/>
                    <a:pt x="10670" y="10402"/>
                  </a:cubicBezTo>
                  <a:cubicBezTo>
                    <a:pt x="5448" y="3234"/>
                    <a:pt x="130" y="10083"/>
                    <a:pt x="0" y="10051"/>
                  </a:cubicBezTo>
                  <a:cubicBezTo>
                    <a:pt x="6799" y="6897"/>
                    <a:pt x="10722" y="13874"/>
                    <a:pt x="10774" y="13938"/>
                  </a:cubicBezTo>
                  <a:cubicBezTo>
                    <a:pt x="10774" y="13938"/>
                    <a:pt x="10774" y="13938"/>
                    <a:pt x="10774" y="13938"/>
                  </a:cubicBezTo>
                  <a:cubicBezTo>
                    <a:pt x="10817" y="13874"/>
                    <a:pt x="14905" y="8299"/>
                    <a:pt x="21600" y="13811"/>
                  </a:cubicBezTo>
                  <a:cubicBezTo>
                    <a:pt x="21461" y="13779"/>
                    <a:pt x="16352" y="5145"/>
                    <a:pt x="10965" y="10434"/>
                  </a:cubicBezTo>
                  <a:cubicBezTo>
                    <a:pt x="11779" y="8713"/>
                    <a:pt x="15875" y="972"/>
                    <a:pt x="21150" y="6834"/>
                  </a:cubicBezTo>
                  <a:cubicBezTo>
                    <a:pt x="21150" y="6834"/>
                    <a:pt x="16637" y="-4635"/>
                    <a:pt x="11389" y="9096"/>
                  </a:cubicBezTo>
                  <a:lnTo>
                    <a:pt x="10843" y="10561"/>
                  </a:lnTo>
                </a:path>
              </a:pathLst>
            </a:custGeom>
            <a:solidFill>
              <a:srgbClr val="20406F"/>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1" name="Google Shape;120;p14"/>
            <p:cNvSpPr/>
            <p:nvPr/>
          </p:nvSpPr>
          <p:spPr>
            <a:xfrm>
              <a:off x="633934" y="368830"/>
              <a:ext cx="25771" cy="40099"/>
            </a:xfrm>
            <a:custGeom>
              <a:avLst/>
              <a:gdLst/>
              <a:ahLst/>
              <a:cxnLst>
                <a:cxn ang="0">
                  <a:pos x="wd2" y="hd2"/>
                </a:cxn>
                <a:cxn ang="5400000">
                  <a:pos x="wd2" y="hd2"/>
                </a:cxn>
                <a:cxn ang="10800000">
                  <a:pos x="wd2" y="hd2"/>
                </a:cxn>
                <a:cxn ang="16200000">
                  <a:pos x="wd2" y="hd2"/>
                </a:cxn>
              </a:cxnLst>
              <a:rect l="0" t="0" r="r" b="b"/>
              <a:pathLst>
                <a:path w="21600" h="21600" extrusionOk="0">
                  <a:moveTo>
                    <a:pt x="13292" y="13375"/>
                  </a:moveTo>
                  <a:lnTo>
                    <a:pt x="12185" y="8869"/>
                  </a:lnTo>
                  <a:cubicBezTo>
                    <a:pt x="11852" y="7581"/>
                    <a:pt x="11409" y="5436"/>
                    <a:pt x="11077" y="4005"/>
                  </a:cubicBezTo>
                  <a:lnTo>
                    <a:pt x="10966" y="4005"/>
                  </a:lnTo>
                  <a:cubicBezTo>
                    <a:pt x="10523" y="5436"/>
                    <a:pt x="10080" y="7653"/>
                    <a:pt x="9748" y="8940"/>
                  </a:cubicBezTo>
                  <a:lnTo>
                    <a:pt x="8529" y="13375"/>
                  </a:lnTo>
                  <a:lnTo>
                    <a:pt x="13292" y="13375"/>
                  </a:lnTo>
                  <a:close/>
                  <a:moveTo>
                    <a:pt x="7865" y="16665"/>
                  </a:moveTo>
                  <a:lnTo>
                    <a:pt x="6314" y="21600"/>
                  </a:lnTo>
                  <a:lnTo>
                    <a:pt x="0" y="21600"/>
                  </a:lnTo>
                  <a:lnTo>
                    <a:pt x="7311" y="0"/>
                  </a:lnTo>
                  <a:lnTo>
                    <a:pt x="15065" y="0"/>
                  </a:lnTo>
                  <a:lnTo>
                    <a:pt x="21600" y="21600"/>
                  </a:lnTo>
                  <a:lnTo>
                    <a:pt x="15286" y="21600"/>
                  </a:lnTo>
                  <a:lnTo>
                    <a:pt x="13846" y="16665"/>
                  </a:lnTo>
                  <a:lnTo>
                    <a:pt x="7865" y="16665"/>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2" name="Google Shape;121;p14"/>
            <p:cNvSpPr/>
            <p:nvPr/>
          </p:nvSpPr>
          <p:spPr>
            <a:xfrm>
              <a:off x="664285" y="379428"/>
              <a:ext cx="22049" cy="29501"/>
            </a:xfrm>
            <a:custGeom>
              <a:avLst/>
              <a:gdLst/>
              <a:ahLst/>
              <a:cxnLst>
                <a:cxn ang="0">
                  <a:pos x="wd2" y="hd2"/>
                </a:cxn>
                <a:cxn ang="5400000">
                  <a:pos x="wd2" y="hd2"/>
                </a:cxn>
                <a:cxn ang="10800000">
                  <a:pos x="wd2" y="hd2"/>
                </a:cxn>
                <a:cxn ang="16200000">
                  <a:pos x="wd2" y="hd2"/>
                </a:cxn>
              </a:cxnLst>
              <a:rect l="0" t="0" r="r" b="b"/>
              <a:pathLst>
                <a:path w="21600" h="21600" extrusionOk="0">
                  <a:moveTo>
                    <a:pt x="260" y="6714"/>
                  </a:moveTo>
                  <a:cubicBezTo>
                    <a:pt x="260" y="4378"/>
                    <a:pt x="0" y="2335"/>
                    <a:pt x="0" y="292"/>
                  </a:cubicBezTo>
                  <a:lnTo>
                    <a:pt x="6636" y="292"/>
                  </a:lnTo>
                  <a:lnTo>
                    <a:pt x="6896" y="2724"/>
                  </a:lnTo>
                  <a:lnTo>
                    <a:pt x="7027" y="2724"/>
                  </a:lnTo>
                  <a:cubicBezTo>
                    <a:pt x="8588" y="1070"/>
                    <a:pt x="11060" y="0"/>
                    <a:pt x="14053" y="0"/>
                  </a:cubicBezTo>
                  <a:cubicBezTo>
                    <a:pt x="19518" y="0"/>
                    <a:pt x="21600" y="3211"/>
                    <a:pt x="21600" y="7881"/>
                  </a:cubicBezTo>
                  <a:lnTo>
                    <a:pt x="21600" y="21600"/>
                  </a:lnTo>
                  <a:lnTo>
                    <a:pt x="13923" y="21600"/>
                  </a:lnTo>
                  <a:lnTo>
                    <a:pt x="13923" y="8270"/>
                  </a:lnTo>
                  <a:cubicBezTo>
                    <a:pt x="13923" y="6422"/>
                    <a:pt x="13402" y="4768"/>
                    <a:pt x="11190" y="4768"/>
                  </a:cubicBezTo>
                  <a:cubicBezTo>
                    <a:pt x="9889" y="4768"/>
                    <a:pt x="8848" y="5449"/>
                    <a:pt x="8328" y="6616"/>
                  </a:cubicBezTo>
                  <a:cubicBezTo>
                    <a:pt x="8067" y="7103"/>
                    <a:pt x="7937" y="7784"/>
                    <a:pt x="7937" y="8659"/>
                  </a:cubicBezTo>
                  <a:lnTo>
                    <a:pt x="7937" y="21600"/>
                  </a:lnTo>
                  <a:lnTo>
                    <a:pt x="260" y="21600"/>
                  </a:lnTo>
                  <a:lnTo>
                    <a:pt x="260"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3" name="Google Shape;122;p14"/>
            <p:cNvSpPr/>
            <p:nvPr/>
          </p:nvSpPr>
          <p:spPr>
            <a:xfrm>
              <a:off x="70091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031" y="17833"/>
                    <a:pt x="18056" y="17833"/>
                  </a:cubicBezTo>
                  <a:cubicBezTo>
                    <a:pt x="19069" y="17833"/>
                    <a:pt x="19744" y="17833"/>
                    <a:pt x="20588" y="17757"/>
                  </a:cubicBezTo>
                  <a:lnTo>
                    <a:pt x="20756" y="21293"/>
                  </a:lnTo>
                  <a:cubicBezTo>
                    <a:pt x="19406" y="21446"/>
                    <a:pt x="17381" y="21600"/>
                    <a:pt x="14681" y="21600"/>
                  </a:cubicBezTo>
                  <a:cubicBezTo>
                    <a:pt x="11813" y="21600"/>
                    <a:pt x="9281"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4" name="Google Shape;123;p14"/>
            <p:cNvSpPr/>
            <p:nvPr/>
          </p:nvSpPr>
          <p:spPr>
            <a:xfrm>
              <a:off x="721265" y="368544"/>
              <a:ext cx="20903" cy="40672"/>
            </a:xfrm>
            <a:custGeom>
              <a:avLst/>
              <a:gdLst/>
              <a:ahLst/>
              <a:cxnLst>
                <a:cxn ang="0">
                  <a:pos x="wd2" y="hd2"/>
                </a:cxn>
                <a:cxn ang="5400000">
                  <a:pos x="wd2" y="hd2"/>
                </a:cxn>
                <a:cxn ang="10800000">
                  <a:pos x="wd2" y="hd2"/>
                </a:cxn>
                <a:cxn ang="16200000">
                  <a:pos x="wd2" y="hd2"/>
                </a:cxn>
              </a:cxnLst>
              <a:rect l="0" t="0" r="r" b="b"/>
              <a:pathLst>
                <a:path w="21600" h="21600" extrusionOk="0">
                  <a:moveTo>
                    <a:pt x="1230" y="17167"/>
                  </a:moveTo>
                  <a:cubicBezTo>
                    <a:pt x="2871" y="17660"/>
                    <a:pt x="5605" y="18012"/>
                    <a:pt x="7929" y="18012"/>
                  </a:cubicBezTo>
                  <a:cubicBezTo>
                    <a:pt x="11757" y="18012"/>
                    <a:pt x="13671" y="16956"/>
                    <a:pt x="13671" y="15620"/>
                  </a:cubicBezTo>
                  <a:cubicBezTo>
                    <a:pt x="13671" y="14072"/>
                    <a:pt x="11757" y="13298"/>
                    <a:pt x="8339" y="12102"/>
                  </a:cubicBezTo>
                  <a:cubicBezTo>
                    <a:pt x="2597" y="10343"/>
                    <a:pt x="547" y="8162"/>
                    <a:pt x="547" y="6192"/>
                  </a:cubicBezTo>
                  <a:cubicBezTo>
                    <a:pt x="547" y="2814"/>
                    <a:pt x="4922" y="0"/>
                    <a:pt x="13534" y="0"/>
                  </a:cubicBezTo>
                  <a:cubicBezTo>
                    <a:pt x="16268" y="0"/>
                    <a:pt x="18866" y="352"/>
                    <a:pt x="20096" y="704"/>
                  </a:cubicBezTo>
                  <a:lnTo>
                    <a:pt x="18866" y="4292"/>
                  </a:lnTo>
                  <a:cubicBezTo>
                    <a:pt x="17635" y="3940"/>
                    <a:pt x="15858" y="3588"/>
                    <a:pt x="13534" y="3588"/>
                  </a:cubicBezTo>
                  <a:cubicBezTo>
                    <a:pt x="10116" y="3588"/>
                    <a:pt x="8476" y="4644"/>
                    <a:pt x="8476" y="5769"/>
                  </a:cubicBezTo>
                  <a:cubicBezTo>
                    <a:pt x="8476" y="7036"/>
                    <a:pt x="9706" y="7669"/>
                    <a:pt x="14081" y="9076"/>
                  </a:cubicBezTo>
                  <a:cubicBezTo>
                    <a:pt x="19549" y="10765"/>
                    <a:pt x="21600" y="12946"/>
                    <a:pt x="21600" y="15127"/>
                  </a:cubicBezTo>
                  <a:cubicBezTo>
                    <a:pt x="21600" y="18997"/>
                    <a:pt x="15995" y="21600"/>
                    <a:pt x="7929" y="21600"/>
                  </a:cubicBezTo>
                  <a:cubicBezTo>
                    <a:pt x="4648" y="21600"/>
                    <a:pt x="1367" y="21107"/>
                    <a:pt x="0" y="20756"/>
                  </a:cubicBezTo>
                  <a:lnTo>
                    <a:pt x="1230" y="17167"/>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5" name="Google Shape;124;p14"/>
            <p:cNvSpPr/>
            <p:nvPr/>
          </p:nvSpPr>
          <p:spPr>
            <a:xfrm>
              <a:off x="745889" y="379428"/>
              <a:ext cx="21476" cy="29788"/>
            </a:xfrm>
            <a:custGeom>
              <a:avLst/>
              <a:gdLst/>
              <a:ahLst/>
              <a:cxnLst>
                <a:cxn ang="0">
                  <a:pos x="wd2" y="hd2"/>
                </a:cxn>
                <a:cxn ang="5400000">
                  <a:pos x="wd2" y="hd2"/>
                </a:cxn>
                <a:cxn ang="10800000">
                  <a:pos x="wd2" y="hd2"/>
                </a:cxn>
                <a:cxn ang="16200000">
                  <a:pos x="wd2" y="hd2"/>
                </a:cxn>
              </a:cxnLst>
              <a:rect l="0" t="0" r="r" b="b"/>
              <a:pathLst>
                <a:path w="21600" h="21600" extrusionOk="0">
                  <a:moveTo>
                    <a:pt x="14444" y="8832"/>
                  </a:moveTo>
                  <a:cubicBezTo>
                    <a:pt x="14444" y="6144"/>
                    <a:pt x="13517" y="4032"/>
                    <a:pt x="11131" y="4032"/>
                  </a:cubicBezTo>
                  <a:cubicBezTo>
                    <a:pt x="8613" y="4032"/>
                    <a:pt x="7686" y="6720"/>
                    <a:pt x="7553" y="8832"/>
                  </a:cubicBezTo>
                  <a:lnTo>
                    <a:pt x="14444" y="8832"/>
                  </a:lnTo>
                  <a:close/>
                  <a:moveTo>
                    <a:pt x="7553" y="12768"/>
                  </a:moveTo>
                  <a:cubicBezTo>
                    <a:pt x="7686" y="16032"/>
                    <a:pt x="10204" y="17280"/>
                    <a:pt x="13649" y="17280"/>
                  </a:cubicBezTo>
                  <a:cubicBezTo>
                    <a:pt x="15902" y="17280"/>
                    <a:pt x="17890" y="16896"/>
                    <a:pt x="19215" y="16608"/>
                  </a:cubicBezTo>
                  <a:lnTo>
                    <a:pt x="20275" y="20640"/>
                  </a:lnTo>
                  <a:cubicBezTo>
                    <a:pt x="18287" y="21216"/>
                    <a:pt x="15239" y="21600"/>
                    <a:pt x="12324" y="21600"/>
                  </a:cubicBezTo>
                  <a:cubicBezTo>
                    <a:pt x="4373" y="21600"/>
                    <a:pt x="0" y="17760"/>
                    <a:pt x="0" y="11232"/>
                  </a:cubicBezTo>
                  <a:cubicBezTo>
                    <a:pt x="0" y="4128"/>
                    <a:pt x="5036" y="0"/>
                    <a:pt x="11661" y="0"/>
                  </a:cubicBezTo>
                  <a:cubicBezTo>
                    <a:pt x="17890" y="0"/>
                    <a:pt x="21600" y="3552"/>
                    <a:pt x="21600" y="9888"/>
                  </a:cubicBezTo>
                  <a:cubicBezTo>
                    <a:pt x="21600" y="11424"/>
                    <a:pt x="21467" y="12192"/>
                    <a:pt x="21335" y="12768"/>
                  </a:cubicBezTo>
                  <a:lnTo>
                    <a:pt x="7553" y="12768"/>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6" name="Google Shape;125;p14"/>
            <p:cNvSpPr/>
            <p:nvPr/>
          </p:nvSpPr>
          <p:spPr>
            <a:xfrm>
              <a:off x="767998"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708" y="21600"/>
                  </a:moveTo>
                  <a:lnTo>
                    <a:pt x="708" y="6291"/>
                  </a:lnTo>
                  <a:lnTo>
                    <a:pt x="21246" y="6291"/>
                  </a:lnTo>
                  <a:lnTo>
                    <a:pt x="21246" y="21600"/>
                  </a:lnTo>
                  <a:lnTo>
                    <a:pt x="708" y="21600"/>
                  </a:lnTo>
                  <a:close/>
                  <a:moveTo>
                    <a:pt x="21246" y="2237"/>
                  </a:moveTo>
                  <a:cubicBezTo>
                    <a:pt x="21600" y="3565"/>
                    <a:pt x="16643" y="4474"/>
                    <a:pt x="10623" y="4474"/>
                  </a:cubicBezTo>
                  <a:cubicBezTo>
                    <a:pt x="4603" y="4474"/>
                    <a:pt x="0" y="3565"/>
                    <a:pt x="0" y="2237"/>
                  </a:cubicBezTo>
                  <a:cubicBezTo>
                    <a:pt x="0" y="839"/>
                    <a:pt x="4957" y="0"/>
                    <a:pt x="10623" y="0"/>
                  </a:cubicBezTo>
                  <a:cubicBezTo>
                    <a:pt x="16643" y="0"/>
                    <a:pt x="21246" y="839"/>
                    <a:pt x="21246"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7" name="Google Shape;126;p14"/>
            <p:cNvSpPr/>
            <p:nvPr/>
          </p:nvSpPr>
          <p:spPr>
            <a:xfrm>
              <a:off x="785526"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10029" y="292"/>
                  </a:lnTo>
                  <a:lnTo>
                    <a:pt x="10607" y="3405"/>
                  </a:lnTo>
                  <a:lnTo>
                    <a:pt x="10800" y="3405"/>
                  </a:lnTo>
                  <a:cubicBezTo>
                    <a:pt x="12729" y="1168"/>
                    <a:pt x="16007" y="0"/>
                    <a:pt x="19286" y="0"/>
                  </a:cubicBezTo>
                  <a:cubicBezTo>
                    <a:pt x="20250" y="0"/>
                    <a:pt x="21021" y="0"/>
                    <a:pt x="21600" y="0"/>
                  </a:cubicBezTo>
                  <a:lnTo>
                    <a:pt x="21600" y="5741"/>
                  </a:lnTo>
                  <a:cubicBezTo>
                    <a:pt x="21021" y="5643"/>
                    <a:pt x="20250" y="5643"/>
                    <a:pt x="19286" y="5643"/>
                  </a:cubicBezTo>
                  <a:cubicBezTo>
                    <a:pt x="16779" y="5643"/>
                    <a:pt x="13500" y="6422"/>
                    <a:pt x="12343" y="8659"/>
                  </a:cubicBezTo>
                  <a:cubicBezTo>
                    <a:pt x="11957" y="9146"/>
                    <a:pt x="11764" y="9924"/>
                    <a:pt x="11764" y="10800"/>
                  </a:cubicBezTo>
                  <a:lnTo>
                    <a:pt x="11764" y="21600"/>
                  </a:lnTo>
                  <a:lnTo>
                    <a:pt x="386" y="21600"/>
                  </a:lnTo>
                  <a:lnTo>
                    <a:pt x="386"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8" name="Google Shape;127;p14"/>
            <p:cNvSpPr/>
            <p:nvPr/>
          </p:nvSpPr>
          <p:spPr>
            <a:xfrm>
              <a:off x="804873"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546"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148" y="6694"/>
                    <a:pt x="10927"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353" y="21393"/>
                  </a:lnTo>
                  <a:lnTo>
                    <a:pt x="0" y="2139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59" name="Google Shape;128;p14"/>
            <p:cNvSpPr/>
            <p:nvPr/>
          </p:nvSpPr>
          <p:spPr>
            <a:xfrm>
              <a:off x="832934"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961" y="21600"/>
                  </a:lnTo>
                  <a:lnTo>
                    <a:pt x="13961" y="12333"/>
                  </a:lnTo>
                  <a:cubicBezTo>
                    <a:pt x="13961"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0" name="Google Shape;129;p14"/>
            <p:cNvSpPr/>
            <p:nvPr/>
          </p:nvSpPr>
          <p:spPr>
            <a:xfrm>
              <a:off x="858540" y="367971"/>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348"/>
                  </a:lnTo>
                  <a:lnTo>
                    <a:pt x="2113" y="4348"/>
                  </a:lnTo>
                  <a:lnTo>
                    <a:pt x="9391" y="0"/>
                  </a:lnTo>
                  <a:lnTo>
                    <a:pt x="21600" y="0"/>
                  </a:lnTo>
                  <a:close/>
                  <a:moveTo>
                    <a:pt x="0" y="21600"/>
                  </a:moveTo>
                  <a:lnTo>
                    <a:pt x="0" y="6242"/>
                  </a:lnTo>
                  <a:lnTo>
                    <a:pt x="13852" y="6242"/>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1" name="Google Shape;130;p14"/>
            <p:cNvSpPr/>
            <p:nvPr/>
          </p:nvSpPr>
          <p:spPr>
            <a:xfrm>
              <a:off x="873573" y="379428"/>
              <a:ext cx="16934" cy="29788"/>
            </a:xfrm>
            <a:custGeom>
              <a:avLst/>
              <a:gdLst/>
              <a:ahLst/>
              <a:cxnLst>
                <a:cxn ang="0">
                  <a:pos x="wd2" y="hd2"/>
                </a:cxn>
                <a:cxn ang="5400000">
                  <a:pos x="wd2" y="hd2"/>
                </a:cxn>
                <a:cxn ang="10800000">
                  <a:pos x="wd2" y="hd2"/>
                </a:cxn>
                <a:cxn ang="16200000">
                  <a:pos x="wd2" y="hd2"/>
                </a:cxn>
              </a:cxnLst>
              <a:rect l="0" t="0" r="r" b="b"/>
              <a:pathLst>
                <a:path w="21600" h="21600" extrusionOk="0">
                  <a:moveTo>
                    <a:pt x="1856" y="16224"/>
                  </a:moveTo>
                  <a:cubicBezTo>
                    <a:pt x="3206" y="16704"/>
                    <a:pt x="5906" y="17376"/>
                    <a:pt x="8437" y="17376"/>
                  </a:cubicBezTo>
                  <a:cubicBezTo>
                    <a:pt x="10969" y="17376"/>
                    <a:pt x="12488" y="16704"/>
                    <a:pt x="12488" y="15456"/>
                  </a:cubicBezTo>
                  <a:cubicBezTo>
                    <a:pt x="12488" y="14400"/>
                    <a:pt x="11475" y="13728"/>
                    <a:pt x="8100" y="12672"/>
                  </a:cubicBezTo>
                  <a:cubicBezTo>
                    <a:pt x="2025" y="10656"/>
                    <a:pt x="675" y="8544"/>
                    <a:pt x="675" y="6528"/>
                  </a:cubicBezTo>
                  <a:cubicBezTo>
                    <a:pt x="675" y="2784"/>
                    <a:pt x="5400" y="0"/>
                    <a:pt x="12825" y="0"/>
                  </a:cubicBezTo>
                  <a:cubicBezTo>
                    <a:pt x="16031" y="0"/>
                    <a:pt x="18394" y="384"/>
                    <a:pt x="20419" y="864"/>
                  </a:cubicBezTo>
                  <a:lnTo>
                    <a:pt x="18563" y="4992"/>
                  </a:lnTo>
                  <a:cubicBezTo>
                    <a:pt x="17213" y="4512"/>
                    <a:pt x="15356" y="4128"/>
                    <a:pt x="13500" y="4128"/>
                  </a:cubicBezTo>
                  <a:cubicBezTo>
                    <a:pt x="10969" y="4128"/>
                    <a:pt x="9788" y="4992"/>
                    <a:pt x="9788" y="5952"/>
                  </a:cubicBezTo>
                  <a:cubicBezTo>
                    <a:pt x="9788" y="6912"/>
                    <a:pt x="10631" y="7392"/>
                    <a:pt x="14006" y="8640"/>
                  </a:cubicBezTo>
                  <a:cubicBezTo>
                    <a:pt x="19575" y="10368"/>
                    <a:pt x="21600" y="12576"/>
                    <a:pt x="21600" y="14976"/>
                  </a:cubicBezTo>
                  <a:cubicBezTo>
                    <a:pt x="21600" y="19200"/>
                    <a:pt x="16031" y="21600"/>
                    <a:pt x="8437" y="21600"/>
                  </a:cubicBezTo>
                  <a:cubicBezTo>
                    <a:pt x="5400" y="21600"/>
                    <a:pt x="1687" y="21120"/>
                    <a:pt x="0" y="20352"/>
                  </a:cubicBezTo>
                  <a:lnTo>
                    <a:pt x="1856" y="1622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2" name="Google Shape;131;p14"/>
            <p:cNvSpPr/>
            <p:nvPr/>
          </p:nvSpPr>
          <p:spPr>
            <a:xfrm>
              <a:off x="905375" y="379714"/>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1338" y="14789"/>
                  </a:moveTo>
                  <a:cubicBezTo>
                    <a:pt x="21338" y="17124"/>
                    <a:pt x="21469" y="19265"/>
                    <a:pt x="21600" y="21308"/>
                  </a:cubicBezTo>
                  <a:lnTo>
                    <a:pt x="14924" y="21308"/>
                  </a:lnTo>
                  <a:lnTo>
                    <a:pt x="14531" y="19070"/>
                  </a:lnTo>
                  <a:lnTo>
                    <a:pt x="14400" y="19070"/>
                  </a:lnTo>
                  <a:cubicBezTo>
                    <a:pt x="12960" y="20432"/>
                    <a:pt x="10604" y="21600"/>
                    <a:pt x="7724" y="21600"/>
                  </a:cubicBezTo>
                  <a:cubicBezTo>
                    <a:pt x="2225" y="21600"/>
                    <a:pt x="0" y="18681"/>
                    <a:pt x="0" y="12941"/>
                  </a:cubicBezTo>
                  <a:lnTo>
                    <a:pt x="0" y="0"/>
                  </a:lnTo>
                  <a:lnTo>
                    <a:pt x="7724" y="0"/>
                  </a:lnTo>
                  <a:lnTo>
                    <a:pt x="7724" y="12259"/>
                  </a:lnTo>
                  <a:cubicBezTo>
                    <a:pt x="7724" y="15081"/>
                    <a:pt x="8509" y="16832"/>
                    <a:pt x="10604" y="16832"/>
                  </a:cubicBezTo>
                  <a:cubicBezTo>
                    <a:pt x="11913" y="16832"/>
                    <a:pt x="12829" y="16151"/>
                    <a:pt x="13091" y="15470"/>
                  </a:cubicBezTo>
                  <a:cubicBezTo>
                    <a:pt x="13484" y="14984"/>
                    <a:pt x="13615" y="14303"/>
                    <a:pt x="13615" y="13622"/>
                  </a:cubicBezTo>
                  <a:lnTo>
                    <a:pt x="13615" y="0"/>
                  </a:lnTo>
                  <a:lnTo>
                    <a:pt x="21338" y="0"/>
                  </a:lnTo>
                  <a:lnTo>
                    <a:pt x="21338" y="1478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3" name="Google Shape;132;p14"/>
            <p:cNvSpPr/>
            <p:nvPr/>
          </p:nvSpPr>
          <p:spPr>
            <a:xfrm>
              <a:off x="933435" y="379428"/>
              <a:ext cx="35220" cy="29501"/>
            </a:xfrm>
            <a:custGeom>
              <a:avLst/>
              <a:gdLst/>
              <a:ahLst/>
              <a:cxnLst>
                <a:cxn ang="0">
                  <a:pos x="wd2" y="hd2"/>
                </a:cxn>
                <a:cxn ang="5400000">
                  <a:pos x="wd2" y="hd2"/>
                </a:cxn>
                <a:cxn ang="10800000">
                  <a:pos x="wd2" y="hd2"/>
                </a:cxn>
                <a:cxn ang="16200000">
                  <a:pos x="wd2" y="hd2"/>
                </a:cxn>
              </a:cxnLst>
              <a:rect l="0" t="0" r="r" b="b"/>
              <a:pathLst>
                <a:path w="21600" h="21600" extrusionOk="0">
                  <a:moveTo>
                    <a:pt x="162" y="6714"/>
                  </a:moveTo>
                  <a:cubicBezTo>
                    <a:pt x="162" y="4378"/>
                    <a:pt x="0" y="2335"/>
                    <a:pt x="0" y="292"/>
                  </a:cubicBezTo>
                  <a:lnTo>
                    <a:pt x="4141" y="292"/>
                  </a:lnTo>
                  <a:lnTo>
                    <a:pt x="4385" y="2822"/>
                  </a:lnTo>
                  <a:lnTo>
                    <a:pt x="4466" y="2822"/>
                  </a:lnTo>
                  <a:cubicBezTo>
                    <a:pt x="5359" y="1168"/>
                    <a:pt x="6821" y="0"/>
                    <a:pt x="8689" y="0"/>
                  </a:cubicBezTo>
                  <a:cubicBezTo>
                    <a:pt x="10719" y="0"/>
                    <a:pt x="12018" y="1070"/>
                    <a:pt x="12586" y="2822"/>
                  </a:cubicBezTo>
                  <a:lnTo>
                    <a:pt x="12668" y="2822"/>
                  </a:lnTo>
                  <a:cubicBezTo>
                    <a:pt x="13155" y="2043"/>
                    <a:pt x="13805" y="1265"/>
                    <a:pt x="14454" y="681"/>
                  </a:cubicBezTo>
                  <a:cubicBezTo>
                    <a:pt x="15185" y="195"/>
                    <a:pt x="16078" y="0"/>
                    <a:pt x="16971" y="0"/>
                  </a:cubicBezTo>
                  <a:cubicBezTo>
                    <a:pt x="20138" y="0"/>
                    <a:pt x="21600" y="2919"/>
                    <a:pt x="21600" y="8076"/>
                  </a:cubicBezTo>
                  <a:lnTo>
                    <a:pt x="21600" y="21600"/>
                  </a:lnTo>
                  <a:lnTo>
                    <a:pt x="16809" y="21600"/>
                  </a:lnTo>
                  <a:lnTo>
                    <a:pt x="16809" y="9049"/>
                  </a:lnTo>
                  <a:cubicBezTo>
                    <a:pt x="16809" y="6616"/>
                    <a:pt x="16647" y="4670"/>
                    <a:pt x="15185" y="4670"/>
                  </a:cubicBezTo>
                  <a:cubicBezTo>
                    <a:pt x="14292" y="4670"/>
                    <a:pt x="13723" y="5351"/>
                    <a:pt x="13398" y="6616"/>
                  </a:cubicBezTo>
                  <a:cubicBezTo>
                    <a:pt x="13317" y="6908"/>
                    <a:pt x="13236" y="7492"/>
                    <a:pt x="13236" y="8076"/>
                  </a:cubicBezTo>
                  <a:lnTo>
                    <a:pt x="13236" y="21600"/>
                  </a:lnTo>
                  <a:lnTo>
                    <a:pt x="8526" y="21600"/>
                  </a:lnTo>
                  <a:lnTo>
                    <a:pt x="8526" y="8270"/>
                  </a:lnTo>
                  <a:cubicBezTo>
                    <a:pt x="8526" y="6714"/>
                    <a:pt x="8364" y="4670"/>
                    <a:pt x="6821" y="4670"/>
                  </a:cubicBezTo>
                  <a:cubicBezTo>
                    <a:pt x="6090" y="4670"/>
                    <a:pt x="5359" y="5351"/>
                    <a:pt x="5035" y="6616"/>
                  </a:cubicBezTo>
                  <a:cubicBezTo>
                    <a:pt x="4953" y="7005"/>
                    <a:pt x="4872" y="7589"/>
                    <a:pt x="4872" y="8173"/>
                  </a:cubicBezTo>
                  <a:lnTo>
                    <a:pt x="4872" y="21600"/>
                  </a:lnTo>
                  <a:lnTo>
                    <a:pt x="162" y="21600"/>
                  </a:lnTo>
                  <a:lnTo>
                    <a:pt x="162"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4" name="Google Shape;133;p14"/>
            <p:cNvSpPr/>
            <p:nvPr/>
          </p:nvSpPr>
          <p:spPr>
            <a:xfrm>
              <a:off x="986120" y="368830"/>
              <a:ext cx="17467" cy="4009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3703"/>
                  </a:lnTo>
                  <a:lnTo>
                    <a:pt x="9561" y="3703"/>
                  </a:lnTo>
                  <a:lnTo>
                    <a:pt x="9561" y="9257"/>
                  </a:lnTo>
                  <a:lnTo>
                    <a:pt x="20892" y="9257"/>
                  </a:lnTo>
                  <a:lnTo>
                    <a:pt x="20892" y="12651"/>
                  </a:lnTo>
                  <a:lnTo>
                    <a:pt x="9561" y="12651"/>
                  </a:lnTo>
                  <a:lnTo>
                    <a:pt x="956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5" name="Google Shape;134;p14"/>
            <p:cNvSpPr/>
            <p:nvPr/>
          </p:nvSpPr>
          <p:spPr>
            <a:xfrm>
              <a:off x="1009599" y="367685"/>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132"/>
                    <a:pt x="14224" y="6132"/>
                  </a:cubicBezTo>
                  <a:cubicBezTo>
                    <a:pt x="19624" y="6132"/>
                    <a:pt x="21600" y="8501"/>
                    <a:pt x="21600" y="12333"/>
                  </a:cubicBezTo>
                  <a:lnTo>
                    <a:pt x="21600" y="21600"/>
                  </a:lnTo>
                  <a:lnTo>
                    <a:pt x="13829" y="21600"/>
                  </a:lnTo>
                  <a:lnTo>
                    <a:pt x="13829" y="12333"/>
                  </a:lnTo>
                  <a:cubicBezTo>
                    <a:pt x="13829" y="10870"/>
                    <a:pt x="13302" y="9546"/>
                    <a:pt x="11063" y="9546"/>
                  </a:cubicBezTo>
                  <a:cubicBezTo>
                    <a:pt x="9746" y="9546"/>
                    <a:pt x="8693" y="9964"/>
                    <a:pt x="8034" y="10939"/>
                  </a:cubicBezTo>
                  <a:cubicBezTo>
                    <a:pt x="7902" y="11218"/>
                    <a:pt x="7771" y="11775"/>
                    <a:pt x="7771" y="12124"/>
                  </a:cubicBezTo>
                  <a:lnTo>
                    <a:pt x="7771" y="21600"/>
                  </a:lnTo>
                  <a:lnTo>
                    <a:pt x="0" y="21600"/>
                  </a:lnTo>
                  <a:lnTo>
                    <a:pt x="0"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6" name="Google Shape;135;p14"/>
            <p:cNvSpPr/>
            <p:nvPr/>
          </p:nvSpPr>
          <p:spPr>
            <a:xfrm>
              <a:off x="1036801" y="379428"/>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752"/>
                  </a:moveTo>
                  <a:cubicBezTo>
                    <a:pt x="7457" y="14304"/>
                    <a:pt x="8229" y="17376"/>
                    <a:pt x="10929" y="17376"/>
                  </a:cubicBezTo>
                  <a:cubicBezTo>
                    <a:pt x="13371" y="17376"/>
                    <a:pt x="14014" y="13824"/>
                    <a:pt x="14014" y="10752"/>
                  </a:cubicBezTo>
                  <a:cubicBezTo>
                    <a:pt x="14014" y="7872"/>
                    <a:pt x="13371" y="4224"/>
                    <a:pt x="10800" y="4224"/>
                  </a:cubicBezTo>
                  <a:cubicBezTo>
                    <a:pt x="8100" y="4224"/>
                    <a:pt x="7457" y="7872"/>
                    <a:pt x="7457" y="10752"/>
                  </a:cubicBezTo>
                  <a:close/>
                  <a:moveTo>
                    <a:pt x="21600" y="10752"/>
                  </a:moveTo>
                  <a:cubicBezTo>
                    <a:pt x="21600" y="19488"/>
                    <a:pt x="15043" y="21600"/>
                    <a:pt x="10800" y="21600"/>
                  </a:cubicBezTo>
                  <a:cubicBezTo>
                    <a:pt x="3986" y="21600"/>
                    <a:pt x="0" y="17664"/>
                    <a:pt x="0" y="10848"/>
                  </a:cubicBezTo>
                  <a:cubicBezTo>
                    <a:pt x="0" y="3264"/>
                    <a:pt x="5271" y="0"/>
                    <a:pt x="10929" y="0"/>
                  </a:cubicBezTo>
                  <a:cubicBezTo>
                    <a:pt x="17486" y="0"/>
                    <a:pt x="21600" y="4128"/>
                    <a:pt x="21600" y="10752"/>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7" name="Google Shape;136;p14"/>
            <p:cNvSpPr/>
            <p:nvPr/>
          </p:nvSpPr>
          <p:spPr>
            <a:xfrm>
              <a:off x="1062980" y="379428"/>
              <a:ext cx="16934" cy="29501"/>
            </a:xfrm>
            <a:custGeom>
              <a:avLst/>
              <a:gdLst/>
              <a:ahLst/>
              <a:cxnLst>
                <a:cxn ang="0">
                  <a:pos x="wd2" y="hd2"/>
                </a:cxn>
                <a:cxn ang="5400000">
                  <a:pos x="wd2" y="hd2"/>
                </a:cxn>
                <a:cxn ang="10800000">
                  <a:pos x="wd2" y="hd2"/>
                </a:cxn>
                <a:cxn ang="16200000">
                  <a:pos x="wd2" y="hd2"/>
                </a:cxn>
              </a:cxnLst>
              <a:rect l="0" t="0" r="r" b="b"/>
              <a:pathLst>
                <a:path w="21600" h="21600" extrusionOk="0">
                  <a:moveTo>
                    <a:pt x="195" y="6714"/>
                  </a:moveTo>
                  <a:cubicBezTo>
                    <a:pt x="195" y="4573"/>
                    <a:pt x="0" y="2238"/>
                    <a:pt x="0" y="292"/>
                  </a:cubicBezTo>
                  <a:lnTo>
                    <a:pt x="9924" y="292"/>
                  </a:lnTo>
                  <a:lnTo>
                    <a:pt x="10508" y="3405"/>
                  </a:lnTo>
                  <a:lnTo>
                    <a:pt x="10703" y="3405"/>
                  </a:lnTo>
                  <a:cubicBezTo>
                    <a:pt x="12649" y="1168"/>
                    <a:pt x="16151" y="0"/>
                    <a:pt x="19265" y="0"/>
                  </a:cubicBezTo>
                  <a:cubicBezTo>
                    <a:pt x="20432" y="0"/>
                    <a:pt x="21016" y="0"/>
                    <a:pt x="21600" y="0"/>
                  </a:cubicBezTo>
                  <a:lnTo>
                    <a:pt x="21600" y="5741"/>
                  </a:lnTo>
                  <a:cubicBezTo>
                    <a:pt x="21016" y="5643"/>
                    <a:pt x="20238" y="5643"/>
                    <a:pt x="19265" y="5643"/>
                  </a:cubicBezTo>
                  <a:cubicBezTo>
                    <a:pt x="16735" y="5643"/>
                    <a:pt x="13622" y="6422"/>
                    <a:pt x="12259" y="8659"/>
                  </a:cubicBezTo>
                  <a:cubicBezTo>
                    <a:pt x="12065" y="9146"/>
                    <a:pt x="11870" y="9924"/>
                    <a:pt x="11870" y="10800"/>
                  </a:cubicBezTo>
                  <a:lnTo>
                    <a:pt x="11870" y="21600"/>
                  </a:lnTo>
                  <a:lnTo>
                    <a:pt x="195" y="21600"/>
                  </a:lnTo>
                  <a:lnTo>
                    <a:pt x="195" y="671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8" name="Google Shape;137;p14"/>
            <p:cNvSpPr/>
            <p:nvPr/>
          </p:nvSpPr>
          <p:spPr>
            <a:xfrm>
              <a:off x="1082327" y="367685"/>
              <a:ext cx="22621" cy="41531"/>
            </a:xfrm>
            <a:custGeom>
              <a:avLst/>
              <a:gdLst/>
              <a:ahLst/>
              <a:cxnLst>
                <a:cxn ang="0">
                  <a:pos x="wd2" y="hd2"/>
                </a:cxn>
                <a:cxn ang="5400000">
                  <a:pos x="wd2" y="hd2"/>
                </a:cxn>
                <a:cxn ang="10800000">
                  <a:pos x="wd2" y="hd2"/>
                </a:cxn>
                <a:cxn ang="16200000">
                  <a:pos x="wd2" y="hd2"/>
                </a:cxn>
              </a:cxnLst>
              <a:rect l="0" t="0" r="r" b="b"/>
              <a:pathLst>
                <a:path w="21600" h="21600" extrusionOk="0">
                  <a:moveTo>
                    <a:pt x="7751" y="16010"/>
                  </a:moveTo>
                  <a:cubicBezTo>
                    <a:pt x="7751" y="16355"/>
                    <a:pt x="7878" y="16700"/>
                    <a:pt x="8005" y="16907"/>
                  </a:cubicBezTo>
                  <a:cubicBezTo>
                    <a:pt x="8640" y="18012"/>
                    <a:pt x="9656" y="18357"/>
                    <a:pt x="10673" y="18357"/>
                  </a:cubicBezTo>
                  <a:cubicBezTo>
                    <a:pt x="13087" y="18357"/>
                    <a:pt x="14104" y="16631"/>
                    <a:pt x="14104" y="13733"/>
                  </a:cubicBezTo>
                  <a:cubicBezTo>
                    <a:pt x="14104" y="11111"/>
                    <a:pt x="13087" y="9454"/>
                    <a:pt x="10546" y="9454"/>
                  </a:cubicBezTo>
                  <a:cubicBezTo>
                    <a:pt x="9402" y="9454"/>
                    <a:pt x="8386" y="10075"/>
                    <a:pt x="8005" y="10835"/>
                  </a:cubicBezTo>
                  <a:cubicBezTo>
                    <a:pt x="7878" y="11042"/>
                    <a:pt x="7751" y="11456"/>
                    <a:pt x="7751" y="11732"/>
                  </a:cubicBezTo>
                  <a:lnTo>
                    <a:pt x="7751" y="16010"/>
                  </a:lnTo>
                  <a:close/>
                  <a:moveTo>
                    <a:pt x="0" y="21393"/>
                  </a:moveTo>
                  <a:cubicBezTo>
                    <a:pt x="127" y="20082"/>
                    <a:pt x="254" y="18357"/>
                    <a:pt x="254" y="16907"/>
                  </a:cubicBezTo>
                  <a:lnTo>
                    <a:pt x="254" y="0"/>
                  </a:lnTo>
                  <a:lnTo>
                    <a:pt x="7751" y="0"/>
                  </a:lnTo>
                  <a:lnTo>
                    <a:pt x="7751" y="7798"/>
                  </a:lnTo>
                  <a:lnTo>
                    <a:pt x="7878" y="7798"/>
                  </a:lnTo>
                  <a:cubicBezTo>
                    <a:pt x="9275" y="6694"/>
                    <a:pt x="11054" y="6073"/>
                    <a:pt x="13722" y="6073"/>
                  </a:cubicBezTo>
                  <a:cubicBezTo>
                    <a:pt x="19059" y="6073"/>
                    <a:pt x="21600" y="9316"/>
                    <a:pt x="21600" y="13388"/>
                  </a:cubicBezTo>
                  <a:cubicBezTo>
                    <a:pt x="21600" y="18702"/>
                    <a:pt x="17661" y="21600"/>
                    <a:pt x="12452" y="21600"/>
                  </a:cubicBezTo>
                  <a:cubicBezTo>
                    <a:pt x="10165" y="21600"/>
                    <a:pt x="8513" y="21117"/>
                    <a:pt x="6988" y="19599"/>
                  </a:cubicBezTo>
                  <a:lnTo>
                    <a:pt x="6861" y="19599"/>
                  </a:lnTo>
                  <a:lnTo>
                    <a:pt x="6480" y="21393"/>
                  </a:lnTo>
                  <a:lnTo>
                    <a:pt x="0" y="21393"/>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69" name="Google Shape;138;p14"/>
            <p:cNvSpPr/>
            <p:nvPr/>
          </p:nvSpPr>
          <p:spPr>
            <a:xfrm>
              <a:off x="1108669" y="379428"/>
              <a:ext cx="21763" cy="29788"/>
            </a:xfrm>
            <a:custGeom>
              <a:avLst/>
              <a:gdLst/>
              <a:ahLst/>
              <a:cxnLst>
                <a:cxn ang="0">
                  <a:pos x="wd2" y="hd2"/>
                </a:cxn>
                <a:cxn ang="5400000">
                  <a:pos x="wd2" y="hd2"/>
                </a:cxn>
                <a:cxn ang="10800000">
                  <a:pos x="wd2" y="hd2"/>
                </a:cxn>
                <a:cxn ang="16200000">
                  <a:pos x="wd2" y="hd2"/>
                </a:cxn>
              </a:cxnLst>
              <a:rect l="0" t="0" r="r" b="b"/>
              <a:pathLst>
                <a:path w="21600" h="21600" extrusionOk="0">
                  <a:moveTo>
                    <a:pt x="13566" y="11040"/>
                  </a:moveTo>
                  <a:cubicBezTo>
                    <a:pt x="10932" y="11136"/>
                    <a:pt x="7376" y="11712"/>
                    <a:pt x="7376" y="14688"/>
                  </a:cubicBezTo>
                  <a:cubicBezTo>
                    <a:pt x="7376" y="16704"/>
                    <a:pt x="8956" y="17568"/>
                    <a:pt x="10141" y="17568"/>
                  </a:cubicBezTo>
                  <a:cubicBezTo>
                    <a:pt x="11327" y="17568"/>
                    <a:pt x="12776" y="16992"/>
                    <a:pt x="13302" y="15744"/>
                  </a:cubicBezTo>
                  <a:cubicBezTo>
                    <a:pt x="13434" y="15456"/>
                    <a:pt x="13566" y="15072"/>
                    <a:pt x="13566" y="14688"/>
                  </a:cubicBezTo>
                  <a:lnTo>
                    <a:pt x="13566" y="11040"/>
                  </a:lnTo>
                  <a:close/>
                  <a:moveTo>
                    <a:pt x="14620" y="21312"/>
                  </a:moveTo>
                  <a:lnTo>
                    <a:pt x="14093" y="19200"/>
                  </a:lnTo>
                  <a:cubicBezTo>
                    <a:pt x="12380" y="20832"/>
                    <a:pt x="10141" y="21600"/>
                    <a:pt x="7639" y="21600"/>
                  </a:cubicBezTo>
                  <a:cubicBezTo>
                    <a:pt x="3293" y="21600"/>
                    <a:pt x="0" y="19008"/>
                    <a:pt x="0" y="15264"/>
                  </a:cubicBezTo>
                  <a:cubicBezTo>
                    <a:pt x="0" y="9792"/>
                    <a:pt x="6717" y="7488"/>
                    <a:pt x="13302" y="7392"/>
                  </a:cubicBezTo>
                  <a:lnTo>
                    <a:pt x="13302" y="6912"/>
                  </a:lnTo>
                  <a:cubicBezTo>
                    <a:pt x="13302" y="5376"/>
                    <a:pt x="11854" y="4128"/>
                    <a:pt x="9220" y="4128"/>
                  </a:cubicBezTo>
                  <a:cubicBezTo>
                    <a:pt x="6849" y="4128"/>
                    <a:pt x="5005" y="4512"/>
                    <a:pt x="3293" y="5376"/>
                  </a:cubicBezTo>
                  <a:lnTo>
                    <a:pt x="1844" y="1536"/>
                  </a:lnTo>
                  <a:cubicBezTo>
                    <a:pt x="3424" y="864"/>
                    <a:pt x="6849" y="0"/>
                    <a:pt x="10800" y="0"/>
                  </a:cubicBezTo>
                  <a:cubicBezTo>
                    <a:pt x="19624" y="0"/>
                    <a:pt x="21073" y="4416"/>
                    <a:pt x="21073" y="8640"/>
                  </a:cubicBezTo>
                  <a:lnTo>
                    <a:pt x="21073" y="16512"/>
                  </a:lnTo>
                  <a:cubicBezTo>
                    <a:pt x="21073" y="18144"/>
                    <a:pt x="21205" y="19872"/>
                    <a:pt x="21600" y="21312"/>
                  </a:cubicBezTo>
                  <a:lnTo>
                    <a:pt x="14620" y="21312"/>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0" name="Google Shape;139;p14"/>
            <p:cNvSpPr/>
            <p:nvPr/>
          </p:nvSpPr>
          <p:spPr>
            <a:xfrm>
              <a:off x="1131637" y="367971"/>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565"/>
                    <a:pt x="16643" y="4474"/>
                    <a:pt x="10269" y="4474"/>
                  </a:cubicBezTo>
                  <a:cubicBezTo>
                    <a:pt x="4603" y="4474"/>
                    <a:pt x="0" y="356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1" name="Google Shape;140;p14"/>
            <p:cNvSpPr/>
            <p:nvPr/>
          </p:nvSpPr>
          <p:spPr>
            <a:xfrm>
              <a:off x="1149165" y="379428"/>
              <a:ext cx="16935" cy="29501"/>
            </a:xfrm>
            <a:custGeom>
              <a:avLst/>
              <a:gdLst/>
              <a:ahLst/>
              <a:cxnLst>
                <a:cxn ang="0">
                  <a:pos x="wd2" y="hd2"/>
                </a:cxn>
                <a:cxn ang="5400000">
                  <a:pos x="wd2" y="hd2"/>
                </a:cxn>
                <a:cxn ang="10800000">
                  <a:pos x="wd2" y="hd2"/>
                </a:cxn>
                <a:cxn ang="16200000">
                  <a:pos x="wd2" y="hd2"/>
                </a:cxn>
              </a:cxnLst>
              <a:rect l="0" t="0" r="r" b="b"/>
              <a:pathLst>
                <a:path w="21600" h="21600" extrusionOk="0">
                  <a:moveTo>
                    <a:pt x="386" y="6714"/>
                  </a:moveTo>
                  <a:cubicBezTo>
                    <a:pt x="386" y="4573"/>
                    <a:pt x="193" y="2238"/>
                    <a:pt x="0" y="292"/>
                  </a:cubicBezTo>
                  <a:lnTo>
                    <a:pt x="9836" y="292"/>
                  </a:lnTo>
                  <a:lnTo>
                    <a:pt x="10607" y="3405"/>
                  </a:lnTo>
                  <a:lnTo>
                    <a:pt x="10800" y="3405"/>
                  </a:lnTo>
                  <a:cubicBezTo>
                    <a:pt x="12729" y="1168"/>
                    <a:pt x="16007" y="0"/>
                    <a:pt x="19286" y="0"/>
                  </a:cubicBezTo>
                  <a:cubicBezTo>
                    <a:pt x="20250" y="0"/>
                    <a:pt x="20829" y="0"/>
                    <a:pt x="21600" y="0"/>
                  </a:cubicBezTo>
                  <a:lnTo>
                    <a:pt x="21600" y="5741"/>
                  </a:lnTo>
                  <a:cubicBezTo>
                    <a:pt x="20829" y="5643"/>
                    <a:pt x="20057" y="5643"/>
                    <a:pt x="19286" y="5643"/>
                  </a:cubicBezTo>
                  <a:cubicBezTo>
                    <a:pt x="16779" y="5643"/>
                    <a:pt x="13500" y="6422"/>
                    <a:pt x="12343" y="8659"/>
                  </a:cubicBezTo>
                  <a:cubicBezTo>
                    <a:pt x="11957" y="9146"/>
                    <a:pt x="11764" y="9924"/>
                    <a:pt x="11764" y="10800"/>
                  </a:cubicBezTo>
                  <a:lnTo>
                    <a:pt x="11764" y="21600"/>
                  </a:lnTo>
                  <a:lnTo>
                    <a:pt x="386" y="21600"/>
                  </a:lnTo>
                  <a:lnTo>
                    <a:pt x="386" y="6714"/>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2" name="Google Shape;141;p14"/>
            <p:cNvSpPr/>
            <p:nvPr/>
          </p:nvSpPr>
          <p:spPr>
            <a:xfrm>
              <a:off x="1168206" y="371981"/>
              <a:ext cx="16934"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35"/>
                  </a:lnTo>
                  <a:lnTo>
                    <a:pt x="21600" y="4535"/>
                  </a:lnTo>
                  <a:lnTo>
                    <a:pt x="21600" y="7764"/>
                  </a:lnTo>
                  <a:lnTo>
                    <a:pt x="14344" y="7764"/>
                  </a:lnTo>
                  <a:lnTo>
                    <a:pt x="14344" y="15451"/>
                  </a:lnTo>
                  <a:cubicBezTo>
                    <a:pt x="14344" y="17372"/>
                    <a:pt x="16200" y="17833"/>
                    <a:pt x="18225" y="17833"/>
                  </a:cubicBezTo>
                  <a:cubicBezTo>
                    <a:pt x="19238" y="17833"/>
                    <a:pt x="19913" y="17833"/>
                    <a:pt x="20756" y="17757"/>
                  </a:cubicBezTo>
                  <a:lnTo>
                    <a:pt x="20756" y="21293"/>
                  </a:lnTo>
                  <a:cubicBezTo>
                    <a:pt x="19406" y="21446"/>
                    <a:pt x="17381" y="21600"/>
                    <a:pt x="14850" y="21600"/>
                  </a:cubicBezTo>
                  <a:cubicBezTo>
                    <a:pt x="11813" y="21600"/>
                    <a:pt x="9450" y="21293"/>
                    <a:pt x="7594" y="20524"/>
                  </a:cubicBezTo>
                  <a:cubicBezTo>
                    <a:pt x="5569" y="19601"/>
                    <a:pt x="4387" y="18372"/>
                    <a:pt x="4387" y="15681"/>
                  </a:cubicBezTo>
                  <a:lnTo>
                    <a:pt x="4387" y="7764"/>
                  </a:lnTo>
                  <a:lnTo>
                    <a:pt x="0" y="7764"/>
                  </a:lnTo>
                  <a:lnTo>
                    <a:pt x="0" y="4535"/>
                  </a:lnTo>
                  <a:lnTo>
                    <a:pt x="4387" y="4535"/>
                  </a:lnTo>
                  <a:lnTo>
                    <a:pt x="4387" y="1076"/>
                  </a:lnTo>
                  <a:lnTo>
                    <a:pt x="14344"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3" name="Google Shape;142;p14"/>
            <p:cNvSpPr/>
            <p:nvPr/>
          </p:nvSpPr>
          <p:spPr>
            <a:xfrm>
              <a:off x="624611" y="433847"/>
              <a:ext cx="24213" cy="40671"/>
            </a:xfrm>
            <a:custGeom>
              <a:avLst/>
              <a:gdLst/>
              <a:ahLst/>
              <a:cxnLst>
                <a:cxn ang="0">
                  <a:pos x="wd2" y="hd2"/>
                </a:cxn>
                <a:cxn ang="5400000">
                  <a:pos x="wd2" y="hd2"/>
                </a:cxn>
                <a:cxn ang="10800000">
                  <a:pos x="wd2" y="hd2"/>
                </a:cxn>
                <a:cxn ang="16200000">
                  <a:pos x="wd2" y="hd2"/>
                </a:cxn>
              </a:cxnLst>
              <a:rect l="0" t="0" r="r" b="b"/>
              <a:pathLst>
                <a:path w="21488" h="21600" extrusionOk="0">
                  <a:moveTo>
                    <a:pt x="21488" y="20896"/>
                  </a:moveTo>
                  <a:cubicBezTo>
                    <a:pt x="19962" y="21248"/>
                    <a:pt x="16675" y="21600"/>
                    <a:pt x="14092" y="21600"/>
                  </a:cubicBezTo>
                  <a:cubicBezTo>
                    <a:pt x="10101" y="21600"/>
                    <a:pt x="7049" y="20896"/>
                    <a:pt x="4584" y="19489"/>
                  </a:cubicBezTo>
                  <a:cubicBezTo>
                    <a:pt x="1531" y="17730"/>
                    <a:pt x="-112" y="14635"/>
                    <a:pt x="5" y="10976"/>
                  </a:cubicBezTo>
                  <a:cubicBezTo>
                    <a:pt x="240" y="3236"/>
                    <a:pt x="7636" y="0"/>
                    <a:pt x="15149" y="0"/>
                  </a:cubicBezTo>
                  <a:cubicBezTo>
                    <a:pt x="17849" y="0"/>
                    <a:pt x="19845" y="352"/>
                    <a:pt x="20901" y="633"/>
                  </a:cubicBezTo>
                  <a:lnTo>
                    <a:pt x="19727" y="4221"/>
                  </a:lnTo>
                  <a:cubicBezTo>
                    <a:pt x="18671" y="3870"/>
                    <a:pt x="17379" y="3729"/>
                    <a:pt x="15618" y="3729"/>
                  </a:cubicBezTo>
                  <a:cubicBezTo>
                    <a:pt x="10923" y="3729"/>
                    <a:pt x="7166" y="5629"/>
                    <a:pt x="7166" y="11187"/>
                  </a:cubicBezTo>
                  <a:cubicBezTo>
                    <a:pt x="7166" y="16323"/>
                    <a:pt x="10571" y="18152"/>
                    <a:pt x="13740" y="18152"/>
                  </a:cubicBezTo>
                  <a:cubicBezTo>
                    <a:pt x="14445" y="18152"/>
                    <a:pt x="14914" y="18082"/>
                    <a:pt x="15149" y="18012"/>
                  </a:cubicBezTo>
                  <a:lnTo>
                    <a:pt x="15149" y="12876"/>
                  </a:lnTo>
                  <a:lnTo>
                    <a:pt x="11979" y="12876"/>
                  </a:lnTo>
                  <a:lnTo>
                    <a:pt x="11979" y="9569"/>
                  </a:lnTo>
                  <a:lnTo>
                    <a:pt x="21488" y="9569"/>
                  </a:lnTo>
                  <a:lnTo>
                    <a:pt x="21488" y="20896"/>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4" name="Google Shape;143;p14"/>
            <p:cNvSpPr/>
            <p:nvPr/>
          </p:nvSpPr>
          <p:spPr>
            <a:xfrm>
              <a:off x="655123"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24" y="0"/>
                  </a:lnTo>
                  <a:lnTo>
                    <a:pt x="7724" y="7943"/>
                  </a:lnTo>
                  <a:lnTo>
                    <a:pt x="7855" y="7943"/>
                  </a:lnTo>
                  <a:cubicBezTo>
                    <a:pt x="8509" y="7386"/>
                    <a:pt x="9425" y="6968"/>
                    <a:pt x="10342" y="6619"/>
                  </a:cubicBezTo>
                  <a:cubicBezTo>
                    <a:pt x="11520" y="6271"/>
                    <a:pt x="12829" y="6062"/>
                    <a:pt x="14269" y="6062"/>
                  </a:cubicBezTo>
                  <a:cubicBezTo>
                    <a:pt x="19505" y="6062"/>
                    <a:pt x="21600" y="8431"/>
                    <a:pt x="21600" y="12333"/>
                  </a:cubicBezTo>
                  <a:lnTo>
                    <a:pt x="21600" y="21600"/>
                  </a:lnTo>
                  <a:lnTo>
                    <a:pt x="13876" y="21600"/>
                  </a:lnTo>
                  <a:lnTo>
                    <a:pt x="13876" y="12333"/>
                  </a:lnTo>
                  <a:cubicBezTo>
                    <a:pt x="13876" y="10800"/>
                    <a:pt x="13353" y="9476"/>
                    <a:pt x="10996" y="9476"/>
                  </a:cubicBezTo>
                  <a:cubicBezTo>
                    <a:pt x="9687" y="9476"/>
                    <a:pt x="8640" y="9894"/>
                    <a:pt x="7985" y="10939"/>
                  </a:cubicBezTo>
                  <a:cubicBezTo>
                    <a:pt x="7985" y="11218"/>
                    <a:pt x="7724" y="11775"/>
                    <a:pt x="7724" y="12124"/>
                  </a:cubicBezTo>
                  <a:lnTo>
                    <a:pt x="7724"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5" name="Google Shape;144;p14"/>
            <p:cNvSpPr/>
            <p:nvPr/>
          </p:nvSpPr>
          <p:spPr>
            <a:xfrm>
              <a:off x="682038"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3517" y="11087"/>
                  </a:moveTo>
                  <a:cubicBezTo>
                    <a:pt x="10866" y="11182"/>
                    <a:pt x="7288" y="11756"/>
                    <a:pt x="7288" y="14623"/>
                  </a:cubicBezTo>
                  <a:cubicBezTo>
                    <a:pt x="7288" y="16726"/>
                    <a:pt x="8879" y="17490"/>
                    <a:pt x="10071" y="17490"/>
                  </a:cubicBezTo>
                  <a:cubicBezTo>
                    <a:pt x="11396" y="17490"/>
                    <a:pt x="12854" y="16917"/>
                    <a:pt x="13384" y="15674"/>
                  </a:cubicBezTo>
                  <a:cubicBezTo>
                    <a:pt x="13517" y="15388"/>
                    <a:pt x="13517" y="15101"/>
                    <a:pt x="13517" y="14719"/>
                  </a:cubicBezTo>
                  <a:lnTo>
                    <a:pt x="13517" y="11087"/>
                  </a:lnTo>
                  <a:close/>
                  <a:moveTo>
                    <a:pt x="14577" y="21313"/>
                  </a:moveTo>
                  <a:lnTo>
                    <a:pt x="14179" y="19211"/>
                  </a:lnTo>
                  <a:lnTo>
                    <a:pt x="14047" y="19211"/>
                  </a:lnTo>
                  <a:cubicBezTo>
                    <a:pt x="12456" y="20835"/>
                    <a:pt x="10204" y="21600"/>
                    <a:pt x="7553" y="21600"/>
                  </a:cubicBezTo>
                  <a:cubicBezTo>
                    <a:pt x="3180" y="21600"/>
                    <a:pt x="0" y="18924"/>
                    <a:pt x="0" y="15292"/>
                  </a:cubicBezTo>
                  <a:cubicBezTo>
                    <a:pt x="0" y="9749"/>
                    <a:pt x="6626" y="7550"/>
                    <a:pt x="13252" y="7455"/>
                  </a:cubicBezTo>
                  <a:lnTo>
                    <a:pt x="13252" y="6977"/>
                  </a:lnTo>
                  <a:cubicBezTo>
                    <a:pt x="13252" y="5352"/>
                    <a:pt x="11926" y="4205"/>
                    <a:pt x="9144" y="4205"/>
                  </a:cubicBezTo>
                  <a:cubicBezTo>
                    <a:pt x="6891" y="4205"/>
                    <a:pt x="4903" y="4588"/>
                    <a:pt x="3180" y="5352"/>
                  </a:cubicBezTo>
                  <a:lnTo>
                    <a:pt x="1723" y="1625"/>
                  </a:lnTo>
                  <a:cubicBezTo>
                    <a:pt x="3445" y="956"/>
                    <a:pt x="6758" y="0"/>
                    <a:pt x="10866" y="0"/>
                  </a:cubicBezTo>
                  <a:cubicBezTo>
                    <a:pt x="19745" y="0"/>
                    <a:pt x="21070" y="4492"/>
                    <a:pt x="21070" y="8697"/>
                  </a:cubicBezTo>
                  <a:lnTo>
                    <a:pt x="21070" y="16439"/>
                  </a:lnTo>
                  <a:cubicBezTo>
                    <a:pt x="21070" y="18159"/>
                    <a:pt x="21202" y="19880"/>
                    <a:pt x="21600" y="21313"/>
                  </a:cubicBezTo>
                  <a:lnTo>
                    <a:pt x="14577" y="21313"/>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6" name="Google Shape;145;p14"/>
            <p:cNvSpPr/>
            <p:nvPr/>
          </p:nvSpPr>
          <p:spPr>
            <a:xfrm>
              <a:off x="705067"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708" y="21600"/>
                  </a:moveTo>
                  <a:lnTo>
                    <a:pt x="708" y="6291"/>
                  </a:lnTo>
                  <a:lnTo>
                    <a:pt x="21600" y="6291"/>
                  </a:lnTo>
                  <a:lnTo>
                    <a:pt x="21600" y="21600"/>
                  </a:lnTo>
                  <a:lnTo>
                    <a:pt x="708" y="21600"/>
                  </a:lnTo>
                  <a:close/>
                  <a:moveTo>
                    <a:pt x="21600" y="2237"/>
                  </a:moveTo>
                  <a:cubicBezTo>
                    <a:pt x="21600" y="3495"/>
                    <a:pt x="16997" y="4404"/>
                    <a:pt x="10623" y="4404"/>
                  </a:cubicBezTo>
                  <a:cubicBezTo>
                    <a:pt x="4603" y="4404"/>
                    <a:pt x="0" y="3495"/>
                    <a:pt x="0" y="2237"/>
                  </a:cubicBezTo>
                  <a:cubicBezTo>
                    <a:pt x="0" y="839"/>
                    <a:pt x="4957" y="0"/>
                    <a:pt x="10977" y="0"/>
                  </a:cubicBezTo>
                  <a:cubicBezTo>
                    <a:pt x="16997" y="0"/>
                    <a:pt x="21600" y="839"/>
                    <a:pt x="21600"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7" name="Google Shape;146;p14"/>
            <p:cNvSpPr/>
            <p:nvPr/>
          </p:nvSpPr>
          <p:spPr>
            <a:xfrm>
              <a:off x="722820"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386" y="6780"/>
                  </a:moveTo>
                  <a:cubicBezTo>
                    <a:pt x="386" y="4649"/>
                    <a:pt x="193" y="2325"/>
                    <a:pt x="0" y="387"/>
                  </a:cubicBezTo>
                  <a:lnTo>
                    <a:pt x="9836" y="387"/>
                  </a:lnTo>
                  <a:lnTo>
                    <a:pt x="10607" y="3487"/>
                  </a:lnTo>
                  <a:lnTo>
                    <a:pt x="10800" y="3487"/>
                  </a:lnTo>
                  <a:cubicBezTo>
                    <a:pt x="12729" y="1162"/>
                    <a:pt x="16007" y="0"/>
                    <a:pt x="19286" y="0"/>
                  </a:cubicBezTo>
                  <a:cubicBezTo>
                    <a:pt x="20250" y="0"/>
                    <a:pt x="21021" y="0"/>
                    <a:pt x="21600" y="97"/>
                  </a:cubicBezTo>
                  <a:lnTo>
                    <a:pt x="21600" y="5715"/>
                  </a:lnTo>
                  <a:cubicBezTo>
                    <a:pt x="21021" y="5618"/>
                    <a:pt x="20250" y="5618"/>
                    <a:pt x="19286" y="5618"/>
                  </a:cubicBezTo>
                  <a:cubicBezTo>
                    <a:pt x="16779" y="5618"/>
                    <a:pt x="13500" y="6490"/>
                    <a:pt x="12343" y="8717"/>
                  </a:cubicBezTo>
                  <a:cubicBezTo>
                    <a:pt x="11957" y="9202"/>
                    <a:pt x="11764" y="9880"/>
                    <a:pt x="11764" y="10848"/>
                  </a:cubicBezTo>
                  <a:lnTo>
                    <a:pt x="11764" y="21600"/>
                  </a:lnTo>
                  <a:lnTo>
                    <a:pt x="386" y="21600"/>
                  </a:lnTo>
                  <a:lnTo>
                    <a:pt x="386"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8" name="Google Shape;147;p14"/>
            <p:cNvSpPr/>
            <p:nvPr/>
          </p:nvSpPr>
          <p:spPr>
            <a:xfrm>
              <a:off x="742740" y="444730"/>
              <a:ext cx="35219" cy="29502"/>
            </a:xfrm>
            <a:custGeom>
              <a:avLst/>
              <a:gdLst/>
              <a:ahLst/>
              <a:cxnLst>
                <a:cxn ang="0">
                  <a:pos x="wd2" y="hd2"/>
                </a:cxn>
                <a:cxn ang="5400000">
                  <a:pos x="wd2" y="hd2"/>
                </a:cxn>
                <a:cxn ang="10800000">
                  <a:pos x="wd2" y="hd2"/>
                </a:cxn>
                <a:cxn ang="16200000">
                  <a:pos x="wd2" y="hd2"/>
                </a:cxn>
              </a:cxnLst>
              <a:rect l="0" t="0" r="r" b="b"/>
              <a:pathLst>
                <a:path w="21600" h="21600" extrusionOk="0">
                  <a:moveTo>
                    <a:pt x="162" y="6780"/>
                  </a:moveTo>
                  <a:cubicBezTo>
                    <a:pt x="162" y="4359"/>
                    <a:pt x="81" y="2325"/>
                    <a:pt x="0" y="387"/>
                  </a:cubicBezTo>
                  <a:lnTo>
                    <a:pt x="4223" y="387"/>
                  </a:lnTo>
                  <a:lnTo>
                    <a:pt x="4385" y="2809"/>
                  </a:lnTo>
                  <a:lnTo>
                    <a:pt x="4466" y="2809"/>
                  </a:lnTo>
                  <a:cubicBezTo>
                    <a:pt x="5359" y="1259"/>
                    <a:pt x="6902" y="0"/>
                    <a:pt x="8770" y="0"/>
                  </a:cubicBezTo>
                  <a:cubicBezTo>
                    <a:pt x="10719" y="0"/>
                    <a:pt x="12018" y="1065"/>
                    <a:pt x="12668" y="2906"/>
                  </a:cubicBezTo>
                  <a:lnTo>
                    <a:pt x="12749" y="2906"/>
                  </a:lnTo>
                  <a:cubicBezTo>
                    <a:pt x="13155" y="2034"/>
                    <a:pt x="13805" y="1259"/>
                    <a:pt x="14535" y="775"/>
                  </a:cubicBezTo>
                  <a:cubicBezTo>
                    <a:pt x="15266" y="291"/>
                    <a:pt x="16078" y="0"/>
                    <a:pt x="17053" y="0"/>
                  </a:cubicBezTo>
                  <a:cubicBezTo>
                    <a:pt x="20220" y="0"/>
                    <a:pt x="21600" y="3003"/>
                    <a:pt x="21600" y="8136"/>
                  </a:cubicBezTo>
                  <a:lnTo>
                    <a:pt x="21600" y="21600"/>
                  </a:lnTo>
                  <a:lnTo>
                    <a:pt x="16890" y="21600"/>
                  </a:lnTo>
                  <a:lnTo>
                    <a:pt x="16890" y="9105"/>
                  </a:lnTo>
                  <a:cubicBezTo>
                    <a:pt x="16890" y="6683"/>
                    <a:pt x="16647" y="4746"/>
                    <a:pt x="15185" y="4746"/>
                  </a:cubicBezTo>
                  <a:cubicBezTo>
                    <a:pt x="14373" y="4746"/>
                    <a:pt x="13723" y="5424"/>
                    <a:pt x="13398" y="6683"/>
                  </a:cubicBezTo>
                  <a:cubicBezTo>
                    <a:pt x="13317" y="6974"/>
                    <a:pt x="13236" y="7555"/>
                    <a:pt x="13236" y="8136"/>
                  </a:cubicBezTo>
                  <a:lnTo>
                    <a:pt x="13236" y="21600"/>
                  </a:lnTo>
                  <a:lnTo>
                    <a:pt x="8526" y="21600"/>
                  </a:lnTo>
                  <a:lnTo>
                    <a:pt x="8526" y="8233"/>
                  </a:lnTo>
                  <a:cubicBezTo>
                    <a:pt x="8526" y="6780"/>
                    <a:pt x="8364" y="4746"/>
                    <a:pt x="6902" y="4746"/>
                  </a:cubicBezTo>
                  <a:cubicBezTo>
                    <a:pt x="6171" y="4746"/>
                    <a:pt x="5441" y="5327"/>
                    <a:pt x="5116" y="6587"/>
                  </a:cubicBezTo>
                  <a:cubicBezTo>
                    <a:pt x="4953" y="6974"/>
                    <a:pt x="4953" y="7652"/>
                    <a:pt x="4953" y="8233"/>
                  </a:cubicBezTo>
                  <a:lnTo>
                    <a:pt x="4953" y="21600"/>
                  </a:lnTo>
                  <a:lnTo>
                    <a:pt x="162" y="21600"/>
                  </a:lnTo>
                  <a:lnTo>
                    <a:pt x="162"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79" name="Google Shape;148;p14"/>
            <p:cNvSpPr/>
            <p:nvPr/>
          </p:nvSpPr>
          <p:spPr>
            <a:xfrm>
              <a:off x="779862"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0" name="Google Shape;149;p14"/>
            <p:cNvSpPr/>
            <p:nvPr/>
          </p:nvSpPr>
          <p:spPr>
            <a:xfrm>
              <a:off x="798860"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113" y="0"/>
                  </a:moveTo>
                  <a:lnTo>
                    <a:pt x="13091" y="4362"/>
                  </a:lnTo>
                  <a:lnTo>
                    <a:pt x="8247" y="4362"/>
                  </a:lnTo>
                  <a:lnTo>
                    <a:pt x="12305" y="0"/>
                  </a:lnTo>
                  <a:lnTo>
                    <a:pt x="19113" y="0"/>
                  </a:lnTo>
                  <a:close/>
                  <a:moveTo>
                    <a:pt x="21338" y="16754"/>
                  </a:moveTo>
                  <a:cubicBezTo>
                    <a:pt x="21338" y="18346"/>
                    <a:pt x="21469" y="19938"/>
                    <a:pt x="21600" y="21392"/>
                  </a:cubicBezTo>
                  <a:lnTo>
                    <a:pt x="14924" y="21392"/>
                  </a:lnTo>
                  <a:lnTo>
                    <a:pt x="14531" y="19731"/>
                  </a:lnTo>
                  <a:lnTo>
                    <a:pt x="14400" y="19731"/>
                  </a:lnTo>
                  <a:cubicBezTo>
                    <a:pt x="12960" y="20769"/>
                    <a:pt x="10604" y="21600"/>
                    <a:pt x="7724" y="21600"/>
                  </a:cubicBezTo>
                  <a:cubicBezTo>
                    <a:pt x="2225" y="21600"/>
                    <a:pt x="0" y="19454"/>
                    <a:pt x="0" y="15369"/>
                  </a:cubicBezTo>
                  <a:lnTo>
                    <a:pt x="0" y="6231"/>
                  </a:lnTo>
                  <a:lnTo>
                    <a:pt x="7724" y="6231"/>
                  </a:lnTo>
                  <a:lnTo>
                    <a:pt x="7724" y="14954"/>
                  </a:lnTo>
                  <a:cubicBezTo>
                    <a:pt x="7724" y="16962"/>
                    <a:pt x="8509" y="18208"/>
                    <a:pt x="10604" y="18208"/>
                  </a:cubicBezTo>
                  <a:cubicBezTo>
                    <a:pt x="11913" y="18208"/>
                    <a:pt x="12829" y="17654"/>
                    <a:pt x="13091" y="17169"/>
                  </a:cubicBezTo>
                  <a:cubicBezTo>
                    <a:pt x="13484" y="16892"/>
                    <a:pt x="13615" y="16408"/>
                    <a:pt x="13615" y="15854"/>
                  </a:cubicBezTo>
                  <a:lnTo>
                    <a:pt x="13615" y="6231"/>
                  </a:lnTo>
                  <a:lnTo>
                    <a:pt x="21338" y="6231"/>
                  </a:lnTo>
                  <a:lnTo>
                    <a:pt x="21338"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1" name="Google Shape;150;p14"/>
            <p:cNvSpPr/>
            <p:nvPr/>
          </p:nvSpPr>
          <p:spPr>
            <a:xfrm>
              <a:off x="822400"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54" y="21600"/>
                  </a:moveTo>
                  <a:lnTo>
                    <a:pt x="354" y="6291"/>
                  </a:lnTo>
                  <a:lnTo>
                    <a:pt x="21246" y="6291"/>
                  </a:lnTo>
                  <a:lnTo>
                    <a:pt x="21246" y="21600"/>
                  </a:lnTo>
                  <a:lnTo>
                    <a:pt x="354" y="21600"/>
                  </a:lnTo>
                  <a:close/>
                  <a:moveTo>
                    <a:pt x="21246" y="2237"/>
                  </a:moveTo>
                  <a:cubicBezTo>
                    <a:pt x="21600" y="3495"/>
                    <a:pt x="16643" y="4404"/>
                    <a:pt x="10269" y="4404"/>
                  </a:cubicBezTo>
                  <a:cubicBezTo>
                    <a:pt x="4603" y="4404"/>
                    <a:pt x="0" y="3495"/>
                    <a:pt x="0" y="2237"/>
                  </a:cubicBezTo>
                  <a:cubicBezTo>
                    <a:pt x="0" y="839"/>
                    <a:pt x="4957" y="0"/>
                    <a:pt x="10623" y="0"/>
                  </a:cubicBezTo>
                  <a:cubicBezTo>
                    <a:pt x="16643" y="0"/>
                    <a:pt x="21246" y="839"/>
                    <a:pt x="21246"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2" name="Google Shape;152;p14"/>
            <p:cNvSpPr/>
            <p:nvPr/>
          </p:nvSpPr>
          <p:spPr>
            <a:xfrm>
              <a:off x="865575" y="432987"/>
              <a:ext cx="22335" cy="41532"/>
            </a:xfrm>
            <a:custGeom>
              <a:avLst/>
              <a:gdLst/>
              <a:ahLst/>
              <a:cxnLst>
                <a:cxn ang="0">
                  <a:pos x="wd2" y="hd2"/>
                </a:cxn>
                <a:cxn ang="5400000">
                  <a:pos x="wd2" y="hd2"/>
                </a:cxn>
                <a:cxn ang="10800000">
                  <a:pos x="wd2" y="hd2"/>
                </a:cxn>
                <a:cxn ang="16200000">
                  <a:pos x="wd2" y="hd2"/>
                </a:cxn>
              </a:cxnLst>
              <a:rect l="0" t="0" r="r" b="b"/>
              <a:pathLst>
                <a:path w="21600" h="21600" extrusionOk="0">
                  <a:moveTo>
                    <a:pt x="13804" y="12077"/>
                  </a:moveTo>
                  <a:cubicBezTo>
                    <a:pt x="13804" y="11801"/>
                    <a:pt x="13804" y="11456"/>
                    <a:pt x="13804" y="11180"/>
                  </a:cubicBezTo>
                  <a:cubicBezTo>
                    <a:pt x="13548" y="10282"/>
                    <a:pt x="12653" y="9385"/>
                    <a:pt x="11120" y="9385"/>
                  </a:cubicBezTo>
                  <a:cubicBezTo>
                    <a:pt x="8436" y="9385"/>
                    <a:pt x="7541" y="11456"/>
                    <a:pt x="7541" y="13940"/>
                  </a:cubicBezTo>
                  <a:cubicBezTo>
                    <a:pt x="7541" y="16769"/>
                    <a:pt x="8947" y="18288"/>
                    <a:pt x="10992" y="18288"/>
                  </a:cubicBezTo>
                  <a:cubicBezTo>
                    <a:pt x="12014" y="18288"/>
                    <a:pt x="13037" y="18012"/>
                    <a:pt x="13676" y="16976"/>
                  </a:cubicBezTo>
                  <a:cubicBezTo>
                    <a:pt x="13804" y="16769"/>
                    <a:pt x="13804" y="16424"/>
                    <a:pt x="13804" y="16079"/>
                  </a:cubicBezTo>
                  <a:lnTo>
                    <a:pt x="13804" y="12077"/>
                  </a:lnTo>
                  <a:close/>
                  <a:moveTo>
                    <a:pt x="21344" y="0"/>
                  </a:moveTo>
                  <a:lnTo>
                    <a:pt x="21344" y="16907"/>
                  </a:lnTo>
                  <a:cubicBezTo>
                    <a:pt x="21344" y="18357"/>
                    <a:pt x="21472" y="19944"/>
                    <a:pt x="21600" y="21393"/>
                  </a:cubicBezTo>
                  <a:lnTo>
                    <a:pt x="15082" y="21393"/>
                  </a:lnTo>
                  <a:lnTo>
                    <a:pt x="14698" y="19668"/>
                  </a:lnTo>
                  <a:lnTo>
                    <a:pt x="14570" y="19668"/>
                  </a:lnTo>
                  <a:cubicBezTo>
                    <a:pt x="13548" y="20703"/>
                    <a:pt x="11375" y="21600"/>
                    <a:pt x="8691" y="21600"/>
                  </a:cubicBezTo>
                  <a:cubicBezTo>
                    <a:pt x="2812" y="21600"/>
                    <a:pt x="0" y="18081"/>
                    <a:pt x="0" y="13802"/>
                  </a:cubicBezTo>
                  <a:cubicBezTo>
                    <a:pt x="0" y="8557"/>
                    <a:pt x="4218" y="6004"/>
                    <a:pt x="9075" y="6004"/>
                  </a:cubicBezTo>
                  <a:cubicBezTo>
                    <a:pt x="11503" y="6004"/>
                    <a:pt x="13037" y="6694"/>
                    <a:pt x="13804" y="7522"/>
                  </a:cubicBezTo>
                  <a:lnTo>
                    <a:pt x="13804" y="0"/>
                  </a:lnTo>
                  <a:lnTo>
                    <a:pt x="21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3" name="Google Shape;153;p14"/>
            <p:cNvSpPr/>
            <p:nvPr/>
          </p:nvSpPr>
          <p:spPr>
            <a:xfrm>
              <a:off x="893349" y="444730"/>
              <a:ext cx="22335" cy="29788"/>
            </a:xfrm>
            <a:custGeom>
              <a:avLst/>
              <a:gdLst/>
              <a:ahLst/>
              <a:cxnLst>
                <a:cxn ang="0">
                  <a:pos x="wd2" y="hd2"/>
                </a:cxn>
                <a:cxn ang="5400000">
                  <a:pos x="wd2" y="hd2"/>
                </a:cxn>
                <a:cxn ang="10800000">
                  <a:pos x="wd2" y="hd2"/>
                </a:cxn>
                <a:cxn ang="16200000">
                  <a:pos x="wd2" y="hd2"/>
                </a:cxn>
              </a:cxnLst>
              <a:rect l="0" t="0" r="r" b="b"/>
              <a:pathLst>
                <a:path w="21600" h="21600" extrusionOk="0">
                  <a:moveTo>
                    <a:pt x="7457" y="10800"/>
                  </a:moveTo>
                  <a:cubicBezTo>
                    <a:pt x="7457" y="14336"/>
                    <a:pt x="8229" y="17299"/>
                    <a:pt x="10929" y="17299"/>
                  </a:cubicBezTo>
                  <a:cubicBezTo>
                    <a:pt x="13371" y="17299"/>
                    <a:pt x="14014" y="13858"/>
                    <a:pt x="14014" y="10800"/>
                  </a:cubicBezTo>
                  <a:cubicBezTo>
                    <a:pt x="14014" y="7933"/>
                    <a:pt x="13371" y="4301"/>
                    <a:pt x="10800" y="4301"/>
                  </a:cubicBezTo>
                  <a:cubicBezTo>
                    <a:pt x="7971" y="4301"/>
                    <a:pt x="7457" y="7933"/>
                    <a:pt x="7457" y="10800"/>
                  </a:cubicBezTo>
                  <a:close/>
                  <a:moveTo>
                    <a:pt x="21600" y="10800"/>
                  </a:moveTo>
                  <a:cubicBezTo>
                    <a:pt x="21600" y="19497"/>
                    <a:pt x="15043" y="21600"/>
                    <a:pt x="10800" y="21600"/>
                  </a:cubicBezTo>
                  <a:cubicBezTo>
                    <a:pt x="3986" y="21600"/>
                    <a:pt x="0" y="17681"/>
                    <a:pt x="0" y="10896"/>
                  </a:cubicBezTo>
                  <a:cubicBezTo>
                    <a:pt x="0" y="3345"/>
                    <a:pt x="5271" y="0"/>
                    <a:pt x="10800" y="0"/>
                  </a:cubicBezTo>
                  <a:cubicBezTo>
                    <a:pt x="17486"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4" name="Google Shape;154;p14"/>
            <p:cNvSpPr/>
            <p:nvPr/>
          </p:nvSpPr>
          <p:spPr>
            <a:xfrm>
              <a:off x="930858" y="434133"/>
              <a:ext cx="34075" cy="40099"/>
            </a:xfrm>
            <a:custGeom>
              <a:avLst/>
              <a:gdLst/>
              <a:ahLst/>
              <a:cxnLst>
                <a:cxn ang="0">
                  <a:pos x="wd2" y="hd2"/>
                </a:cxn>
                <a:cxn ang="5400000">
                  <a:pos x="wd2" y="hd2"/>
                </a:cxn>
                <a:cxn ang="10800000">
                  <a:pos x="wd2" y="hd2"/>
                </a:cxn>
                <a:cxn ang="16200000">
                  <a:pos x="wd2" y="hd2"/>
                </a:cxn>
              </a:cxnLst>
              <a:rect l="0" t="0" r="r" b="b"/>
              <a:pathLst>
                <a:path w="21600" h="21600" extrusionOk="0">
                  <a:moveTo>
                    <a:pt x="16687" y="14019"/>
                  </a:moveTo>
                  <a:cubicBezTo>
                    <a:pt x="16518" y="11944"/>
                    <a:pt x="16348" y="9155"/>
                    <a:pt x="16433" y="6866"/>
                  </a:cubicBezTo>
                  <a:lnTo>
                    <a:pt x="16348" y="6866"/>
                  </a:lnTo>
                  <a:cubicBezTo>
                    <a:pt x="15840" y="9155"/>
                    <a:pt x="15162" y="11873"/>
                    <a:pt x="14654" y="13518"/>
                  </a:cubicBezTo>
                  <a:lnTo>
                    <a:pt x="12452" y="21242"/>
                  </a:lnTo>
                  <a:lnTo>
                    <a:pt x="8979" y="21242"/>
                  </a:lnTo>
                  <a:lnTo>
                    <a:pt x="6776" y="13661"/>
                  </a:lnTo>
                  <a:cubicBezTo>
                    <a:pt x="6353" y="11944"/>
                    <a:pt x="5675" y="9226"/>
                    <a:pt x="5252" y="6866"/>
                  </a:cubicBezTo>
                  <a:lnTo>
                    <a:pt x="5167" y="6866"/>
                  </a:lnTo>
                  <a:cubicBezTo>
                    <a:pt x="5082" y="9226"/>
                    <a:pt x="4913" y="11944"/>
                    <a:pt x="4744" y="14090"/>
                  </a:cubicBezTo>
                  <a:lnTo>
                    <a:pt x="4320" y="21600"/>
                  </a:lnTo>
                  <a:lnTo>
                    <a:pt x="0" y="21600"/>
                  </a:lnTo>
                  <a:lnTo>
                    <a:pt x="1864" y="0"/>
                  </a:lnTo>
                  <a:lnTo>
                    <a:pt x="7115" y="0"/>
                  </a:lnTo>
                  <a:lnTo>
                    <a:pt x="9233" y="7796"/>
                  </a:lnTo>
                  <a:cubicBezTo>
                    <a:pt x="9911" y="10514"/>
                    <a:pt x="10588" y="12946"/>
                    <a:pt x="11012" y="15377"/>
                  </a:cubicBezTo>
                  <a:lnTo>
                    <a:pt x="11096" y="15377"/>
                  </a:lnTo>
                  <a:cubicBezTo>
                    <a:pt x="11520" y="12946"/>
                    <a:pt x="12028" y="10514"/>
                    <a:pt x="12791" y="7796"/>
                  </a:cubicBezTo>
                  <a:lnTo>
                    <a:pt x="14739" y="0"/>
                  </a:lnTo>
                  <a:lnTo>
                    <a:pt x="19991" y="0"/>
                  </a:lnTo>
                  <a:lnTo>
                    <a:pt x="21600" y="21600"/>
                  </a:lnTo>
                  <a:lnTo>
                    <a:pt x="17111" y="21600"/>
                  </a:lnTo>
                  <a:lnTo>
                    <a:pt x="16687" y="14019"/>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5" name="Google Shape;155;p14"/>
            <p:cNvSpPr/>
            <p:nvPr/>
          </p:nvSpPr>
          <p:spPr>
            <a:xfrm>
              <a:off x="970945" y="432987"/>
              <a:ext cx="21762" cy="4124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771" y="0"/>
                  </a:lnTo>
                  <a:lnTo>
                    <a:pt x="7771" y="7943"/>
                  </a:lnTo>
                  <a:lnTo>
                    <a:pt x="7902" y="7943"/>
                  </a:lnTo>
                  <a:cubicBezTo>
                    <a:pt x="8561" y="7386"/>
                    <a:pt x="9351" y="6968"/>
                    <a:pt x="10405" y="6619"/>
                  </a:cubicBezTo>
                  <a:cubicBezTo>
                    <a:pt x="11459" y="6271"/>
                    <a:pt x="12776" y="6062"/>
                    <a:pt x="14224" y="6062"/>
                  </a:cubicBezTo>
                  <a:cubicBezTo>
                    <a:pt x="19624" y="6062"/>
                    <a:pt x="21600" y="8431"/>
                    <a:pt x="21600" y="12333"/>
                  </a:cubicBezTo>
                  <a:lnTo>
                    <a:pt x="21600" y="21600"/>
                  </a:lnTo>
                  <a:lnTo>
                    <a:pt x="13961" y="21600"/>
                  </a:lnTo>
                  <a:lnTo>
                    <a:pt x="13961" y="12333"/>
                  </a:lnTo>
                  <a:cubicBezTo>
                    <a:pt x="13961" y="10800"/>
                    <a:pt x="13434" y="9476"/>
                    <a:pt x="11063" y="9476"/>
                  </a:cubicBezTo>
                  <a:cubicBezTo>
                    <a:pt x="9746" y="9476"/>
                    <a:pt x="8693" y="9894"/>
                    <a:pt x="8034" y="10939"/>
                  </a:cubicBezTo>
                  <a:cubicBezTo>
                    <a:pt x="7902" y="11218"/>
                    <a:pt x="7771" y="11775"/>
                    <a:pt x="7771" y="12124"/>
                  </a:cubicBezTo>
                  <a:lnTo>
                    <a:pt x="7771" y="21600"/>
                  </a:lnTo>
                  <a:lnTo>
                    <a:pt x="0" y="21600"/>
                  </a:lnTo>
                  <a:lnTo>
                    <a:pt x="0" y="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6" name="Google Shape;156;p14"/>
            <p:cNvSpPr/>
            <p:nvPr/>
          </p:nvSpPr>
          <p:spPr>
            <a:xfrm>
              <a:off x="999005" y="433274"/>
              <a:ext cx="21762" cy="41244"/>
            </a:xfrm>
            <a:custGeom>
              <a:avLst/>
              <a:gdLst/>
              <a:ahLst/>
              <a:cxnLst>
                <a:cxn ang="0">
                  <a:pos x="wd2" y="hd2"/>
                </a:cxn>
                <a:cxn ang="5400000">
                  <a:pos x="wd2" y="hd2"/>
                </a:cxn>
                <a:cxn ang="10800000">
                  <a:pos x="wd2" y="hd2"/>
                </a:cxn>
                <a:cxn ang="16200000">
                  <a:pos x="wd2" y="hd2"/>
                </a:cxn>
              </a:cxnLst>
              <a:rect l="0" t="0" r="r" b="b"/>
              <a:pathLst>
                <a:path w="21600" h="21600" extrusionOk="0">
                  <a:moveTo>
                    <a:pt x="19098" y="0"/>
                  </a:moveTo>
                  <a:lnTo>
                    <a:pt x="13171" y="4362"/>
                  </a:lnTo>
                  <a:lnTo>
                    <a:pt x="8298" y="4362"/>
                  </a:lnTo>
                  <a:lnTo>
                    <a:pt x="12380" y="0"/>
                  </a:lnTo>
                  <a:lnTo>
                    <a:pt x="19098" y="0"/>
                  </a:lnTo>
                  <a:close/>
                  <a:moveTo>
                    <a:pt x="21337" y="16754"/>
                  </a:moveTo>
                  <a:cubicBezTo>
                    <a:pt x="21337" y="18346"/>
                    <a:pt x="21468" y="19938"/>
                    <a:pt x="21600" y="21392"/>
                  </a:cubicBezTo>
                  <a:lnTo>
                    <a:pt x="14883" y="21392"/>
                  </a:lnTo>
                  <a:lnTo>
                    <a:pt x="14488" y="19731"/>
                  </a:lnTo>
                  <a:lnTo>
                    <a:pt x="14356" y="19731"/>
                  </a:lnTo>
                  <a:cubicBezTo>
                    <a:pt x="13039" y="20769"/>
                    <a:pt x="10668" y="21600"/>
                    <a:pt x="7639" y="21600"/>
                  </a:cubicBezTo>
                  <a:cubicBezTo>
                    <a:pt x="2239" y="21600"/>
                    <a:pt x="0" y="19454"/>
                    <a:pt x="0" y="15369"/>
                  </a:cubicBezTo>
                  <a:lnTo>
                    <a:pt x="0" y="6231"/>
                  </a:lnTo>
                  <a:lnTo>
                    <a:pt x="7771" y="6231"/>
                  </a:lnTo>
                  <a:lnTo>
                    <a:pt x="7771" y="14954"/>
                  </a:lnTo>
                  <a:cubicBezTo>
                    <a:pt x="7771" y="16962"/>
                    <a:pt x="8429" y="18208"/>
                    <a:pt x="10668" y="18208"/>
                  </a:cubicBezTo>
                  <a:cubicBezTo>
                    <a:pt x="11985" y="18208"/>
                    <a:pt x="12776" y="17654"/>
                    <a:pt x="13171" y="17169"/>
                  </a:cubicBezTo>
                  <a:cubicBezTo>
                    <a:pt x="13434" y="16892"/>
                    <a:pt x="13566" y="16408"/>
                    <a:pt x="13566" y="15854"/>
                  </a:cubicBezTo>
                  <a:lnTo>
                    <a:pt x="13566" y="6231"/>
                  </a:lnTo>
                  <a:lnTo>
                    <a:pt x="21337" y="6231"/>
                  </a:lnTo>
                  <a:lnTo>
                    <a:pt x="21337" y="1675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7" name="Google Shape;157;p14"/>
            <p:cNvSpPr/>
            <p:nvPr/>
          </p:nvSpPr>
          <p:spPr>
            <a:xfrm>
              <a:off x="1022670" y="433274"/>
              <a:ext cx="16934"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621"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8" name="Google Shape;158;p14"/>
            <p:cNvSpPr/>
            <p:nvPr/>
          </p:nvSpPr>
          <p:spPr>
            <a:xfrm>
              <a:off x="1041668" y="444730"/>
              <a:ext cx="22049" cy="29502"/>
            </a:xfrm>
            <a:custGeom>
              <a:avLst/>
              <a:gdLst/>
              <a:ahLst/>
              <a:cxnLst>
                <a:cxn ang="0">
                  <a:pos x="wd2" y="hd2"/>
                </a:cxn>
                <a:cxn ang="5400000">
                  <a:pos x="wd2" y="hd2"/>
                </a:cxn>
                <a:cxn ang="10800000">
                  <a:pos x="wd2" y="hd2"/>
                </a:cxn>
                <a:cxn ang="16200000">
                  <a:pos x="wd2" y="hd2"/>
                </a:cxn>
              </a:cxnLst>
              <a:rect l="0" t="0" r="r" b="b"/>
              <a:pathLst>
                <a:path w="21600" h="21600" extrusionOk="0">
                  <a:moveTo>
                    <a:pt x="260" y="6780"/>
                  </a:moveTo>
                  <a:cubicBezTo>
                    <a:pt x="260" y="4359"/>
                    <a:pt x="0" y="2325"/>
                    <a:pt x="0" y="387"/>
                  </a:cubicBezTo>
                  <a:lnTo>
                    <a:pt x="6636" y="387"/>
                  </a:lnTo>
                  <a:lnTo>
                    <a:pt x="6896" y="2809"/>
                  </a:lnTo>
                  <a:lnTo>
                    <a:pt x="7027" y="2809"/>
                  </a:lnTo>
                  <a:cubicBezTo>
                    <a:pt x="8588" y="1065"/>
                    <a:pt x="11060" y="0"/>
                    <a:pt x="14053" y="0"/>
                  </a:cubicBezTo>
                  <a:cubicBezTo>
                    <a:pt x="19388" y="0"/>
                    <a:pt x="21600" y="3196"/>
                    <a:pt x="21600" y="7943"/>
                  </a:cubicBezTo>
                  <a:lnTo>
                    <a:pt x="21600" y="21600"/>
                  </a:lnTo>
                  <a:lnTo>
                    <a:pt x="13923" y="21600"/>
                  </a:lnTo>
                  <a:lnTo>
                    <a:pt x="13923" y="8330"/>
                  </a:lnTo>
                  <a:cubicBezTo>
                    <a:pt x="13923" y="6490"/>
                    <a:pt x="13402" y="4746"/>
                    <a:pt x="11190" y="4746"/>
                  </a:cubicBezTo>
                  <a:cubicBezTo>
                    <a:pt x="9889" y="4746"/>
                    <a:pt x="8848" y="5424"/>
                    <a:pt x="8328" y="6683"/>
                  </a:cubicBezTo>
                  <a:cubicBezTo>
                    <a:pt x="8067" y="7168"/>
                    <a:pt x="7807" y="7846"/>
                    <a:pt x="7807" y="8621"/>
                  </a:cubicBezTo>
                  <a:lnTo>
                    <a:pt x="7807" y="21600"/>
                  </a:lnTo>
                  <a:lnTo>
                    <a:pt x="260" y="21600"/>
                  </a:lnTo>
                  <a:lnTo>
                    <a:pt x="260" y="678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89" name="Google Shape;159;p14"/>
            <p:cNvSpPr/>
            <p:nvPr/>
          </p:nvSpPr>
          <p:spPr>
            <a:xfrm>
              <a:off x="1068011" y="437284"/>
              <a:ext cx="17180" cy="37235"/>
            </a:xfrm>
            <a:custGeom>
              <a:avLst/>
              <a:gdLst/>
              <a:ahLst/>
              <a:cxnLst>
                <a:cxn ang="0">
                  <a:pos x="wd2" y="hd2"/>
                </a:cxn>
                <a:cxn ang="5400000">
                  <a:pos x="wd2" y="hd2"/>
                </a:cxn>
                <a:cxn ang="10800000">
                  <a:pos x="wd2" y="hd2"/>
                </a:cxn>
                <a:cxn ang="16200000">
                  <a:pos x="wd2" y="hd2"/>
                </a:cxn>
              </a:cxnLst>
              <a:rect l="0" t="0" r="r" b="b"/>
              <a:pathLst>
                <a:path w="21600" h="21600" extrusionOk="0">
                  <a:moveTo>
                    <a:pt x="14344" y="0"/>
                  </a:moveTo>
                  <a:lnTo>
                    <a:pt x="14344" y="4551"/>
                  </a:lnTo>
                  <a:lnTo>
                    <a:pt x="21600" y="4551"/>
                  </a:lnTo>
                  <a:lnTo>
                    <a:pt x="21600" y="7714"/>
                  </a:lnTo>
                  <a:lnTo>
                    <a:pt x="14344" y="7714"/>
                  </a:lnTo>
                  <a:lnTo>
                    <a:pt x="14344" y="15429"/>
                  </a:lnTo>
                  <a:cubicBezTo>
                    <a:pt x="14344" y="17434"/>
                    <a:pt x="16200" y="17897"/>
                    <a:pt x="18225" y="17897"/>
                  </a:cubicBezTo>
                  <a:cubicBezTo>
                    <a:pt x="19069" y="17897"/>
                    <a:pt x="19912" y="17897"/>
                    <a:pt x="20756" y="17820"/>
                  </a:cubicBezTo>
                  <a:lnTo>
                    <a:pt x="20756" y="21291"/>
                  </a:lnTo>
                  <a:cubicBezTo>
                    <a:pt x="19406" y="21523"/>
                    <a:pt x="17381" y="21600"/>
                    <a:pt x="14681" y="21600"/>
                  </a:cubicBezTo>
                  <a:cubicBezTo>
                    <a:pt x="11813" y="21600"/>
                    <a:pt x="9281" y="21291"/>
                    <a:pt x="7594" y="20520"/>
                  </a:cubicBezTo>
                  <a:cubicBezTo>
                    <a:pt x="5569" y="19671"/>
                    <a:pt x="4388" y="18360"/>
                    <a:pt x="4388" y="15737"/>
                  </a:cubicBezTo>
                  <a:lnTo>
                    <a:pt x="4388" y="7714"/>
                  </a:lnTo>
                  <a:lnTo>
                    <a:pt x="0" y="7714"/>
                  </a:lnTo>
                  <a:lnTo>
                    <a:pt x="0" y="4551"/>
                  </a:lnTo>
                  <a:lnTo>
                    <a:pt x="4388" y="4551"/>
                  </a:lnTo>
                  <a:lnTo>
                    <a:pt x="4388" y="1080"/>
                  </a:lnTo>
                  <a:lnTo>
                    <a:pt x="14344" y="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0" name="Google Shape;160;p14"/>
            <p:cNvSpPr/>
            <p:nvPr/>
          </p:nvSpPr>
          <p:spPr>
            <a:xfrm>
              <a:off x="1088913" y="444730"/>
              <a:ext cx="21475" cy="29788"/>
            </a:xfrm>
            <a:custGeom>
              <a:avLst/>
              <a:gdLst/>
              <a:ahLst/>
              <a:cxnLst>
                <a:cxn ang="0">
                  <a:pos x="wd2" y="hd2"/>
                </a:cxn>
                <a:cxn ang="5400000">
                  <a:pos x="wd2" y="hd2"/>
                </a:cxn>
                <a:cxn ang="10800000">
                  <a:pos x="wd2" y="hd2"/>
                </a:cxn>
                <a:cxn ang="16200000">
                  <a:pos x="wd2" y="hd2"/>
                </a:cxn>
              </a:cxnLst>
              <a:rect l="0" t="0" r="r" b="b"/>
              <a:pathLst>
                <a:path w="21600" h="21600" extrusionOk="0">
                  <a:moveTo>
                    <a:pt x="14533" y="8928"/>
                  </a:moveTo>
                  <a:cubicBezTo>
                    <a:pt x="14533" y="6240"/>
                    <a:pt x="13600" y="4128"/>
                    <a:pt x="11200" y="4128"/>
                  </a:cubicBezTo>
                  <a:cubicBezTo>
                    <a:pt x="8667" y="4128"/>
                    <a:pt x="7600" y="6816"/>
                    <a:pt x="7600" y="8928"/>
                  </a:cubicBezTo>
                  <a:lnTo>
                    <a:pt x="14533" y="8928"/>
                  </a:lnTo>
                  <a:close/>
                  <a:moveTo>
                    <a:pt x="7467" y="12864"/>
                  </a:moveTo>
                  <a:cubicBezTo>
                    <a:pt x="7600" y="16128"/>
                    <a:pt x="10267" y="17376"/>
                    <a:pt x="13733" y="17376"/>
                  </a:cubicBezTo>
                  <a:cubicBezTo>
                    <a:pt x="16000" y="17376"/>
                    <a:pt x="17867" y="16992"/>
                    <a:pt x="19333" y="16608"/>
                  </a:cubicBezTo>
                  <a:lnTo>
                    <a:pt x="20400" y="20640"/>
                  </a:lnTo>
                  <a:cubicBezTo>
                    <a:pt x="18400" y="21216"/>
                    <a:pt x="15333" y="21600"/>
                    <a:pt x="12267" y="21600"/>
                  </a:cubicBezTo>
                  <a:cubicBezTo>
                    <a:pt x="4267" y="21600"/>
                    <a:pt x="0" y="17856"/>
                    <a:pt x="0" y="11232"/>
                  </a:cubicBezTo>
                  <a:cubicBezTo>
                    <a:pt x="0" y="4224"/>
                    <a:pt x="5067" y="0"/>
                    <a:pt x="11733" y="0"/>
                  </a:cubicBezTo>
                  <a:cubicBezTo>
                    <a:pt x="18000" y="0"/>
                    <a:pt x="21600" y="3552"/>
                    <a:pt x="21600" y="9984"/>
                  </a:cubicBezTo>
                  <a:cubicBezTo>
                    <a:pt x="21600" y="11424"/>
                    <a:pt x="21600" y="12288"/>
                    <a:pt x="21333" y="12864"/>
                  </a:cubicBezTo>
                  <a:lnTo>
                    <a:pt x="7467" y="12864"/>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1" name="Google Shape;161;p14"/>
            <p:cNvSpPr/>
            <p:nvPr/>
          </p:nvSpPr>
          <p:spPr>
            <a:xfrm>
              <a:off x="1114969" y="444730"/>
              <a:ext cx="22334" cy="29788"/>
            </a:xfrm>
            <a:custGeom>
              <a:avLst/>
              <a:gdLst/>
              <a:ahLst/>
              <a:cxnLst>
                <a:cxn ang="0">
                  <a:pos x="wd2" y="hd2"/>
                </a:cxn>
                <a:cxn ang="5400000">
                  <a:pos x="wd2" y="hd2"/>
                </a:cxn>
                <a:cxn ang="10800000">
                  <a:pos x="wd2" y="hd2"/>
                </a:cxn>
                <a:cxn ang="16200000">
                  <a:pos x="wd2" y="hd2"/>
                </a:cxn>
              </a:cxnLst>
              <a:rect l="0" t="0" r="r" b="b"/>
              <a:pathLst>
                <a:path w="21600" h="21600" extrusionOk="0">
                  <a:moveTo>
                    <a:pt x="7586" y="10800"/>
                  </a:moveTo>
                  <a:cubicBezTo>
                    <a:pt x="7586" y="14336"/>
                    <a:pt x="8357" y="17299"/>
                    <a:pt x="11057" y="17299"/>
                  </a:cubicBezTo>
                  <a:cubicBezTo>
                    <a:pt x="13500" y="17299"/>
                    <a:pt x="14143" y="13858"/>
                    <a:pt x="14143" y="10800"/>
                  </a:cubicBezTo>
                  <a:cubicBezTo>
                    <a:pt x="14143" y="7933"/>
                    <a:pt x="13500" y="4301"/>
                    <a:pt x="10929" y="4301"/>
                  </a:cubicBezTo>
                  <a:cubicBezTo>
                    <a:pt x="8100" y="4301"/>
                    <a:pt x="7586" y="7933"/>
                    <a:pt x="7586" y="10800"/>
                  </a:cubicBezTo>
                  <a:close/>
                  <a:moveTo>
                    <a:pt x="21600" y="10800"/>
                  </a:moveTo>
                  <a:cubicBezTo>
                    <a:pt x="21600" y="19497"/>
                    <a:pt x="15171" y="21600"/>
                    <a:pt x="10800" y="21600"/>
                  </a:cubicBezTo>
                  <a:cubicBezTo>
                    <a:pt x="4114" y="21600"/>
                    <a:pt x="0" y="17681"/>
                    <a:pt x="0" y="10896"/>
                  </a:cubicBezTo>
                  <a:cubicBezTo>
                    <a:pt x="0" y="3345"/>
                    <a:pt x="5400" y="0"/>
                    <a:pt x="10929" y="0"/>
                  </a:cubicBezTo>
                  <a:cubicBezTo>
                    <a:pt x="17614" y="0"/>
                    <a:pt x="21600" y="4205"/>
                    <a:pt x="21600" y="10800"/>
                  </a:cubicBez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2" name="Google Shape;162;p14"/>
            <p:cNvSpPr/>
            <p:nvPr/>
          </p:nvSpPr>
          <p:spPr>
            <a:xfrm>
              <a:off x="1138206" y="433274"/>
              <a:ext cx="16935" cy="40958"/>
            </a:xfrm>
            <a:custGeom>
              <a:avLst/>
              <a:gdLst/>
              <a:ahLst/>
              <a:cxnLst>
                <a:cxn ang="0">
                  <a:pos x="wd2" y="hd2"/>
                </a:cxn>
                <a:cxn ang="5400000">
                  <a:pos x="wd2" y="hd2"/>
                </a:cxn>
                <a:cxn ang="10800000">
                  <a:pos x="wd2" y="hd2"/>
                </a:cxn>
                <a:cxn ang="16200000">
                  <a:pos x="wd2" y="hd2"/>
                </a:cxn>
              </a:cxnLst>
              <a:rect l="0" t="0" r="r" b="b"/>
              <a:pathLst>
                <a:path w="21264" h="21600" extrusionOk="0">
                  <a:moveTo>
                    <a:pt x="372" y="21600"/>
                  </a:moveTo>
                  <a:lnTo>
                    <a:pt x="372" y="6291"/>
                  </a:lnTo>
                  <a:lnTo>
                    <a:pt x="21264" y="6291"/>
                  </a:lnTo>
                  <a:lnTo>
                    <a:pt x="21264" y="21600"/>
                  </a:lnTo>
                  <a:lnTo>
                    <a:pt x="372" y="21600"/>
                  </a:lnTo>
                  <a:close/>
                  <a:moveTo>
                    <a:pt x="21264" y="2237"/>
                  </a:moveTo>
                  <a:cubicBezTo>
                    <a:pt x="21264" y="3495"/>
                    <a:pt x="16661" y="4404"/>
                    <a:pt x="10287" y="4404"/>
                  </a:cubicBezTo>
                  <a:cubicBezTo>
                    <a:pt x="4621" y="4404"/>
                    <a:pt x="-336" y="3495"/>
                    <a:pt x="18" y="2237"/>
                  </a:cubicBezTo>
                  <a:cubicBezTo>
                    <a:pt x="-336" y="839"/>
                    <a:pt x="4975" y="0"/>
                    <a:pt x="10641" y="0"/>
                  </a:cubicBezTo>
                  <a:cubicBezTo>
                    <a:pt x="16661" y="0"/>
                    <a:pt x="21264" y="839"/>
                    <a:pt x="21264" y="2237"/>
                  </a:cubicBez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3" name="Google Shape;163;p14"/>
            <p:cNvSpPr/>
            <p:nvPr/>
          </p:nvSpPr>
          <p:spPr>
            <a:xfrm>
              <a:off x="1156037" y="444730"/>
              <a:ext cx="16934" cy="29502"/>
            </a:xfrm>
            <a:custGeom>
              <a:avLst/>
              <a:gdLst/>
              <a:ahLst/>
              <a:cxnLst>
                <a:cxn ang="0">
                  <a:pos x="wd2" y="hd2"/>
                </a:cxn>
                <a:cxn ang="5400000">
                  <a:pos x="wd2" y="hd2"/>
                </a:cxn>
                <a:cxn ang="10800000">
                  <a:pos x="wd2" y="hd2"/>
                </a:cxn>
                <a:cxn ang="16200000">
                  <a:pos x="wd2" y="hd2"/>
                </a:cxn>
              </a:cxnLst>
              <a:rect l="0" t="0" r="r" b="b"/>
              <a:pathLst>
                <a:path w="21600" h="21600" extrusionOk="0">
                  <a:moveTo>
                    <a:pt x="193" y="6780"/>
                  </a:moveTo>
                  <a:cubicBezTo>
                    <a:pt x="193" y="4649"/>
                    <a:pt x="193" y="2325"/>
                    <a:pt x="0" y="387"/>
                  </a:cubicBezTo>
                  <a:lnTo>
                    <a:pt x="9836" y="387"/>
                  </a:lnTo>
                  <a:lnTo>
                    <a:pt x="10414" y="3487"/>
                  </a:lnTo>
                  <a:lnTo>
                    <a:pt x="10607" y="3487"/>
                  </a:lnTo>
                  <a:cubicBezTo>
                    <a:pt x="12536" y="1162"/>
                    <a:pt x="16007" y="0"/>
                    <a:pt x="19093" y="0"/>
                  </a:cubicBezTo>
                  <a:cubicBezTo>
                    <a:pt x="20250" y="0"/>
                    <a:pt x="20829" y="0"/>
                    <a:pt x="21600" y="97"/>
                  </a:cubicBezTo>
                  <a:lnTo>
                    <a:pt x="21600" y="5715"/>
                  </a:lnTo>
                  <a:cubicBezTo>
                    <a:pt x="20829" y="5618"/>
                    <a:pt x="20057" y="5618"/>
                    <a:pt x="19093" y="5618"/>
                  </a:cubicBezTo>
                  <a:cubicBezTo>
                    <a:pt x="16586" y="5618"/>
                    <a:pt x="13500" y="6490"/>
                    <a:pt x="12150" y="8717"/>
                  </a:cubicBezTo>
                  <a:cubicBezTo>
                    <a:pt x="11957" y="9202"/>
                    <a:pt x="11764" y="9880"/>
                    <a:pt x="11764" y="10848"/>
                  </a:cubicBezTo>
                  <a:lnTo>
                    <a:pt x="11764" y="21600"/>
                  </a:lnTo>
                  <a:lnTo>
                    <a:pt x="193" y="21600"/>
                  </a:lnTo>
                  <a:lnTo>
                    <a:pt x="193" y="6780"/>
                  </a:lnTo>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4" name="Google Shape;164;p14"/>
            <p:cNvSpPr/>
            <p:nvPr/>
          </p:nvSpPr>
          <p:spPr>
            <a:xfrm>
              <a:off x="1173503" y="433274"/>
              <a:ext cx="16935" cy="40958"/>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0800" y="4404"/>
                  </a:lnTo>
                  <a:lnTo>
                    <a:pt x="2113" y="4404"/>
                  </a:lnTo>
                  <a:lnTo>
                    <a:pt x="9391" y="0"/>
                  </a:lnTo>
                  <a:lnTo>
                    <a:pt x="21600" y="0"/>
                  </a:lnTo>
                  <a:close/>
                  <a:moveTo>
                    <a:pt x="0" y="21600"/>
                  </a:moveTo>
                  <a:lnTo>
                    <a:pt x="0" y="6291"/>
                  </a:lnTo>
                  <a:lnTo>
                    <a:pt x="13852" y="6291"/>
                  </a:lnTo>
                  <a:lnTo>
                    <a:pt x="13852" y="21600"/>
                  </a:lnTo>
                  <a:lnTo>
                    <a:pt x="0" y="21600"/>
                  </a:lnTo>
                  <a:close/>
                </a:path>
              </a:pathLst>
            </a:custGeom>
            <a:solidFill>
              <a:srgbClr val="40875C"/>
            </a:solidFill>
            <a:ln w="12700" cap="flat">
              <a:noFill/>
              <a:miter lim="4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mj-lt"/>
                  <a:ea typeface="+mj-ea"/>
                  <a:cs typeface="+mj-cs"/>
                  <a:sym typeface="Calibri"/>
                </a:defRPr>
              </a:pPr>
              <a:endParaRPr kumimoji="0" sz="1350" b="0" i="0" u="none" strike="noStrike" kern="0" cap="none" spc="0" normalizeH="0" baseline="0" noProof="0">
                <a:ln>
                  <a:noFill/>
                </a:ln>
                <a:solidFill>
                  <a:srgbClr val="595959"/>
                </a:solidFill>
                <a:effectLst/>
                <a:uLnTx/>
                <a:uFillTx/>
                <a:latin typeface="Calibri"/>
                <a:cs typeface="Calibri"/>
                <a:sym typeface="Calibri"/>
              </a:endParaRPr>
            </a:p>
          </p:txBody>
        </p:sp>
        <p:sp>
          <p:nvSpPr>
            <p:cNvPr id="3095" name="Google Shape;165;p14"/>
            <p:cNvSpPr/>
            <p:nvPr/>
          </p:nvSpPr>
          <p:spPr>
            <a:xfrm>
              <a:off x="591271" y="369976"/>
              <a:ext cx="1" cy="85925"/>
            </a:xfrm>
            <a:prstGeom prst="line">
              <a:avLst/>
            </a:prstGeom>
            <a:noFill/>
            <a:ln w="12700" cap="flat">
              <a:solidFill>
                <a:srgbClr val="20406F"/>
              </a:solidFill>
              <a:prstDash val="solid"/>
              <a:miter lim="800000"/>
            </a:ln>
            <a:effectLst/>
          </p:spPr>
          <p:txBody>
            <a:bodyPr wrap="square" lIns="0" tIns="0" rIns="0" bIns="0"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Arial"/>
                  <a:ea typeface="Arial"/>
                  <a:cs typeface="Arial"/>
                  <a:sym typeface="Arial"/>
                </a:defRPr>
              </a:pPr>
              <a:endParaRPr kumimoji="0" sz="1350" b="0" i="0" u="none" strike="noStrike" kern="0" cap="none" spc="0" normalizeH="0" baseline="0" noProof="0">
                <a:ln>
                  <a:noFill/>
                </a:ln>
                <a:solidFill>
                  <a:srgbClr val="000000"/>
                </a:solidFill>
                <a:effectLst/>
                <a:uLnTx/>
                <a:uFillTx/>
                <a:latin typeface="Arial"/>
                <a:cs typeface="Arial"/>
                <a:sym typeface="Arial"/>
              </a:endParaRPr>
            </a:p>
          </p:txBody>
        </p:sp>
      </p:grpSp>
      <p:sp>
        <p:nvSpPr>
          <p:cNvPr id="3097" name="Slide Number"/>
          <p:cNvSpPr txBox="1">
            <a:spLocks noGrp="1"/>
          </p:cNvSpPr>
          <p:nvPr>
            <p:ph type="sldNum" sz="quarter" idx="2"/>
          </p:nvPr>
        </p:nvSpPr>
        <p:spPr>
          <a:xfrm>
            <a:off x="310341" y="4765735"/>
            <a:ext cx="275033" cy="276956"/>
          </a:xfrm>
          <a:prstGeom prst="rect">
            <a:avLst/>
          </a:prstGeom>
        </p:spPr>
        <p:txBody>
          <a:bodyPr lIns="45699" tIns="45699" rIns="45699" bIns="45699"/>
          <a:lstStyle>
            <a:lvl1pPr defTabSz="914400"/>
          </a:lstStyle>
          <a:p>
            <a:pPr hangingPunct="0">
              <a:buClrTx/>
            </a:pPr>
            <a:fld id="{86CB4B4D-7CA3-9044-876B-883B54F8677D}" type="slidenum">
              <a:rPr lang="en-IE" smtClean="0">
                <a:solidFill>
                  <a:srgbClr val="408763"/>
                </a:solidFill>
              </a:rPr>
              <a:pPr hangingPunct="0">
                <a:buClrTx/>
              </a:pPr>
              <a:t>‹#›</a:t>
            </a:fld>
            <a:endParaRPr lang="en-IE">
              <a:solidFill>
                <a:srgbClr val="408763"/>
              </a:solidFill>
            </a:endParaRPr>
          </a:p>
        </p:txBody>
      </p:sp>
    </p:spTree>
    <p:extLst>
      <p:ext uri="{BB962C8B-B14F-4D97-AF65-F5344CB8AC3E}">
        <p14:creationId xmlns:p14="http://schemas.microsoft.com/office/powerpoint/2010/main" val="3892556087"/>
      </p:ext>
    </p:extLst>
  </p:cSld>
  <p:clrMapOvr>
    <a:masterClrMapping/>
  </p:clrMapOvr>
  <p:transition spd="med"/>
</p:sldLayout>
</file>

<file path=ppt/slideLayouts/slideLayout97.xml><?xml version="1.0" encoding="utf-8"?>
<p:sldLayout xmlns:a="http://schemas.openxmlformats.org/drawingml/2006/main" xmlns:r="http://schemas.openxmlformats.org/officeDocument/2006/relationships" xmlns:p="http://schemas.openxmlformats.org/presentationml/2006/main" type="tx">
  <p:cSld name="OBJECT">
    <p:spTree>
      <p:nvGrpSpPr>
        <p:cNvPr id="1" name=""/>
        <p:cNvGrpSpPr/>
        <p:nvPr/>
      </p:nvGrpSpPr>
      <p:grpSpPr>
        <a:xfrm>
          <a:off x="0" y="0"/>
          <a:ext cx="0" cy="0"/>
          <a:chOff x="0" y="0"/>
          <a:chExt cx="0" cy="0"/>
        </a:xfrm>
      </p:grpSpPr>
      <p:pic>
        <p:nvPicPr>
          <p:cNvPr id="3104" name="Google Shape;10;p1" descr="Google Shape;10;p1"/>
          <p:cNvPicPr>
            <a:picLocks noChangeAspect="1"/>
          </p:cNvPicPr>
          <p:nvPr/>
        </p:nvPicPr>
        <p:blipFill>
          <a:blip r:embed="rId2">
            <a:extLst/>
          </a:blip>
          <a:srcRect l="80324"/>
          <a:stretch>
            <a:fillRect/>
          </a:stretch>
        </p:blipFill>
        <p:spPr>
          <a:xfrm>
            <a:off x="-18510" y="0"/>
            <a:ext cx="1349389" cy="5143500"/>
          </a:xfrm>
          <a:prstGeom prst="rect">
            <a:avLst/>
          </a:prstGeom>
          <a:ln w="12700">
            <a:miter lim="400000"/>
          </a:ln>
        </p:spPr>
      </p:pic>
      <p:pic>
        <p:nvPicPr>
          <p:cNvPr id="3105" name="Google Shape;14;p1" descr="Google Shape;14;p1"/>
          <p:cNvPicPr>
            <a:picLocks noChangeAspect="1"/>
          </p:cNvPicPr>
          <p:nvPr/>
        </p:nvPicPr>
        <p:blipFill>
          <a:blip r:embed="rId3">
            <a:extLst/>
          </a:blip>
          <a:stretch>
            <a:fillRect/>
          </a:stretch>
        </p:blipFill>
        <p:spPr>
          <a:xfrm>
            <a:off x="91815" y="4569087"/>
            <a:ext cx="1115617" cy="541832"/>
          </a:xfrm>
          <a:prstGeom prst="rect">
            <a:avLst/>
          </a:prstGeom>
          <a:ln w="12700">
            <a:miter lim="400000"/>
          </a:ln>
        </p:spPr>
      </p:pic>
      <p:sp>
        <p:nvSpPr>
          <p:cNvPr id="3106" name="Title Text"/>
          <p:cNvSpPr txBox="1">
            <a:spLocks noGrp="1"/>
          </p:cNvSpPr>
          <p:nvPr>
            <p:ph type="title"/>
          </p:nvPr>
        </p:nvSpPr>
        <p:spPr>
          <a:xfrm>
            <a:off x="1439651" y="180882"/>
            <a:ext cx="7560842" cy="857251"/>
          </a:xfrm>
          <a:prstGeom prst="rect">
            <a:avLst/>
          </a:prstGeom>
        </p:spPr>
        <p:txBody>
          <a:bodyPr lIns="45699" tIns="45699" rIns="45699" bIns="45699" anchor="t"/>
          <a:lstStyle>
            <a:lvl1pPr algn="ctr">
              <a:lnSpc>
                <a:spcPct val="100000"/>
              </a:lnSpc>
              <a:defRPr sz="3300" b="0">
                <a:solidFill>
                  <a:srgbClr val="3F3F3F"/>
                </a:solidFill>
                <a:latin typeface="Arial"/>
                <a:ea typeface="Arial"/>
                <a:cs typeface="Arial"/>
                <a:sym typeface="Arial"/>
              </a:defRPr>
            </a:lvl1pPr>
          </a:lstStyle>
          <a:p>
            <a:r>
              <a:t>Title Text</a:t>
            </a:r>
          </a:p>
        </p:txBody>
      </p:sp>
      <p:sp>
        <p:nvSpPr>
          <p:cNvPr id="3107" name="Body Level One…"/>
          <p:cNvSpPr txBox="1">
            <a:spLocks noGrp="1"/>
          </p:cNvSpPr>
          <p:nvPr>
            <p:ph type="body" idx="1"/>
          </p:nvPr>
        </p:nvSpPr>
        <p:spPr>
          <a:xfrm>
            <a:off x="1439651" y="1200150"/>
            <a:ext cx="7560842" cy="3315817"/>
          </a:xfrm>
          <a:prstGeom prst="rect">
            <a:avLst/>
          </a:prstGeom>
        </p:spPr>
        <p:txBody>
          <a:bodyPr lIns="45699" tIns="45699" rIns="45699" bIns="45699"/>
          <a:lstStyle>
            <a:lvl1pPr marL="342900" indent="-323850">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1pPr>
            <a:lvl2pPr marL="729343" indent="-348343">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2pPr>
            <a:lvl3pPr marL="1123950" indent="-381000">
              <a:lnSpc>
                <a:spcPct val="100000"/>
              </a:lnSpc>
              <a:spcBef>
                <a:spcPts val="450"/>
              </a:spcBef>
              <a:buClr>
                <a:srgbClr val="7F7F7F"/>
              </a:buClr>
              <a:buSzPts val="3200"/>
              <a:buFont typeface="Arial"/>
              <a:defRPr sz="2400">
                <a:solidFill>
                  <a:srgbClr val="7F7F7F"/>
                </a:solidFill>
                <a:latin typeface="Arial"/>
                <a:ea typeface="Arial"/>
                <a:cs typeface="Arial"/>
                <a:sym typeface="Arial"/>
              </a:defRPr>
            </a:lvl3pPr>
            <a:lvl4pPr marL="1531620" indent="-426720">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4pPr>
            <a:lvl5pPr marL="1874520" indent="-426720">
              <a:lnSpc>
                <a:spcPct val="100000"/>
              </a:lnSpc>
              <a:spcBef>
                <a:spcPts val="450"/>
              </a:spcBef>
              <a:buClr>
                <a:srgbClr val="7F7F7F"/>
              </a:buClr>
              <a:buSzPts val="3200"/>
              <a:buFont typeface="Arial"/>
              <a:buChar char="»"/>
              <a:defRPr sz="2400">
                <a:solidFill>
                  <a:srgbClr val="7F7F7F"/>
                </a:solidFill>
                <a:latin typeface="Arial"/>
                <a:ea typeface="Arial"/>
                <a:cs typeface="Arial"/>
                <a:sym typeface="Arial"/>
              </a:defRPr>
            </a:lvl5pPr>
          </a:lstStyle>
          <a:p>
            <a:r>
              <a:t>Body Level One</a:t>
            </a:r>
          </a:p>
          <a:p>
            <a:pPr lvl="1"/>
            <a:r>
              <a:t>Body Level Two</a:t>
            </a:r>
          </a:p>
          <a:p>
            <a:pPr lvl="2"/>
            <a:r>
              <a:t>Body Level Three</a:t>
            </a:r>
          </a:p>
          <a:p>
            <a:pPr lvl="3"/>
            <a:r>
              <a:t>Body Level Four</a:t>
            </a:r>
          </a:p>
          <a:p>
            <a:pPr lvl="4"/>
            <a:r>
              <a:t>Body Level Five</a:t>
            </a:r>
          </a:p>
        </p:txBody>
      </p:sp>
      <p:sp>
        <p:nvSpPr>
          <p:cNvPr id="3108" name="Slide Number"/>
          <p:cNvSpPr txBox="1">
            <a:spLocks noGrp="1"/>
          </p:cNvSpPr>
          <p:nvPr>
            <p:ph type="sldNum" sz="quarter" idx="2"/>
          </p:nvPr>
        </p:nvSpPr>
        <p:spPr>
          <a:xfrm>
            <a:off x="8418969" y="4861530"/>
            <a:ext cx="226944" cy="230790"/>
          </a:xfrm>
          <a:prstGeom prst="rect">
            <a:avLst/>
          </a:prstGeom>
        </p:spPr>
        <p:txBody>
          <a:bodyPr lIns="45699" tIns="45699" rIns="45699" bIns="45699"/>
          <a:lstStyle>
            <a:lvl1pPr algn="ctr">
              <a:defRPr sz="900" b="0">
                <a:solidFill>
                  <a:srgbClr val="888888"/>
                </a:solidFill>
              </a:defRPr>
            </a:lvl1pPr>
          </a:lstStyle>
          <a:p>
            <a:pPr defTabSz="685800" hangingPunct="0">
              <a:buClrTx/>
            </a:pPr>
            <a:fld id="{86CB4B4D-7CA3-9044-876B-883B54F8677D}" type="slidenum">
              <a:rPr lang="en-IE" smtClean="0"/>
              <a:pPr defTabSz="685800" hangingPunct="0">
                <a:buClrTx/>
              </a:pPr>
              <a:t>‹#›</a:t>
            </a:fld>
            <a:endParaRPr lang="en-IE"/>
          </a:p>
        </p:txBody>
      </p:sp>
    </p:spTree>
    <p:extLst>
      <p:ext uri="{BB962C8B-B14F-4D97-AF65-F5344CB8AC3E}">
        <p14:creationId xmlns:p14="http://schemas.microsoft.com/office/powerpoint/2010/main" val="1505589782"/>
      </p:ext>
    </p:extLst>
  </p:cSld>
  <p:clrMapOvr>
    <a:masterClrMapping/>
  </p:clrMapOvr>
  <p:transition spd="med"/>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Section break: White">
  <p:cSld name="Section break: White">
    <p:bg>
      <p:bgPr>
        <a:solidFill>
          <a:schemeClr val="dk2"/>
        </a:solidFill>
        <a:effectLst/>
      </p:bgPr>
    </p:bg>
    <p:spTree>
      <p:nvGrpSpPr>
        <p:cNvPr id="1" name="Shape 15"/>
        <p:cNvGrpSpPr/>
        <p:nvPr/>
      </p:nvGrpSpPr>
      <p:grpSpPr>
        <a:xfrm>
          <a:off x="0" y="0"/>
          <a:ext cx="0" cy="0"/>
          <a:chOff x="0" y="0"/>
          <a:chExt cx="0" cy="0"/>
        </a:xfrm>
      </p:grpSpPr>
      <p:sp>
        <p:nvSpPr>
          <p:cNvPr id="16" name="Google Shape;16;p2"/>
          <p:cNvSpPr/>
          <p:nvPr/>
        </p:nvSpPr>
        <p:spPr>
          <a:xfrm>
            <a:off x="-2700" y="0"/>
            <a:ext cx="9153527" cy="51489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7" name="Google Shape;17;p2"/>
          <p:cNvSpPr/>
          <p:nvPr/>
        </p:nvSpPr>
        <p:spPr>
          <a:xfrm>
            <a:off x="14740" y="903363"/>
            <a:ext cx="4941551" cy="4240137"/>
          </a:xfrm>
          <a:custGeom>
            <a:avLst/>
            <a:gdLst/>
            <a:ahLst/>
            <a:cxnLst/>
            <a:rect l="l" t="t" r="r" b="b"/>
            <a:pathLst>
              <a:path w="1639" h="1406" extrusionOk="0">
                <a:moveTo>
                  <a:pt x="674" y="639"/>
                </a:moveTo>
                <a:cubicBezTo>
                  <a:pt x="635" y="428"/>
                  <a:pt x="726" y="234"/>
                  <a:pt x="876" y="207"/>
                </a:cubicBezTo>
                <a:cubicBezTo>
                  <a:pt x="1027" y="180"/>
                  <a:pt x="1180" y="329"/>
                  <a:pt x="1219" y="540"/>
                </a:cubicBezTo>
                <a:cubicBezTo>
                  <a:pt x="1258" y="751"/>
                  <a:pt x="1167" y="944"/>
                  <a:pt x="1016" y="972"/>
                </a:cubicBezTo>
                <a:cubicBezTo>
                  <a:pt x="866" y="999"/>
                  <a:pt x="713" y="850"/>
                  <a:pt x="674" y="639"/>
                </a:cubicBezTo>
                <a:close/>
                <a:moveTo>
                  <a:pt x="1254" y="1034"/>
                </a:moveTo>
                <a:cubicBezTo>
                  <a:pt x="1179" y="1018"/>
                  <a:pt x="1108" y="1008"/>
                  <a:pt x="1041" y="1002"/>
                </a:cubicBezTo>
                <a:cubicBezTo>
                  <a:pt x="1222" y="956"/>
                  <a:pt x="1328" y="718"/>
                  <a:pt x="1281" y="458"/>
                </a:cubicBezTo>
                <a:cubicBezTo>
                  <a:pt x="1231" y="190"/>
                  <a:pt x="1037" y="0"/>
                  <a:pt x="846" y="35"/>
                </a:cubicBezTo>
                <a:cubicBezTo>
                  <a:pt x="655" y="70"/>
                  <a:pt x="540" y="315"/>
                  <a:pt x="589" y="583"/>
                </a:cubicBezTo>
                <a:cubicBezTo>
                  <a:pt x="627" y="794"/>
                  <a:pt x="755" y="955"/>
                  <a:pt x="900" y="999"/>
                </a:cubicBezTo>
                <a:cubicBezTo>
                  <a:pt x="510" y="1010"/>
                  <a:pt x="250" y="1205"/>
                  <a:pt x="0" y="1406"/>
                </a:cubicBezTo>
                <a:lnTo>
                  <a:pt x="443" y="1406"/>
                </a:lnTo>
                <a:cubicBezTo>
                  <a:pt x="471" y="1385"/>
                  <a:pt x="498" y="1364"/>
                  <a:pt x="523" y="1344"/>
                </a:cubicBezTo>
                <a:cubicBezTo>
                  <a:pt x="879" y="1070"/>
                  <a:pt x="1201" y="1173"/>
                  <a:pt x="1295" y="1406"/>
                </a:cubicBezTo>
                <a:lnTo>
                  <a:pt x="1639" y="1406"/>
                </a:lnTo>
                <a:cubicBezTo>
                  <a:pt x="1610" y="1227"/>
                  <a:pt x="1475" y="1082"/>
                  <a:pt x="1254" y="1034"/>
                </a:cubicBezTo>
              </a:path>
            </a:pathLst>
          </a:custGeom>
          <a:solidFill>
            <a:schemeClr val="accent2"/>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 name="Google Shape;18;p2"/>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595959"/>
              </a:solidFill>
            </a:endParaRPr>
          </a:p>
        </p:txBody>
      </p:sp>
      <p:sp>
        <p:nvSpPr>
          <p:cNvPr id="19" name="Google Shape;19;p2"/>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dk1"/>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595959"/>
              </a:solidFill>
            </a:endParaRPr>
          </a:p>
        </p:txBody>
      </p:sp>
      <p:sp>
        <p:nvSpPr>
          <p:cNvPr id="20" name="Google Shape;20;p2"/>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dk1"/>
                </a:solidFill>
                <a:latin typeface="Calibri"/>
                <a:ea typeface="Calibri"/>
                <a:cs typeface="Calibri"/>
                <a:sym typeface="Calibri"/>
              </a:defRPr>
            </a:lvl9pPr>
          </a:lstStyle>
          <a:p>
            <a:pPr defTabSz="685800">
              <a:defRPr/>
            </a:pPr>
            <a:fld id="{00000000-1234-1234-1234-123412341234}" type="slidenum">
              <a:rPr lang="en-GB" smtClean="0">
                <a:solidFill>
                  <a:srgbClr val="595959"/>
                </a:solidFill>
              </a:rPr>
              <a:pPr defTabSz="685800">
                <a:defRPr/>
              </a:pPr>
              <a:t>‹#›</a:t>
            </a:fld>
            <a:endParaRPr lang="en-GB">
              <a:solidFill>
                <a:srgbClr val="595959"/>
              </a:solidFill>
            </a:endParaRPr>
          </a:p>
        </p:txBody>
      </p:sp>
      <p:sp>
        <p:nvSpPr>
          <p:cNvPr id="21" name="Google Shape;21;p2"/>
          <p:cNvSpPr txBox="1">
            <a:spLocks noGrp="1"/>
          </p:cNvSpPr>
          <p:nvPr>
            <p:ph type="title"/>
          </p:nvPr>
        </p:nvSpPr>
        <p:spPr>
          <a:xfrm>
            <a:off x="4673500" y="1842357"/>
            <a:ext cx="3468437" cy="1010073"/>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22" name="Google Shape;22;p2"/>
          <p:cNvSpPr txBox="1">
            <a:spLocks noGrp="1"/>
          </p:cNvSpPr>
          <p:nvPr>
            <p:ph type="body" idx="1"/>
          </p:nvPr>
        </p:nvSpPr>
        <p:spPr>
          <a:xfrm>
            <a:off x="4673500" y="3069347"/>
            <a:ext cx="3468437" cy="658332"/>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dk2"/>
              </a:buClr>
              <a:buSzPts val="1800"/>
              <a:buFont typeface="Arial"/>
              <a:buChar char="•"/>
              <a:defRPr sz="1350" b="1" i="0" u="none" strike="noStrike" cap="none">
                <a:solidFill>
                  <a:srgbClr val="FF0000"/>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rgbClr val="FF0000"/>
                </a:solidFill>
                <a:latin typeface="Calibri"/>
                <a:ea typeface="Calibri"/>
                <a:cs typeface="Calibri"/>
                <a:sym typeface="Calibri"/>
              </a:defRPr>
            </a:lvl4pPr>
            <a:lvl5pPr marL="1714500" marR="0" lvl="4" indent="-171450" algn="l">
              <a:lnSpc>
                <a:spcPct val="90000"/>
              </a:lnSpc>
              <a:spcBef>
                <a:spcPts val="600"/>
              </a:spcBef>
              <a:spcAft>
                <a:spcPts val="0"/>
              </a:spcAft>
              <a:buClr>
                <a:srgbClr val="FF0000"/>
              </a:buClr>
              <a:buSzPts val="2000"/>
              <a:buFont typeface="Arial"/>
              <a:buNone/>
              <a:defRPr sz="1500" b="1" i="0" u="none" strike="noStrike" cap="none">
                <a:solidFill>
                  <a:srgbClr val="FF0000"/>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23" name="Google Shape;23;p2"/>
          <p:cNvGrpSpPr/>
          <p:nvPr/>
        </p:nvGrpSpPr>
        <p:grpSpPr>
          <a:xfrm>
            <a:off x="4673500" y="957418"/>
            <a:ext cx="1520027" cy="610200"/>
            <a:chOff x="1899" y="899"/>
            <a:chExt cx="4165" cy="1672"/>
          </a:xfrm>
        </p:grpSpPr>
        <p:sp>
          <p:nvSpPr>
            <p:cNvPr id="24" name="Google Shape;24;p2"/>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5" name="Google Shape;25;p2"/>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6" name="Google Shape;26;p2"/>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7" name="Google Shape;27;p2"/>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8" name="Google Shape;28;p2"/>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9" name="Google Shape;29;p2"/>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0" name="Google Shape;30;p2"/>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1" name="Google Shape;31;p2"/>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2" name="Google Shape;32;p2"/>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3" name="Google Shape;33;p2"/>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4" name="Google Shape;34;p2"/>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5" name="Google Shape;35;p2"/>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6" name="Google Shape;36;p2"/>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7" name="Google Shape;37;p2"/>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8" name="Google Shape;38;p2"/>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39" name="Google Shape;39;p2"/>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0" name="Google Shape;40;p2"/>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1" name="Google Shape;41;p2"/>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2" name="Google Shape;42;p2"/>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3" name="Google Shape;43;p2"/>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4" name="Google Shape;44;p2"/>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5" name="Google Shape;45;p2"/>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6" name="Google Shape;46;p2"/>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7" name="Google Shape;47;p2"/>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8" name="Google Shape;48;p2"/>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49" name="Google Shape;49;p2"/>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0" name="Google Shape;50;p2"/>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1" name="Google Shape;51;p2"/>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2" name="Google Shape;52;p2"/>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3" name="Google Shape;53;p2"/>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4" name="Google Shape;54;p2"/>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5" name="Google Shape;55;p2"/>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6" name="Google Shape;56;p2"/>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7" name="Google Shape;57;p2"/>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8" name="Google Shape;58;p2"/>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59" name="Google Shape;59;p2"/>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0" name="Google Shape;60;p2"/>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1" name="Google Shape;61;p2"/>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2" name="Google Shape;62;p2"/>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3" name="Google Shape;63;p2"/>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4" name="Google Shape;64;p2"/>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5" name="Google Shape;65;p2"/>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6" name="Google Shape;66;p2"/>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7" name="Google Shape;67;p2"/>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8" name="Google Shape;68;p2"/>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69" name="Google Shape;69;p2"/>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0" name="Google Shape;70;p2"/>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1" name="Google Shape;71;p2"/>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2" name="Google Shape;72;p2"/>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3" name="Google Shape;73;p2"/>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4" name="Google Shape;74;p2"/>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5" name="Google Shape;75;p2"/>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6" name="Google Shape;76;p2"/>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7" name="Google Shape;77;p2"/>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8" name="Google Shape;78;p2"/>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79" name="Google Shape;79;p2"/>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0" name="Google Shape;80;p2"/>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1" name="Google Shape;81;p2"/>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2" name="Google Shape;82;p2"/>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3" name="Google Shape;83;p2"/>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4" name="Google Shape;84;p2"/>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5" name="Google Shape;85;p2"/>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6" name="Google Shape;86;p2"/>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7" name="Google Shape;87;p2"/>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8" name="Google Shape;88;p2"/>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89" name="Google Shape;89;p2"/>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0" name="Google Shape;90;p2"/>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1" name="Google Shape;91;p2"/>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2" name="Google Shape;92;p2"/>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3" name="Google Shape;93;p2"/>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4" name="Google Shape;94;p2"/>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5" name="Google Shape;95;p2"/>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6" name="Google Shape;96;p2"/>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7" name="Google Shape;97;p2"/>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8" name="Google Shape;98;p2"/>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99" name="Google Shape;99;p2"/>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0" name="Google Shape;100;p2"/>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1" name="Google Shape;101;p2"/>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2" name="Google Shape;102;p2"/>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3" name="Google Shape;103;p2"/>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4" name="Google Shape;104;p2"/>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5" name="Google Shape;105;p2"/>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6" name="Google Shape;106;p2"/>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7" name="Google Shape;107;p2"/>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8" name="Google Shape;108;p2"/>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09" name="Google Shape;109;p2"/>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0" name="Google Shape;110;p2"/>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1" name="Google Shape;111;p2"/>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2" name="Google Shape;112;p2"/>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3" name="Google Shape;113;p2"/>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4" name="Google Shape;114;p2"/>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5" name="Google Shape;115;p2"/>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16" name="Google Shape;116;p2"/>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117" name="Google Shape;117;p2"/>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118" name="Google Shape;118;p2">
            <a:hlinkClick r:id="rId2"/>
          </p:cNvPr>
          <p:cNvPicPr preferRelativeResize="0"/>
          <p:nvPr/>
        </p:nvPicPr>
        <p:blipFill rotWithShape="1">
          <a:blip r:embed="rId3">
            <a:alphaModFix/>
          </a:blip>
          <a:srcRect/>
          <a:stretch/>
        </p:blipFill>
        <p:spPr>
          <a:xfrm>
            <a:off x="8485650" y="4485150"/>
            <a:ext cx="658350" cy="658350"/>
          </a:xfrm>
          <a:prstGeom prst="rect">
            <a:avLst/>
          </a:prstGeom>
          <a:noFill/>
          <a:ln>
            <a:noFill/>
          </a:ln>
        </p:spPr>
      </p:pic>
    </p:spTree>
    <p:extLst>
      <p:ext uri="{BB962C8B-B14F-4D97-AF65-F5344CB8AC3E}">
        <p14:creationId xmlns:p14="http://schemas.microsoft.com/office/powerpoint/2010/main" val="3933055544"/>
      </p:ext>
    </p:extLst>
  </p:cSld>
  <p:clrMapOvr>
    <a:masterClrMapping/>
  </p:clrMapOvr>
  <p:extLst>
    <p:ext uri="{DCECCB84-F9BA-43D5-87BE-67443E8EF086}">
      <p15:sldGuideLst xmlns:p15="http://schemas.microsoft.com/office/powerpoint/2012/main">
        <p15:guide id="1" orient="horz" pos="2160">
          <p15:clr>
            <a:srgbClr val="FBAE40"/>
          </p15:clr>
        </p15:guide>
        <p15:guide id="2" pos="6834">
          <p15:clr>
            <a:srgbClr val="FBAE40"/>
          </p15:clr>
        </p15:guide>
      </p15:sldGuideLst>
    </p:ext>
  </p:extLst>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itle and Content">
  <p:cSld name="Title and Content">
    <p:bg>
      <p:bgPr>
        <a:solidFill>
          <a:schemeClr val="lt1"/>
        </a:solidFill>
        <a:effectLst/>
      </p:bgPr>
    </p:bg>
    <p:spTree>
      <p:nvGrpSpPr>
        <p:cNvPr id="1" name="Shape 119"/>
        <p:cNvGrpSpPr/>
        <p:nvPr/>
      </p:nvGrpSpPr>
      <p:grpSpPr>
        <a:xfrm>
          <a:off x="0" y="0"/>
          <a:ext cx="0" cy="0"/>
          <a:chOff x="0" y="0"/>
          <a:chExt cx="0" cy="0"/>
        </a:xfrm>
      </p:grpSpPr>
      <p:sp>
        <p:nvSpPr>
          <p:cNvPr id="120" name="Google Shape;120;p3"/>
          <p:cNvSpPr/>
          <p:nvPr/>
        </p:nvSpPr>
        <p:spPr>
          <a:xfrm>
            <a:off x="1" y="0"/>
            <a:ext cx="9153527" cy="5143500"/>
          </a:xfrm>
          <a:prstGeom prst="rect">
            <a:avLst/>
          </a:prstGeom>
          <a:solidFill>
            <a:schemeClr val="lt1"/>
          </a:solidFill>
          <a:ln>
            <a:noFill/>
          </a:ln>
        </p:spPr>
        <p:txBody>
          <a:bodyPr spcFirstLastPara="1" wrap="square" lIns="68569" tIns="34275" rIns="68569" bIns="34275"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FFFFFF"/>
              </a:solidFill>
              <a:effectLst/>
              <a:uLnTx/>
              <a:uFillTx/>
              <a:latin typeface="Calibri"/>
              <a:ea typeface="Calibri"/>
              <a:cs typeface="Calibri"/>
              <a:sym typeface="Calibri"/>
            </a:endParaRPr>
          </a:p>
        </p:txBody>
      </p:sp>
      <p:sp>
        <p:nvSpPr>
          <p:cNvPr id="121" name="Google Shape;121;p3"/>
          <p:cNvSpPr txBox="1">
            <a:spLocks noGrp="1"/>
          </p:cNvSpPr>
          <p:nvPr>
            <p:ph type="title"/>
          </p:nvPr>
        </p:nvSpPr>
        <p:spPr>
          <a:xfrm>
            <a:off x="386100" y="673212"/>
            <a:ext cx="3942436" cy="594804"/>
          </a:xfrm>
          <a:prstGeom prst="rect">
            <a:avLst/>
          </a:prstGeom>
          <a:noFill/>
          <a:ln>
            <a:noFill/>
          </a:ln>
        </p:spPr>
        <p:txBody>
          <a:bodyPr spcFirstLastPara="1" wrap="square" lIns="0" tIns="0" rIns="0" bIns="0" anchor="b" anchorCtr="0"/>
          <a:lstStyle>
            <a:lvl1pPr marR="0" lvl="0" algn="l">
              <a:lnSpc>
                <a:spcPct val="90000"/>
              </a:lnSpc>
              <a:spcBef>
                <a:spcPts val="0"/>
              </a:spcBef>
              <a:spcAft>
                <a:spcPts val="0"/>
              </a:spcAft>
              <a:buClr>
                <a:schemeClr val="accent2"/>
              </a:buClr>
              <a:buSzPts val="2800"/>
              <a:buFont typeface="Calibri"/>
              <a:buNone/>
              <a:defRPr sz="2100" b="1"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2pPr>
            <a:lvl3pPr marR="0" lvl="2"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3pPr>
            <a:lvl4pPr marR="0" lvl="3"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4pPr>
            <a:lvl5pPr marR="0" lvl="4"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5pPr>
            <a:lvl6pPr marR="0" lvl="5"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6pPr>
            <a:lvl7pPr marR="0" lvl="6"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7pPr>
            <a:lvl8pPr marR="0" lvl="7"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8pPr>
            <a:lvl9pPr marR="0" lvl="8" algn="l">
              <a:lnSpc>
                <a:spcPct val="100000"/>
              </a:lnSpc>
              <a:spcBef>
                <a:spcPts val="0"/>
              </a:spcBef>
              <a:spcAft>
                <a:spcPts val="0"/>
              </a:spcAft>
              <a:buClr>
                <a:srgbClr val="000000"/>
              </a:buClr>
              <a:buSzPts val="1400"/>
              <a:buFont typeface="Arial"/>
              <a:buNone/>
              <a:defRPr sz="1350" b="0" i="0" u="none" strike="noStrike" cap="none">
                <a:solidFill>
                  <a:srgbClr val="000000"/>
                </a:solidFill>
                <a:latin typeface="Arial"/>
                <a:ea typeface="Arial"/>
                <a:cs typeface="Arial"/>
                <a:sym typeface="Arial"/>
              </a:defRPr>
            </a:lvl9pPr>
          </a:lstStyle>
          <a:p>
            <a:endParaRPr/>
          </a:p>
        </p:txBody>
      </p:sp>
      <p:sp>
        <p:nvSpPr>
          <p:cNvPr id="122" name="Google Shape;122;p3"/>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3" name="Google Shape;123;p3"/>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24" name="Google Shape;124;p3"/>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
        <p:nvSpPr>
          <p:cNvPr id="125" name="Google Shape;125;p3"/>
          <p:cNvSpPr txBox="1">
            <a:spLocks noGrp="1"/>
          </p:cNvSpPr>
          <p:nvPr>
            <p:ph type="body" idx="1"/>
          </p:nvPr>
        </p:nvSpPr>
        <p:spPr>
          <a:xfrm>
            <a:off x="386099" y="1697955"/>
            <a:ext cx="7507745" cy="2772334"/>
          </a:xfrm>
          <a:prstGeom prst="rect">
            <a:avLst/>
          </a:prstGeom>
          <a:noFill/>
          <a:ln>
            <a:noFill/>
          </a:ln>
        </p:spPr>
        <p:txBody>
          <a:bodyPr spcFirstLastPara="1" wrap="square" lIns="0" tIns="0" rIns="0" bIns="0" anchor="t" anchorCtr="0"/>
          <a:lstStyle>
            <a:lvl1pPr marL="342900" marR="0" lvl="0" indent="-171450" algn="l">
              <a:lnSpc>
                <a:spcPct val="90000"/>
              </a:lnSpc>
              <a:spcBef>
                <a:spcPts val="300"/>
              </a:spcBef>
              <a:spcAft>
                <a:spcPts val="0"/>
              </a:spcAft>
              <a:buClr>
                <a:schemeClr val="dk2"/>
              </a:buClr>
              <a:buSzPts val="2000"/>
              <a:buFont typeface="Arial"/>
              <a:buNone/>
              <a:defRPr sz="1500" b="0" i="0" u="none" strike="noStrike" cap="none">
                <a:solidFill>
                  <a:schemeClr val="dk2"/>
                </a:solidFill>
                <a:latin typeface="Calibri"/>
                <a:ea typeface="Calibri"/>
                <a:cs typeface="Calibri"/>
                <a:sym typeface="Calibri"/>
              </a:defRPr>
            </a:lvl1pPr>
            <a:lvl2pPr marL="685800" marR="0" lvl="1" indent="-171450" algn="l">
              <a:lnSpc>
                <a:spcPct val="90000"/>
              </a:lnSpc>
              <a:spcBef>
                <a:spcPts val="300"/>
              </a:spcBef>
              <a:spcAft>
                <a:spcPts val="0"/>
              </a:spcAft>
              <a:buClr>
                <a:schemeClr val="dk2"/>
              </a:buClr>
              <a:buSzPts val="1800"/>
              <a:buFont typeface="Arial"/>
              <a:buNone/>
              <a:defRPr sz="1350" b="0" i="0" u="none" strike="noStrike" cap="none">
                <a:solidFill>
                  <a:schemeClr val="dk2"/>
                </a:solidFill>
                <a:latin typeface="Calibri"/>
                <a:ea typeface="Calibri"/>
                <a:cs typeface="Calibri"/>
                <a:sym typeface="Calibri"/>
              </a:defRPr>
            </a:lvl2pPr>
            <a:lvl3pPr marL="1028700" marR="0" lvl="2" indent="-257175" algn="l">
              <a:lnSpc>
                <a:spcPct val="90000"/>
              </a:lnSpc>
              <a:spcBef>
                <a:spcPts val="300"/>
              </a:spcBef>
              <a:spcAft>
                <a:spcPts val="0"/>
              </a:spcAft>
              <a:buClr>
                <a:schemeClr val="accent2"/>
              </a:buClr>
              <a:buSzPts val="1800"/>
              <a:buFont typeface="Arial"/>
              <a:buChar char="•"/>
              <a:defRPr sz="1350" b="1" i="0" u="none" strike="noStrike" cap="none">
                <a:solidFill>
                  <a:schemeClr val="dk2"/>
                </a:solidFill>
                <a:latin typeface="Calibri"/>
                <a:ea typeface="Calibri"/>
                <a:cs typeface="Calibri"/>
                <a:sym typeface="Calibri"/>
              </a:defRPr>
            </a:lvl3pPr>
            <a:lvl4pPr marL="1371600" marR="0" lvl="3" indent="-247650" algn="l">
              <a:lnSpc>
                <a:spcPct val="90000"/>
              </a:lnSpc>
              <a:spcBef>
                <a:spcPts val="300"/>
              </a:spcBef>
              <a:spcAft>
                <a:spcPts val="0"/>
              </a:spcAft>
              <a:buClr>
                <a:schemeClr val="accent2"/>
              </a:buClr>
              <a:buSzPts val="1600"/>
              <a:buFont typeface="Arial"/>
              <a:buChar char="•"/>
              <a:defRPr sz="1200" b="0" i="0" u="none" strike="noStrike" cap="none">
                <a:solidFill>
                  <a:schemeClr val="dk2"/>
                </a:solidFill>
                <a:latin typeface="Calibri"/>
                <a:ea typeface="Calibri"/>
                <a:cs typeface="Calibri"/>
                <a:sym typeface="Calibri"/>
              </a:defRPr>
            </a:lvl4pPr>
            <a:lvl5pPr marL="1714500" marR="0" lvl="4" indent="-171450" algn="l">
              <a:lnSpc>
                <a:spcPct val="90000"/>
              </a:lnSpc>
              <a:spcBef>
                <a:spcPts val="600"/>
              </a:spcBef>
              <a:spcAft>
                <a:spcPts val="0"/>
              </a:spcAft>
              <a:buClr>
                <a:schemeClr val="dk2"/>
              </a:buClr>
              <a:buSzPts val="2000"/>
              <a:buFont typeface="Arial"/>
              <a:buNone/>
              <a:defRPr sz="1500" b="1" i="0" u="none" strike="noStrike" cap="none">
                <a:solidFill>
                  <a:schemeClr val="dk2"/>
                </a:solidFill>
                <a:latin typeface="Calibri"/>
                <a:ea typeface="Calibri"/>
                <a:cs typeface="Calibri"/>
                <a:sym typeface="Calibri"/>
              </a:defRPr>
            </a:lvl5pPr>
            <a:lvl6pPr marL="2057400" marR="0" lvl="5" indent="-257175" algn="l">
              <a:lnSpc>
                <a:spcPct val="90000"/>
              </a:lnSpc>
              <a:spcBef>
                <a:spcPts val="375"/>
              </a:spcBef>
              <a:spcAft>
                <a:spcPts val="0"/>
              </a:spcAft>
              <a:buClr>
                <a:srgbClr val="FF0000"/>
              </a:buClr>
              <a:buSzPts val="1800"/>
              <a:buFont typeface="Arial"/>
              <a:buChar char="•"/>
              <a:defRPr sz="1350" b="0" i="0" u="none" strike="noStrike" cap="none">
                <a:solidFill>
                  <a:srgbClr val="FF0000"/>
                </a:solidFill>
                <a:latin typeface="Calibri"/>
                <a:ea typeface="Calibri"/>
                <a:cs typeface="Calibri"/>
                <a:sym typeface="Calibri"/>
              </a:defRPr>
            </a:lvl6pPr>
            <a:lvl7pPr marL="2400300" marR="0" lvl="6"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7pPr>
            <a:lvl8pPr marL="2743200" marR="0" lvl="7"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8pPr>
            <a:lvl9pPr marL="3086100" marR="0" lvl="8" indent="-257175" algn="l">
              <a:lnSpc>
                <a:spcPct val="90000"/>
              </a:lnSpc>
              <a:spcBef>
                <a:spcPts val="375"/>
              </a:spcBef>
              <a:spcAft>
                <a:spcPts val="0"/>
              </a:spcAft>
              <a:buClr>
                <a:schemeClr val="dk1"/>
              </a:buClr>
              <a:buSzPts val="1800"/>
              <a:buFont typeface="Arial"/>
              <a:buChar char="•"/>
              <a:defRPr sz="1350" b="0" i="0" u="none" strike="noStrike" cap="none">
                <a:solidFill>
                  <a:schemeClr val="dk1"/>
                </a:solidFill>
                <a:latin typeface="Calibri"/>
                <a:ea typeface="Calibri"/>
                <a:cs typeface="Calibri"/>
                <a:sym typeface="Calibri"/>
              </a:defRPr>
            </a:lvl9pPr>
          </a:lstStyle>
          <a:p>
            <a:endParaRPr/>
          </a:p>
        </p:txBody>
      </p:sp>
      <p:grpSp>
        <p:nvGrpSpPr>
          <p:cNvPr id="126" name="Google Shape;126;p3"/>
          <p:cNvGrpSpPr/>
          <p:nvPr/>
        </p:nvGrpSpPr>
        <p:grpSpPr>
          <a:xfrm>
            <a:off x="-1530678" y="2991543"/>
            <a:ext cx="1404156" cy="2177011"/>
            <a:chOff x="6195941" y="562596"/>
            <a:chExt cx="1872208" cy="2902681"/>
          </a:xfrm>
        </p:grpSpPr>
        <p:grpSp>
          <p:nvGrpSpPr>
            <p:cNvPr id="127" name="Google Shape;127;p3"/>
            <p:cNvGrpSpPr/>
            <p:nvPr/>
          </p:nvGrpSpPr>
          <p:grpSpPr>
            <a:xfrm>
              <a:off x="6195941" y="832626"/>
              <a:ext cx="1872208" cy="2632651"/>
              <a:chOff x="-1872716" y="660661"/>
              <a:chExt cx="1872208" cy="1974490"/>
            </a:xfrm>
          </p:grpSpPr>
          <p:sp>
            <p:nvSpPr>
              <p:cNvPr id="128" name="Google Shape;128;p3"/>
              <p:cNvSpPr txBox="1"/>
              <p:nvPr/>
            </p:nvSpPr>
            <p:spPr>
              <a:xfrm>
                <a:off x="-1872716" y="984698"/>
                <a:ext cx="1872208" cy="1650453"/>
              </a:xfrm>
              <a:prstGeom prst="rect">
                <a:avLst/>
              </a:prstGeom>
              <a:noFill/>
              <a:ln>
                <a:noFill/>
              </a:ln>
            </p:spPr>
            <p:txBody>
              <a:bodyPr spcFirstLastPara="1" wrap="square" lIns="0" tIns="0" rIns="0" bIns="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To format the body text, simply highlight the specific line(s) of text and click ‘tab’ or press ‘increase/decrease list level’ button. If you continue to click the ‘Tab’ button and the text turns red you have tabbed too far and should use the ‘decrease level’ button to return to compliant text.</a:t>
                </a:r>
                <a:endParaRPr kumimoji="0" sz="1050" b="0" i="0" u="none" strike="noStrike" kern="0" cap="none" spc="0" normalizeH="0" baseline="0" noProof="0">
                  <a:ln>
                    <a:noFill/>
                  </a:ln>
                  <a:solidFill>
                    <a:srgbClr val="000000"/>
                  </a:solidFill>
                  <a:effectLst/>
                  <a:uLnTx/>
                  <a:uFillTx/>
                  <a:latin typeface="Arial"/>
                  <a:ea typeface="Arial"/>
                  <a:cs typeface="Arial"/>
                  <a:sym typeface="Arial"/>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a:p>
                <a:pPr marL="0" marR="0" lvl="0" indent="0" algn="l" defTabSz="685800" rtl="0" eaLnBrk="1" fontAlgn="auto" latinLnBrk="0" hangingPunct="1">
                  <a:lnSpc>
                    <a:spcPct val="100000"/>
                  </a:lnSpc>
                  <a:spcBef>
                    <a:spcPts val="0"/>
                  </a:spcBef>
                  <a:spcAft>
                    <a:spcPts val="0"/>
                  </a:spcAft>
                  <a:buClr>
                    <a:srgbClr val="000000"/>
                  </a:buClr>
                  <a:buSzPts val="1100"/>
                  <a:buFont typeface="Arial"/>
                  <a:buNone/>
                  <a:tabLst/>
                  <a:defRPr/>
                </a:pPr>
                <a:r>
                  <a:rPr kumimoji="0" lang="en-GB" sz="825" b="0" i="0" u="none" strike="noStrike" kern="0" cap="none" spc="0" normalizeH="0" baseline="0" noProof="0">
                    <a:ln>
                      <a:noFill/>
                    </a:ln>
                    <a:solidFill>
                      <a:srgbClr val="000000"/>
                    </a:solidFill>
                    <a:effectLst/>
                    <a:uLnTx/>
                    <a:uFillTx/>
                    <a:latin typeface="Calibri"/>
                    <a:ea typeface="Calibri"/>
                    <a:cs typeface="Calibri"/>
                    <a:sym typeface="Calibri"/>
                  </a:rPr>
                  <a:t>Do not use the bullet point button to format your text.</a:t>
                </a:r>
                <a:endParaRPr kumimoji="0" sz="825" b="0" i="0" u="none" strike="noStrike" kern="0" cap="none" spc="0" normalizeH="0" baseline="0" noProof="0">
                  <a:ln>
                    <a:noFill/>
                  </a:ln>
                  <a:solidFill>
                    <a:srgbClr val="000000"/>
                  </a:solidFill>
                  <a:effectLst/>
                  <a:uLnTx/>
                  <a:uFillTx/>
                  <a:latin typeface="Calibri"/>
                  <a:ea typeface="Calibri"/>
                  <a:cs typeface="Calibri"/>
                  <a:sym typeface="Calibri"/>
                </a:endParaRPr>
              </a:p>
            </p:txBody>
          </p:sp>
          <p:pic>
            <p:nvPicPr>
              <p:cNvPr id="129" name="Google Shape;129;p3" descr="icon_information-white.png"/>
              <p:cNvPicPr preferRelativeResize="0"/>
              <p:nvPr/>
            </p:nvPicPr>
            <p:blipFill rotWithShape="1">
              <a:blip r:embed="rId2">
                <a:alphaModFix/>
              </a:blip>
              <a:srcRect/>
              <a:stretch/>
            </p:blipFill>
            <p:spPr>
              <a:xfrm>
                <a:off x="-1764703" y="660661"/>
                <a:ext cx="121592" cy="240085"/>
              </a:xfrm>
              <a:prstGeom prst="rect">
                <a:avLst/>
              </a:prstGeom>
              <a:noFill/>
              <a:ln>
                <a:noFill/>
              </a:ln>
            </p:spPr>
          </p:pic>
        </p:grpSp>
        <p:grpSp>
          <p:nvGrpSpPr>
            <p:cNvPr id="130" name="Google Shape;130;p3"/>
            <p:cNvGrpSpPr/>
            <p:nvPr/>
          </p:nvGrpSpPr>
          <p:grpSpPr>
            <a:xfrm>
              <a:off x="6303954" y="562596"/>
              <a:ext cx="540060" cy="540060"/>
              <a:chOff x="6303954" y="562596"/>
              <a:chExt cx="540060" cy="540060"/>
            </a:xfrm>
          </p:grpSpPr>
          <p:sp>
            <p:nvSpPr>
              <p:cNvPr id="131" name="Google Shape;131;p3"/>
              <p:cNvSpPr/>
              <p:nvPr/>
            </p:nvSpPr>
            <p:spPr>
              <a:xfrm>
                <a:off x="6303954" y="562596"/>
                <a:ext cx="540060" cy="540060"/>
              </a:xfrm>
              <a:prstGeom prst="donut">
                <a:avLst>
                  <a:gd name="adj" fmla="val 7083"/>
                </a:avLst>
              </a:prstGeom>
              <a:solidFill>
                <a:srgbClr val="000000"/>
              </a:solidFill>
              <a:ln>
                <a:noFill/>
              </a:ln>
            </p:spPr>
            <p:txBody>
              <a:bodyPr spcFirstLastPara="1" wrap="square" lIns="91425" tIns="45700" rIns="91425" bIns="45700" anchor="ctr" anchorCtr="0">
                <a:noAutofit/>
              </a:bodyPr>
              <a:lstStyle/>
              <a:p>
                <a:pPr marL="0" marR="0" lvl="0" indent="0" algn="ctr"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pic>
            <p:nvPicPr>
              <p:cNvPr id="132" name="Google Shape;132;p3" descr="increase_indent.png"/>
              <p:cNvPicPr preferRelativeResize="0"/>
              <p:nvPr/>
            </p:nvPicPr>
            <p:blipFill rotWithShape="1">
              <a:blip r:embed="rId3">
                <a:alphaModFix/>
              </a:blip>
              <a:srcRect/>
              <a:stretch/>
            </p:blipFill>
            <p:spPr>
              <a:xfrm>
                <a:off x="6425212" y="679422"/>
                <a:ext cx="317520" cy="317520"/>
              </a:xfrm>
              <a:prstGeom prst="rect">
                <a:avLst/>
              </a:prstGeom>
              <a:noFill/>
              <a:ln>
                <a:noFill/>
              </a:ln>
            </p:spPr>
          </p:pic>
        </p:grpSp>
      </p:grpSp>
      <p:sp>
        <p:nvSpPr>
          <p:cNvPr id="133" name="Google Shape;133;p3"/>
          <p:cNvSpPr/>
          <p:nvPr/>
        </p:nvSpPr>
        <p:spPr>
          <a:xfrm>
            <a:off x="2264304" y="1329714"/>
            <a:ext cx="9336385" cy="6538187"/>
          </a:xfrm>
          <a:custGeom>
            <a:avLst/>
            <a:gdLst/>
            <a:ahLst/>
            <a:cxnLst/>
            <a:rect l="l" t="t" r="r" b="b"/>
            <a:pathLst>
              <a:path w="3654" h="2558" extrusionOk="0">
                <a:moveTo>
                  <a:pt x="2505" y="639"/>
                </a:moveTo>
                <a:cubicBezTo>
                  <a:pt x="2466" y="428"/>
                  <a:pt x="2557" y="234"/>
                  <a:pt x="2707" y="207"/>
                </a:cubicBezTo>
                <a:cubicBezTo>
                  <a:pt x="2858" y="180"/>
                  <a:pt x="3011" y="329"/>
                  <a:pt x="3050" y="540"/>
                </a:cubicBezTo>
                <a:cubicBezTo>
                  <a:pt x="3089" y="751"/>
                  <a:pt x="2998" y="944"/>
                  <a:pt x="2847" y="972"/>
                </a:cubicBezTo>
                <a:cubicBezTo>
                  <a:pt x="2697" y="999"/>
                  <a:pt x="2544" y="850"/>
                  <a:pt x="2505" y="639"/>
                </a:cubicBezTo>
                <a:close/>
                <a:moveTo>
                  <a:pt x="2323" y="2448"/>
                </a:moveTo>
                <a:cubicBezTo>
                  <a:pt x="2417" y="2394"/>
                  <a:pt x="2890" y="2151"/>
                  <a:pt x="3499" y="2335"/>
                </a:cubicBezTo>
                <a:cubicBezTo>
                  <a:pt x="3499" y="2335"/>
                  <a:pt x="3231" y="2150"/>
                  <a:pt x="2857" y="2204"/>
                </a:cubicBezTo>
                <a:cubicBezTo>
                  <a:pt x="2867" y="2200"/>
                  <a:pt x="2877" y="2195"/>
                  <a:pt x="2887" y="2190"/>
                </a:cubicBezTo>
                <a:cubicBezTo>
                  <a:pt x="3654" y="1837"/>
                  <a:pt x="3620" y="1150"/>
                  <a:pt x="3085" y="1034"/>
                </a:cubicBezTo>
                <a:cubicBezTo>
                  <a:pt x="3010" y="1018"/>
                  <a:pt x="2939" y="1008"/>
                  <a:pt x="2872" y="1002"/>
                </a:cubicBezTo>
                <a:cubicBezTo>
                  <a:pt x="3053" y="956"/>
                  <a:pt x="3159" y="718"/>
                  <a:pt x="3112" y="458"/>
                </a:cubicBezTo>
                <a:cubicBezTo>
                  <a:pt x="3062" y="190"/>
                  <a:pt x="2868" y="0"/>
                  <a:pt x="2677" y="35"/>
                </a:cubicBezTo>
                <a:cubicBezTo>
                  <a:pt x="2486" y="70"/>
                  <a:pt x="2371" y="315"/>
                  <a:pt x="2420" y="584"/>
                </a:cubicBezTo>
                <a:cubicBezTo>
                  <a:pt x="2458" y="794"/>
                  <a:pt x="2586" y="955"/>
                  <a:pt x="2731" y="999"/>
                </a:cubicBezTo>
                <a:cubicBezTo>
                  <a:pt x="2283" y="1012"/>
                  <a:pt x="2006" y="1267"/>
                  <a:pt x="1720" y="1495"/>
                </a:cubicBezTo>
                <a:cubicBezTo>
                  <a:pt x="1277" y="1849"/>
                  <a:pt x="1050" y="1845"/>
                  <a:pt x="757" y="1549"/>
                </a:cubicBezTo>
                <a:cubicBezTo>
                  <a:pt x="461" y="1251"/>
                  <a:pt x="0" y="1311"/>
                  <a:pt x="0" y="1311"/>
                </a:cubicBezTo>
                <a:cubicBezTo>
                  <a:pt x="419" y="1311"/>
                  <a:pt x="412" y="1543"/>
                  <a:pt x="818" y="1877"/>
                </a:cubicBezTo>
                <a:cubicBezTo>
                  <a:pt x="1206" y="2196"/>
                  <a:pt x="1957" y="1650"/>
                  <a:pt x="2354" y="1344"/>
                </a:cubicBezTo>
                <a:cubicBezTo>
                  <a:pt x="2941" y="892"/>
                  <a:pt x="3436" y="1466"/>
                  <a:pt x="2965" y="1953"/>
                </a:cubicBezTo>
                <a:cubicBezTo>
                  <a:pt x="2817" y="2106"/>
                  <a:pt x="2642" y="2234"/>
                  <a:pt x="2513" y="2319"/>
                </a:cubicBezTo>
                <a:cubicBezTo>
                  <a:pt x="2467" y="2344"/>
                  <a:pt x="2420" y="2373"/>
                  <a:pt x="2373" y="2406"/>
                </a:cubicBezTo>
                <a:lnTo>
                  <a:pt x="2368" y="2410"/>
                </a:lnTo>
                <a:cubicBezTo>
                  <a:pt x="2344" y="2424"/>
                  <a:pt x="2331" y="2431"/>
                  <a:pt x="2331" y="2431"/>
                </a:cubicBezTo>
                <a:cubicBezTo>
                  <a:pt x="2331" y="2431"/>
                  <a:pt x="2335" y="2430"/>
                  <a:pt x="2345" y="2426"/>
                </a:cubicBezTo>
                <a:lnTo>
                  <a:pt x="2309" y="2452"/>
                </a:lnTo>
                <a:cubicBezTo>
                  <a:pt x="2308" y="2452"/>
                  <a:pt x="2307" y="2452"/>
                  <a:pt x="2306" y="2453"/>
                </a:cubicBezTo>
                <a:cubicBezTo>
                  <a:pt x="2303" y="2451"/>
                  <a:pt x="2299" y="2450"/>
                  <a:pt x="2296" y="2449"/>
                </a:cubicBezTo>
                <a:cubicBezTo>
                  <a:pt x="1712" y="1880"/>
                  <a:pt x="1129" y="2223"/>
                  <a:pt x="1129" y="2223"/>
                </a:cubicBezTo>
                <a:cubicBezTo>
                  <a:pt x="1754" y="2097"/>
                  <a:pt x="2202" y="2384"/>
                  <a:pt x="2290" y="2447"/>
                </a:cubicBezTo>
                <a:cubicBezTo>
                  <a:pt x="1687" y="2222"/>
                  <a:pt x="1072" y="2437"/>
                  <a:pt x="1057" y="2436"/>
                </a:cubicBezTo>
                <a:cubicBezTo>
                  <a:pt x="1842" y="2336"/>
                  <a:pt x="2296" y="2556"/>
                  <a:pt x="2301" y="2558"/>
                </a:cubicBezTo>
                <a:lnTo>
                  <a:pt x="2301" y="2558"/>
                </a:lnTo>
                <a:lnTo>
                  <a:pt x="2301" y="2558"/>
                </a:lnTo>
                <a:cubicBezTo>
                  <a:pt x="2301" y="2558"/>
                  <a:pt x="2301" y="2558"/>
                  <a:pt x="2301" y="2558"/>
                </a:cubicBezTo>
                <a:lnTo>
                  <a:pt x="2301" y="2558"/>
                </a:lnTo>
                <a:cubicBezTo>
                  <a:pt x="2307" y="2556"/>
                  <a:pt x="2779" y="2381"/>
                  <a:pt x="3551" y="2554"/>
                </a:cubicBezTo>
                <a:cubicBezTo>
                  <a:pt x="3535" y="2553"/>
                  <a:pt x="2945" y="2282"/>
                  <a:pt x="2323" y="2448"/>
                </a:cubicBezTo>
                <a:close/>
              </a:path>
            </a:pathLst>
          </a:custGeom>
          <a:solidFill>
            <a:srgbClr val="AEABAB">
              <a:alpha val="9019"/>
            </a:srgbClr>
          </a:solidFill>
          <a:ln>
            <a:noFill/>
          </a:ln>
        </p:spPr>
        <p:txBody>
          <a:bodyPr spcFirstLastPara="1" wrap="square" lIns="68569" tIns="34275" rIns="68569" bIns="34275"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grpSp>
        <p:nvGrpSpPr>
          <p:cNvPr id="134" name="Google Shape;134;p3"/>
          <p:cNvGrpSpPr/>
          <p:nvPr/>
        </p:nvGrpSpPr>
        <p:grpSpPr>
          <a:xfrm>
            <a:off x="7916400" y="221400"/>
            <a:ext cx="894529" cy="359100"/>
            <a:chOff x="1899" y="899"/>
            <a:chExt cx="4165" cy="1672"/>
          </a:xfrm>
        </p:grpSpPr>
        <p:sp>
          <p:nvSpPr>
            <p:cNvPr id="135" name="Google Shape;135;p3"/>
            <p:cNvSpPr/>
            <p:nvPr/>
          </p:nvSpPr>
          <p:spPr>
            <a:xfrm>
              <a:off x="1902" y="2206"/>
              <a:ext cx="79" cy="141"/>
            </a:xfrm>
            <a:custGeom>
              <a:avLst/>
              <a:gdLst/>
              <a:ahLst/>
              <a:cxnLst/>
              <a:rect l="l" t="t" r="r" b="b"/>
              <a:pathLst>
                <a:path w="170" h="303" extrusionOk="0">
                  <a:moveTo>
                    <a:pt x="59" y="143"/>
                  </a:moveTo>
                  <a:cubicBezTo>
                    <a:pt x="61" y="144"/>
                    <a:pt x="65" y="144"/>
                    <a:pt x="68" y="144"/>
                  </a:cubicBezTo>
                  <a:cubicBezTo>
                    <a:pt x="98" y="144"/>
                    <a:pt x="111" y="123"/>
                    <a:pt x="111" y="95"/>
                  </a:cubicBezTo>
                  <a:cubicBezTo>
                    <a:pt x="111" y="68"/>
                    <a:pt x="100" y="48"/>
                    <a:pt x="73" y="48"/>
                  </a:cubicBezTo>
                  <a:cubicBezTo>
                    <a:pt x="68" y="48"/>
                    <a:pt x="62" y="49"/>
                    <a:pt x="59" y="50"/>
                  </a:cubicBezTo>
                  <a:lnTo>
                    <a:pt x="59" y="143"/>
                  </a:lnTo>
                  <a:close/>
                  <a:moveTo>
                    <a:pt x="0" y="6"/>
                  </a:moveTo>
                  <a:cubicBezTo>
                    <a:pt x="16" y="3"/>
                    <a:pt x="39" y="0"/>
                    <a:pt x="61" y="0"/>
                  </a:cubicBezTo>
                  <a:cubicBezTo>
                    <a:pt x="96" y="0"/>
                    <a:pt x="124" y="5"/>
                    <a:pt x="144" y="24"/>
                  </a:cubicBezTo>
                  <a:cubicBezTo>
                    <a:pt x="162" y="39"/>
                    <a:pt x="170" y="64"/>
                    <a:pt x="170" y="90"/>
                  </a:cubicBezTo>
                  <a:cubicBezTo>
                    <a:pt x="170" y="123"/>
                    <a:pt x="160" y="145"/>
                    <a:pt x="144" y="162"/>
                  </a:cubicBezTo>
                  <a:cubicBezTo>
                    <a:pt x="125" y="182"/>
                    <a:pt x="95" y="191"/>
                    <a:pt x="70" y="191"/>
                  </a:cubicBezTo>
                  <a:lnTo>
                    <a:pt x="59" y="191"/>
                  </a:lnTo>
                  <a:lnTo>
                    <a:pt x="59" y="303"/>
                  </a:lnTo>
                  <a:lnTo>
                    <a:pt x="0" y="303"/>
                  </a:lnTo>
                  <a:lnTo>
                    <a:pt x="0" y="6"/>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6" name="Google Shape;136;p3"/>
            <p:cNvSpPr/>
            <p:nvPr/>
          </p:nvSpPr>
          <p:spPr>
            <a:xfrm>
              <a:off x="1995" y="2244"/>
              <a:ext cx="52" cy="103"/>
            </a:xfrm>
            <a:custGeom>
              <a:avLst/>
              <a:gdLst/>
              <a:ahLst/>
              <a:cxnLst/>
              <a:rect l="l" t="t" r="r" b="b"/>
              <a:pathLst>
                <a:path w="111" h="222" extrusionOk="0">
                  <a:moveTo>
                    <a:pt x="1" y="69"/>
                  </a:moveTo>
                  <a:cubicBezTo>
                    <a:pt x="1" y="47"/>
                    <a:pt x="1" y="24"/>
                    <a:pt x="0" y="4"/>
                  </a:cubicBezTo>
                  <a:lnTo>
                    <a:pt x="51" y="4"/>
                  </a:lnTo>
                  <a:lnTo>
                    <a:pt x="54" y="35"/>
                  </a:lnTo>
                  <a:lnTo>
                    <a:pt x="55" y="35"/>
                  </a:lnTo>
                  <a:cubicBezTo>
                    <a:pt x="65" y="12"/>
                    <a:pt x="83" y="0"/>
                    <a:pt x="99" y="0"/>
                  </a:cubicBezTo>
                  <a:cubicBezTo>
                    <a:pt x="105" y="0"/>
                    <a:pt x="108" y="0"/>
                    <a:pt x="111" y="1"/>
                  </a:cubicBezTo>
                  <a:lnTo>
                    <a:pt x="111" y="59"/>
                  </a:lnTo>
                  <a:cubicBezTo>
                    <a:pt x="108" y="58"/>
                    <a:pt x="104" y="58"/>
                    <a:pt x="99" y="58"/>
                  </a:cubicBezTo>
                  <a:cubicBezTo>
                    <a:pt x="86" y="58"/>
                    <a:pt x="70" y="67"/>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7" name="Google Shape;137;p3"/>
            <p:cNvSpPr/>
            <p:nvPr/>
          </p:nvSpPr>
          <p:spPr>
            <a:xfrm>
              <a:off x="2055" y="2244"/>
              <a:ext cx="78" cy="104"/>
            </a:xfrm>
            <a:custGeom>
              <a:avLst/>
              <a:gdLst/>
              <a:ahLst/>
              <a:cxnLst/>
              <a:rect l="l" t="t" r="r" b="b"/>
              <a:pathLst>
                <a:path w="168" h="226" extrusionOk="0">
                  <a:moveTo>
                    <a:pt x="59" y="112"/>
                  </a:moveTo>
                  <a:cubicBezTo>
                    <a:pt x="59" y="150"/>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8" name="Google Shape;138;p3"/>
            <p:cNvSpPr/>
            <p:nvPr/>
          </p:nvSpPr>
          <p:spPr>
            <a:xfrm>
              <a:off x="2141" y="2201"/>
              <a:ext cx="65" cy="146"/>
            </a:xfrm>
            <a:custGeom>
              <a:avLst/>
              <a:gdLst/>
              <a:ahLst/>
              <a:cxnLst/>
              <a:rect l="l" t="t" r="r" b="b"/>
              <a:pathLst>
                <a:path w="140" h="313" extrusionOk="0">
                  <a:moveTo>
                    <a:pt x="29" y="313"/>
                  </a:moveTo>
                  <a:lnTo>
                    <a:pt x="29" y="136"/>
                  </a:lnTo>
                  <a:lnTo>
                    <a:pt x="0" y="136"/>
                  </a:lnTo>
                  <a:lnTo>
                    <a:pt x="0" y="95"/>
                  </a:lnTo>
                  <a:lnTo>
                    <a:pt x="29" y="95"/>
                  </a:lnTo>
                  <a:lnTo>
                    <a:pt x="29" y="86"/>
                  </a:lnTo>
                  <a:cubicBezTo>
                    <a:pt x="29" y="61"/>
                    <a:pt x="34" y="38"/>
                    <a:pt x="52" y="20"/>
                  </a:cubicBezTo>
                  <a:cubicBezTo>
                    <a:pt x="65" y="7"/>
                    <a:pt x="84" y="0"/>
                    <a:pt x="104" y="0"/>
                  </a:cubicBezTo>
                  <a:cubicBezTo>
                    <a:pt x="119" y="0"/>
                    <a:pt x="131" y="2"/>
                    <a:pt x="140" y="5"/>
                  </a:cubicBezTo>
                  <a:lnTo>
                    <a:pt x="133" y="51"/>
                  </a:lnTo>
                  <a:cubicBezTo>
                    <a:pt x="128" y="49"/>
                    <a:pt x="122" y="48"/>
                    <a:pt x="115" y="48"/>
                  </a:cubicBezTo>
                  <a:cubicBezTo>
                    <a:pt x="95" y="48"/>
                    <a:pt x="88" y="65"/>
                    <a:pt x="88" y="84"/>
                  </a:cubicBezTo>
                  <a:lnTo>
                    <a:pt x="88" y="95"/>
                  </a:lnTo>
                  <a:lnTo>
                    <a:pt x="126" y="95"/>
                  </a:lnTo>
                  <a:lnTo>
                    <a:pt x="126" y="136"/>
                  </a:lnTo>
                  <a:lnTo>
                    <a:pt x="88" y="136"/>
                  </a:lnTo>
                  <a:lnTo>
                    <a:pt x="88" y="313"/>
                  </a:lnTo>
                  <a:lnTo>
                    <a:pt x="29" y="31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39" name="Google Shape;139;p3"/>
            <p:cNvSpPr/>
            <p:nvPr/>
          </p:nvSpPr>
          <p:spPr>
            <a:xfrm>
              <a:off x="2207"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5" y="177"/>
                    <a:pt x="145" y="173"/>
                  </a:cubicBezTo>
                  <a:lnTo>
                    <a:pt x="153" y="215"/>
                  </a:lnTo>
                  <a:cubicBezTo>
                    <a:pt x="138" y="221"/>
                    <a:pt x="115" y="225"/>
                    <a:pt x="92" y="225"/>
                  </a:cubicBezTo>
                  <a:cubicBezTo>
                    <a:pt x="33" y="225"/>
                    <a:pt x="0" y="186"/>
                    <a:pt x="0" y="117"/>
                  </a:cubicBezTo>
                  <a:cubicBezTo>
                    <a:pt x="0" y="44"/>
                    <a:pt x="38" y="0"/>
                    <a:pt x="88" y="0"/>
                  </a:cubicBezTo>
                  <a:cubicBezTo>
                    <a:pt x="135" y="0"/>
                    <a:pt x="162" y="37"/>
                    <a:pt x="162" y="103"/>
                  </a:cubicBezTo>
                  <a:cubicBezTo>
                    <a:pt x="162" y="119"/>
                    <a:pt x="162" y="127"/>
                    <a:pt x="161" y="134"/>
                  </a:cubicBezTo>
                  <a:lnTo>
                    <a:pt x="56" y="13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0" name="Google Shape;140;p3"/>
            <p:cNvSpPr/>
            <p:nvPr/>
          </p:nvSpPr>
          <p:spPr>
            <a:xfrm>
              <a:off x="2293" y="2244"/>
              <a:ext cx="60" cy="104"/>
            </a:xfrm>
            <a:custGeom>
              <a:avLst/>
              <a:gdLst/>
              <a:ahLst/>
              <a:cxnLst/>
              <a:rect l="l" t="t" r="r" b="b"/>
              <a:pathLst>
                <a:path w="128" h="225" extrusionOk="0">
                  <a:moveTo>
                    <a:pt x="11" y="169"/>
                  </a:moveTo>
                  <a:cubicBezTo>
                    <a:pt x="20" y="175"/>
                    <a:pt x="36" y="181"/>
                    <a:pt x="51" y="181"/>
                  </a:cubicBezTo>
                  <a:cubicBezTo>
                    <a:pt x="66" y="181"/>
                    <a:pt x="74" y="174"/>
                    <a:pt x="74" y="161"/>
                  </a:cubicBezTo>
                  <a:cubicBezTo>
                    <a:pt x="74" y="150"/>
                    <a:pt x="68" y="143"/>
                    <a:pt x="49" y="132"/>
                  </a:cubicBezTo>
                  <a:cubicBezTo>
                    <a:pt x="13" y="112"/>
                    <a:pt x="4" y="89"/>
                    <a:pt x="4" y="69"/>
                  </a:cubicBezTo>
                  <a:cubicBezTo>
                    <a:pt x="4" y="29"/>
                    <a:pt x="33" y="0"/>
                    <a:pt x="77" y="0"/>
                  </a:cubicBezTo>
                  <a:cubicBezTo>
                    <a:pt x="95" y="0"/>
                    <a:pt x="109" y="4"/>
                    <a:pt x="121" y="10"/>
                  </a:cubicBezTo>
                  <a:lnTo>
                    <a:pt x="111" y="53"/>
                  </a:lnTo>
                  <a:cubicBezTo>
                    <a:pt x="102" y="48"/>
                    <a:pt x="92" y="44"/>
                    <a:pt x="80" y="44"/>
                  </a:cubicBezTo>
                  <a:cubicBezTo>
                    <a:pt x="65" y="44"/>
                    <a:pt x="58" y="53"/>
                    <a:pt x="58" y="63"/>
                  </a:cubicBezTo>
                  <a:cubicBezTo>
                    <a:pt x="58" y="72"/>
                    <a:pt x="63" y="78"/>
                    <a:pt x="84" y="90"/>
                  </a:cubicBezTo>
                  <a:cubicBezTo>
                    <a:pt x="116" y="108"/>
                    <a:pt x="128" y="131"/>
                    <a:pt x="128" y="156"/>
                  </a:cubicBezTo>
                  <a:cubicBezTo>
                    <a:pt x="128" y="201"/>
                    <a:pt x="96" y="225"/>
                    <a:pt x="51" y="225"/>
                  </a:cubicBezTo>
                  <a:cubicBezTo>
                    <a:pt x="32" y="225"/>
                    <a:pt x="11" y="220"/>
                    <a:pt x="0" y="212"/>
                  </a:cubicBezTo>
                  <a:lnTo>
                    <a:pt x="11" y="1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1" name="Google Shape;141;p3"/>
            <p:cNvSpPr/>
            <p:nvPr/>
          </p:nvSpPr>
          <p:spPr>
            <a:xfrm>
              <a:off x="2363" y="2244"/>
              <a:ext cx="59"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2"/>
                    <a:pt x="4" y="89"/>
                    <a:pt x="4" y="69"/>
                  </a:cubicBezTo>
                  <a:cubicBezTo>
                    <a:pt x="4" y="29"/>
                    <a:pt x="32" y="0"/>
                    <a:pt x="76" y="0"/>
                  </a:cubicBezTo>
                  <a:cubicBezTo>
                    <a:pt x="95" y="0"/>
                    <a:pt x="109" y="4"/>
                    <a:pt x="121" y="10"/>
                  </a:cubicBezTo>
                  <a:lnTo>
                    <a:pt x="110" y="53"/>
                  </a:lnTo>
                  <a:cubicBezTo>
                    <a:pt x="102" y="48"/>
                    <a:pt x="92" y="44"/>
                    <a:pt x="80" y="44"/>
                  </a:cubicBezTo>
                  <a:cubicBezTo>
                    <a:pt x="65" y="44"/>
                    <a:pt x="58" y="53"/>
                    <a:pt x="58" y="63"/>
                  </a:cubicBezTo>
                  <a:cubicBezTo>
                    <a:pt x="58" y="72"/>
                    <a:pt x="63" y="78"/>
                    <a:pt x="83" y="90"/>
                  </a:cubicBezTo>
                  <a:cubicBezTo>
                    <a:pt x="116" y="108"/>
                    <a:pt x="128" y="131"/>
                    <a:pt x="128" y="156"/>
                  </a:cubicBezTo>
                  <a:cubicBezTo>
                    <a:pt x="128" y="201"/>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2" name="Google Shape;142;p3"/>
            <p:cNvSpPr/>
            <p:nvPr/>
          </p:nvSpPr>
          <p:spPr>
            <a:xfrm>
              <a:off x="2436" y="2204"/>
              <a:ext cx="28" cy="143"/>
            </a:xfrm>
            <a:custGeom>
              <a:avLst/>
              <a:gdLst/>
              <a:ahLst/>
              <a:cxnLst/>
              <a:rect l="l" t="t" r="r" b="b"/>
              <a:pathLst>
                <a:path w="61" h="308" extrusionOk="0">
                  <a:moveTo>
                    <a:pt x="2" y="308"/>
                  </a:moveTo>
                  <a:lnTo>
                    <a:pt x="2" y="90"/>
                  </a:lnTo>
                  <a:lnTo>
                    <a:pt x="61" y="90"/>
                  </a:lnTo>
                  <a:lnTo>
                    <a:pt x="61" y="308"/>
                  </a:lnTo>
                  <a:lnTo>
                    <a:pt x="2" y="308"/>
                  </a:lnTo>
                  <a:close/>
                  <a:moveTo>
                    <a:pt x="61" y="31"/>
                  </a:moveTo>
                  <a:cubicBezTo>
                    <a:pt x="61" y="50"/>
                    <a:pt x="48" y="63"/>
                    <a:pt x="30" y="63"/>
                  </a:cubicBezTo>
                  <a:cubicBezTo>
                    <a:pt x="14" y="63"/>
                    <a:pt x="0" y="50"/>
                    <a:pt x="1" y="31"/>
                  </a:cubicBezTo>
                  <a:cubicBezTo>
                    <a:pt x="0" y="12"/>
                    <a:pt x="15" y="0"/>
                    <a:pt x="31" y="0"/>
                  </a:cubicBezTo>
                  <a:cubicBezTo>
                    <a:pt x="48" y="0"/>
                    <a:pt x="61" y="12"/>
                    <a:pt x="61" y="31"/>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3" name="Google Shape;143;p3"/>
            <p:cNvSpPr/>
            <p:nvPr/>
          </p:nvSpPr>
          <p:spPr>
            <a:xfrm>
              <a:off x="2482" y="2244"/>
              <a:ext cx="77" cy="104"/>
            </a:xfrm>
            <a:custGeom>
              <a:avLst/>
              <a:gdLst/>
              <a:ahLst/>
              <a:cxnLst/>
              <a:rect l="l" t="t" r="r" b="b"/>
              <a:pathLst>
                <a:path w="168" h="226" extrusionOk="0">
                  <a:moveTo>
                    <a:pt x="58" y="112"/>
                  </a:moveTo>
                  <a:cubicBezTo>
                    <a:pt x="58" y="150"/>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6"/>
                    <a:pt x="84" y="226"/>
                  </a:cubicBezTo>
                  <a:cubicBezTo>
                    <a:pt x="31" y="226"/>
                    <a:pt x="0" y="185"/>
                    <a:pt x="0" y="114"/>
                  </a:cubicBezTo>
                  <a:cubicBezTo>
                    <a:pt x="0" y="35"/>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4" name="Google Shape;144;p3"/>
            <p:cNvSpPr/>
            <p:nvPr/>
          </p:nvSpPr>
          <p:spPr>
            <a:xfrm>
              <a:off x="2575" y="2244"/>
              <a:ext cx="78" cy="103"/>
            </a:xfrm>
            <a:custGeom>
              <a:avLst/>
              <a:gdLst/>
              <a:ahLst/>
              <a:cxnLst/>
              <a:rect l="l" t="t" r="r" b="b"/>
              <a:pathLst>
                <a:path w="167" h="222" extrusionOk="0">
                  <a:moveTo>
                    <a:pt x="2" y="69"/>
                  </a:moveTo>
                  <a:cubicBezTo>
                    <a:pt x="2" y="45"/>
                    <a:pt x="1" y="24"/>
                    <a:pt x="0" y="4"/>
                  </a:cubicBezTo>
                  <a:lnTo>
                    <a:pt x="51" y="4"/>
                  </a:lnTo>
                  <a:lnTo>
                    <a:pt x="54" y="29"/>
                  </a:lnTo>
                  <a:lnTo>
                    <a:pt x="55" y="29"/>
                  </a:lnTo>
                  <a:cubicBezTo>
                    <a:pt x="66" y="11"/>
                    <a:pt x="85" y="0"/>
                    <a:pt x="108" y="0"/>
                  </a:cubicBezTo>
                  <a:cubicBezTo>
                    <a:pt x="150" y="0"/>
                    <a:pt x="167" y="33"/>
                    <a:pt x="167" y="82"/>
                  </a:cubicBezTo>
                  <a:lnTo>
                    <a:pt x="167" y="222"/>
                  </a:lnTo>
                  <a:lnTo>
                    <a:pt x="108" y="222"/>
                  </a:lnTo>
                  <a:lnTo>
                    <a:pt x="108" y="85"/>
                  </a:lnTo>
                  <a:cubicBezTo>
                    <a:pt x="108" y="67"/>
                    <a:pt x="103" y="49"/>
                    <a:pt x="86" y="49"/>
                  </a:cubicBezTo>
                  <a:cubicBezTo>
                    <a:pt x="76" y="49"/>
                    <a:pt x="68" y="56"/>
                    <a:pt x="64" y="69"/>
                  </a:cubicBezTo>
                  <a:cubicBezTo>
                    <a:pt x="62" y="73"/>
                    <a:pt x="61" y="80"/>
                    <a:pt x="61" y="89"/>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5" name="Google Shape;145;p3"/>
            <p:cNvSpPr/>
            <p:nvPr/>
          </p:nvSpPr>
          <p:spPr>
            <a:xfrm>
              <a:off x="2667" y="2244"/>
              <a:ext cx="76" cy="104"/>
            </a:xfrm>
            <a:custGeom>
              <a:avLst/>
              <a:gdLst/>
              <a:ahLst/>
              <a:cxnLst/>
              <a:rect l="l" t="t" r="r" b="b"/>
              <a:pathLst>
                <a:path w="163" h="226" extrusionOk="0">
                  <a:moveTo>
                    <a:pt x="102" y="116"/>
                  </a:moveTo>
                  <a:cubicBezTo>
                    <a:pt x="83" y="116"/>
                    <a:pt x="56" y="123"/>
                    <a:pt x="56" y="153"/>
                  </a:cubicBezTo>
                  <a:cubicBezTo>
                    <a:pt x="56" y="175"/>
                    <a:pt x="68" y="183"/>
                    <a:pt x="77" y="183"/>
                  </a:cubicBezTo>
                  <a:cubicBezTo>
                    <a:pt x="86" y="183"/>
                    <a:pt x="97" y="177"/>
                    <a:pt x="101" y="164"/>
                  </a:cubicBezTo>
                  <a:cubicBezTo>
                    <a:pt x="102" y="161"/>
                    <a:pt x="102" y="157"/>
                    <a:pt x="102" y="154"/>
                  </a:cubicBezTo>
                  <a:lnTo>
                    <a:pt x="102" y="116"/>
                  </a:lnTo>
                  <a:close/>
                  <a:moveTo>
                    <a:pt x="110" y="222"/>
                  </a:moveTo>
                  <a:lnTo>
                    <a:pt x="107" y="201"/>
                  </a:lnTo>
                  <a:lnTo>
                    <a:pt x="106" y="201"/>
                  </a:lnTo>
                  <a:cubicBezTo>
                    <a:pt x="94" y="218"/>
                    <a:pt x="77" y="226"/>
                    <a:pt x="58" y="226"/>
                  </a:cubicBezTo>
                  <a:cubicBezTo>
                    <a:pt x="25" y="226"/>
                    <a:pt x="0" y="198"/>
                    <a:pt x="0" y="159"/>
                  </a:cubicBezTo>
                  <a:cubicBezTo>
                    <a:pt x="0" y="102"/>
                    <a:pt x="51" y="78"/>
                    <a:pt x="101" y="78"/>
                  </a:cubicBezTo>
                  <a:lnTo>
                    <a:pt x="101" y="73"/>
                  </a:lnTo>
                  <a:cubicBezTo>
                    <a:pt x="101" y="56"/>
                    <a:pt x="90" y="43"/>
                    <a:pt x="70" y="43"/>
                  </a:cubicBezTo>
                  <a:cubicBezTo>
                    <a:pt x="52" y="43"/>
                    <a:pt x="38" y="48"/>
                    <a:pt x="25" y="56"/>
                  </a:cubicBezTo>
                  <a:lnTo>
                    <a:pt x="14" y="17"/>
                  </a:lnTo>
                  <a:cubicBezTo>
                    <a:pt x="26" y="9"/>
                    <a:pt x="52" y="0"/>
                    <a:pt x="82" y="0"/>
                  </a:cubicBezTo>
                  <a:cubicBezTo>
                    <a:pt x="149" y="0"/>
                    <a:pt x="160" y="46"/>
                    <a:pt x="160" y="91"/>
                  </a:cubicBezTo>
                  <a:lnTo>
                    <a:pt x="160" y="172"/>
                  </a:lnTo>
                  <a:cubicBezTo>
                    <a:pt x="160" y="190"/>
                    <a:pt x="161" y="208"/>
                    <a:pt x="163" y="222"/>
                  </a:cubicBezTo>
                  <a:lnTo>
                    <a:pt x="110"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6" name="Google Shape;146;p3"/>
            <p:cNvSpPr/>
            <p:nvPr/>
          </p:nvSpPr>
          <p:spPr>
            <a:xfrm>
              <a:off x="2762" y="2203"/>
              <a:ext cx="28"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7" name="Google Shape;147;p3"/>
            <p:cNvSpPr/>
            <p:nvPr/>
          </p:nvSpPr>
          <p:spPr>
            <a:xfrm>
              <a:off x="2848" y="2206"/>
              <a:ext cx="84" cy="142"/>
            </a:xfrm>
            <a:custGeom>
              <a:avLst/>
              <a:gdLst/>
              <a:ahLst/>
              <a:cxnLst/>
              <a:rect l="l" t="t" r="r" b="b"/>
              <a:pathLst>
                <a:path w="183" h="306" extrusionOk="0">
                  <a:moveTo>
                    <a:pt x="59" y="257"/>
                  </a:moveTo>
                  <a:cubicBezTo>
                    <a:pt x="62" y="258"/>
                    <a:pt x="66" y="258"/>
                    <a:pt x="69" y="258"/>
                  </a:cubicBezTo>
                  <a:cubicBezTo>
                    <a:pt x="97" y="258"/>
                    <a:pt x="122" y="230"/>
                    <a:pt x="122" y="147"/>
                  </a:cubicBezTo>
                  <a:cubicBezTo>
                    <a:pt x="122" y="85"/>
                    <a:pt x="106" y="47"/>
                    <a:pt x="70" y="47"/>
                  </a:cubicBezTo>
                  <a:cubicBezTo>
                    <a:pt x="66" y="47"/>
                    <a:pt x="62" y="47"/>
                    <a:pt x="59" y="49"/>
                  </a:cubicBezTo>
                  <a:lnTo>
                    <a:pt x="59" y="257"/>
                  </a:lnTo>
                  <a:close/>
                  <a:moveTo>
                    <a:pt x="0" y="6"/>
                  </a:moveTo>
                  <a:cubicBezTo>
                    <a:pt x="15" y="3"/>
                    <a:pt x="36" y="0"/>
                    <a:pt x="60" y="0"/>
                  </a:cubicBezTo>
                  <a:cubicBezTo>
                    <a:pt x="98" y="0"/>
                    <a:pt x="124" y="9"/>
                    <a:pt x="144" y="27"/>
                  </a:cubicBezTo>
                  <a:cubicBezTo>
                    <a:pt x="170" y="51"/>
                    <a:pt x="183" y="90"/>
                    <a:pt x="183" y="149"/>
                  </a:cubicBezTo>
                  <a:cubicBezTo>
                    <a:pt x="183" y="210"/>
                    <a:pt x="168" y="253"/>
                    <a:pt x="141" y="276"/>
                  </a:cubicBezTo>
                  <a:cubicBezTo>
                    <a:pt x="121" y="296"/>
                    <a:pt x="91" y="306"/>
                    <a:pt x="48" y="306"/>
                  </a:cubicBezTo>
                  <a:cubicBezTo>
                    <a:pt x="30" y="306"/>
                    <a:pt x="12" y="304"/>
                    <a:pt x="0" y="302"/>
                  </a:cubicBezTo>
                  <a:lnTo>
                    <a:pt x="0" y="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8" name="Google Shape;148;p3"/>
            <p:cNvSpPr/>
            <p:nvPr/>
          </p:nvSpPr>
          <p:spPr>
            <a:xfrm>
              <a:off x="2945"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49" name="Google Shape;149;p3"/>
            <p:cNvSpPr/>
            <p:nvPr/>
          </p:nvSpPr>
          <p:spPr>
            <a:xfrm>
              <a:off x="3025" y="2246"/>
              <a:ext cx="80" cy="101"/>
            </a:xfrm>
            <a:custGeom>
              <a:avLst/>
              <a:gdLst/>
              <a:ahLst/>
              <a:cxnLst/>
              <a:rect l="l" t="t" r="r" b="b"/>
              <a:pathLst>
                <a:path w="172" h="218" extrusionOk="0">
                  <a:moveTo>
                    <a:pt x="62" y="0"/>
                  </a:moveTo>
                  <a:lnTo>
                    <a:pt x="79" y="97"/>
                  </a:lnTo>
                  <a:cubicBezTo>
                    <a:pt x="82" y="117"/>
                    <a:pt x="85" y="136"/>
                    <a:pt x="88" y="158"/>
                  </a:cubicBezTo>
                  <a:lnTo>
                    <a:pt x="89" y="158"/>
                  </a:lnTo>
                  <a:cubicBezTo>
                    <a:pt x="92" y="136"/>
                    <a:pt x="94" y="118"/>
                    <a:pt x="97" y="97"/>
                  </a:cubicBezTo>
                  <a:lnTo>
                    <a:pt x="115" y="0"/>
                  </a:lnTo>
                  <a:lnTo>
                    <a:pt x="172" y="0"/>
                  </a:lnTo>
                  <a:lnTo>
                    <a:pt x="114" y="218"/>
                  </a:lnTo>
                  <a:lnTo>
                    <a:pt x="59" y="218"/>
                  </a:lnTo>
                  <a:lnTo>
                    <a:pt x="0" y="0"/>
                  </a:lnTo>
                  <a:lnTo>
                    <a:pt x="62"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0" name="Google Shape;150;p3"/>
            <p:cNvSpPr/>
            <p:nvPr/>
          </p:nvSpPr>
          <p:spPr>
            <a:xfrm>
              <a:off x="3111"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7"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1" name="Google Shape;151;p3"/>
            <p:cNvSpPr/>
            <p:nvPr/>
          </p:nvSpPr>
          <p:spPr>
            <a:xfrm>
              <a:off x="3203" y="2203"/>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2" name="Google Shape;152;p3"/>
            <p:cNvSpPr/>
            <p:nvPr/>
          </p:nvSpPr>
          <p:spPr>
            <a:xfrm>
              <a:off x="3247" y="2244"/>
              <a:ext cx="78" cy="104"/>
            </a:xfrm>
            <a:custGeom>
              <a:avLst/>
              <a:gdLst/>
              <a:ahLst/>
              <a:cxnLst/>
              <a:rect l="l" t="t" r="r" b="b"/>
              <a:pathLst>
                <a:path w="168" h="226" extrusionOk="0">
                  <a:moveTo>
                    <a:pt x="59" y="112"/>
                  </a:moveTo>
                  <a:cubicBezTo>
                    <a:pt x="59" y="150"/>
                    <a:pt x="65" y="181"/>
                    <a:pt x="86" y="181"/>
                  </a:cubicBezTo>
                  <a:cubicBezTo>
                    <a:pt x="105" y="181"/>
                    <a:pt x="109" y="144"/>
                    <a:pt x="109" y="112"/>
                  </a:cubicBezTo>
                  <a:cubicBezTo>
                    <a:pt x="109" y="82"/>
                    <a:pt x="105" y="44"/>
                    <a:pt x="85" y="44"/>
                  </a:cubicBezTo>
                  <a:cubicBezTo>
                    <a:pt x="63" y="44"/>
                    <a:pt x="59" y="82"/>
                    <a:pt x="59" y="112"/>
                  </a:cubicBezTo>
                  <a:close/>
                  <a:moveTo>
                    <a:pt x="168" y="112"/>
                  </a:moveTo>
                  <a:cubicBezTo>
                    <a:pt x="168" y="203"/>
                    <a:pt x="118" y="226"/>
                    <a:pt x="84" y="226"/>
                  </a:cubicBezTo>
                  <a:cubicBezTo>
                    <a:pt x="32" y="226"/>
                    <a:pt x="0" y="185"/>
                    <a:pt x="0" y="114"/>
                  </a:cubicBezTo>
                  <a:cubicBezTo>
                    <a:pt x="0" y="35"/>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3" name="Google Shape;153;p3"/>
            <p:cNvSpPr/>
            <p:nvPr/>
          </p:nvSpPr>
          <p:spPr>
            <a:xfrm>
              <a:off x="3341" y="2244"/>
              <a:ext cx="79" cy="142"/>
            </a:xfrm>
            <a:custGeom>
              <a:avLst/>
              <a:gdLst/>
              <a:ahLst/>
              <a:cxnLst/>
              <a:rect l="l" t="t" r="r" b="b"/>
              <a:pathLst>
                <a:path w="170" h="308" extrusionOk="0">
                  <a:moveTo>
                    <a:pt x="61" y="142"/>
                  </a:moveTo>
                  <a:cubicBezTo>
                    <a:pt x="61" y="150"/>
                    <a:pt x="62" y="157"/>
                    <a:pt x="64" y="161"/>
                  </a:cubicBezTo>
                  <a:cubicBezTo>
                    <a:pt x="69" y="174"/>
                    <a:pt x="76" y="178"/>
                    <a:pt x="83" y="178"/>
                  </a:cubicBezTo>
                  <a:cubicBezTo>
                    <a:pt x="104" y="178"/>
                    <a:pt x="111" y="148"/>
                    <a:pt x="111" y="113"/>
                  </a:cubicBezTo>
                  <a:cubicBezTo>
                    <a:pt x="111" y="72"/>
                    <a:pt x="101" y="49"/>
                    <a:pt x="84" y="49"/>
                  </a:cubicBezTo>
                  <a:cubicBezTo>
                    <a:pt x="75" y="49"/>
                    <a:pt x="66" y="58"/>
                    <a:pt x="64" y="68"/>
                  </a:cubicBezTo>
                  <a:cubicBezTo>
                    <a:pt x="62" y="72"/>
                    <a:pt x="61" y="78"/>
                    <a:pt x="61" y="84"/>
                  </a:cubicBezTo>
                  <a:lnTo>
                    <a:pt x="61" y="142"/>
                  </a:lnTo>
                  <a:close/>
                  <a:moveTo>
                    <a:pt x="2" y="73"/>
                  </a:moveTo>
                  <a:cubicBezTo>
                    <a:pt x="2" y="46"/>
                    <a:pt x="1" y="24"/>
                    <a:pt x="0" y="4"/>
                  </a:cubicBezTo>
                  <a:lnTo>
                    <a:pt x="52" y="4"/>
                  </a:lnTo>
                  <a:lnTo>
                    <a:pt x="55" y="29"/>
                  </a:lnTo>
                  <a:lnTo>
                    <a:pt x="56" y="29"/>
                  </a:lnTo>
                  <a:cubicBezTo>
                    <a:pt x="65" y="11"/>
                    <a:pt x="81" y="0"/>
                    <a:pt x="102" y="0"/>
                  </a:cubicBezTo>
                  <a:cubicBezTo>
                    <a:pt x="150" y="0"/>
                    <a:pt x="170" y="52"/>
                    <a:pt x="170" y="113"/>
                  </a:cubicBezTo>
                  <a:cubicBezTo>
                    <a:pt x="170" y="191"/>
                    <a:pt x="135" y="226"/>
                    <a:pt x="98" y="226"/>
                  </a:cubicBezTo>
                  <a:cubicBezTo>
                    <a:pt x="80" y="226"/>
                    <a:pt x="68" y="215"/>
                    <a:pt x="62" y="204"/>
                  </a:cubicBezTo>
                  <a:lnTo>
                    <a:pt x="61" y="204"/>
                  </a:lnTo>
                  <a:lnTo>
                    <a:pt x="61" y="308"/>
                  </a:lnTo>
                  <a:lnTo>
                    <a:pt x="2" y="308"/>
                  </a:lnTo>
                  <a:lnTo>
                    <a:pt x="2" y="7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4" name="Google Shape;154;p3"/>
            <p:cNvSpPr/>
            <p:nvPr/>
          </p:nvSpPr>
          <p:spPr>
            <a:xfrm>
              <a:off x="3436" y="2244"/>
              <a:ext cx="123" cy="103"/>
            </a:xfrm>
            <a:custGeom>
              <a:avLst/>
              <a:gdLst/>
              <a:ahLst/>
              <a:cxnLst/>
              <a:rect l="l" t="t" r="r" b="b"/>
              <a:pathLst>
                <a:path w="266" h="222" extrusionOk="0">
                  <a:moveTo>
                    <a:pt x="2" y="69"/>
                  </a:moveTo>
                  <a:cubicBezTo>
                    <a:pt x="2" y="45"/>
                    <a:pt x="0" y="24"/>
                    <a:pt x="0" y="4"/>
                  </a:cubicBezTo>
                  <a:lnTo>
                    <a:pt x="51" y="4"/>
                  </a:lnTo>
                  <a:lnTo>
                    <a:pt x="54" y="29"/>
                  </a:lnTo>
                  <a:lnTo>
                    <a:pt x="55" y="29"/>
                  </a:lnTo>
                  <a:cubicBezTo>
                    <a:pt x="66" y="12"/>
                    <a:pt x="84" y="0"/>
                    <a:pt x="107" y="0"/>
                  </a:cubicBezTo>
                  <a:cubicBezTo>
                    <a:pt x="132" y="0"/>
                    <a:pt x="148" y="11"/>
                    <a:pt x="155" y="29"/>
                  </a:cubicBezTo>
                  <a:lnTo>
                    <a:pt x="156" y="29"/>
                  </a:lnTo>
                  <a:cubicBezTo>
                    <a:pt x="162" y="21"/>
                    <a:pt x="170" y="13"/>
                    <a:pt x="178" y="8"/>
                  </a:cubicBezTo>
                  <a:cubicBezTo>
                    <a:pt x="187" y="3"/>
                    <a:pt x="198" y="0"/>
                    <a:pt x="209" y="0"/>
                  </a:cubicBezTo>
                  <a:cubicBezTo>
                    <a:pt x="248" y="0"/>
                    <a:pt x="266" y="31"/>
                    <a:pt x="266" y="84"/>
                  </a:cubicBezTo>
                  <a:lnTo>
                    <a:pt x="266" y="222"/>
                  </a:lnTo>
                  <a:lnTo>
                    <a:pt x="207" y="222"/>
                  </a:lnTo>
                  <a:lnTo>
                    <a:pt x="207" y="93"/>
                  </a:lnTo>
                  <a:cubicBezTo>
                    <a:pt x="207" y="68"/>
                    <a:pt x="205" y="48"/>
                    <a:pt x="187" y="48"/>
                  </a:cubicBezTo>
                  <a:cubicBezTo>
                    <a:pt x="176" y="48"/>
                    <a:pt x="169" y="55"/>
                    <a:pt x="165" y="68"/>
                  </a:cubicBezTo>
                  <a:cubicBezTo>
                    <a:pt x="164" y="72"/>
                    <a:pt x="163" y="78"/>
                    <a:pt x="163" y="84"/>
                  </a:cubicBezTo>
                  <a:lnTo>
                    <a:pt x="163" y="222"/>
                  </a:lnTo>
                  <a:lnTo>
                    <a:pt x="105" y="222"/>
                  </a:lnTo>
                  <a:lnTo>
                    <a:pt x="105" y="85"/>
                  </a:lnTo>
                  <a:cubicBezTo>
                    <a:pt x="105" y="69"/>
                    <a:pt x="103" y="48"/>
                    <a:pt x="84" y="48"/>
                  </a:cubicBezTo>
                  <a:cubicBezTo>
                    <a:pt x="75" y="48"/>
                    <a:pt x="66" y="55"/>
                    <a:pt x="62" y="68"/>
                  </a:cubicBezTo>
                  <a:cubicBezTo>
                    <a:pt x="61" y="72"/>
                    <a:pt x="60" y="78"/>
                    <a:pt x="60" y="85"/>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5" name="Google Shape;155;p3"/>
            <p:cNvSpPr/>
            <p:nvPr/>
          </p:nvSpPr>
          <p:spPr>
            <a:xfrm>
              <a:off x="3576" y="2244"/>
              <a:ext cx="75" cy="104"/>
            </a:xfrm>
            <a:custGeom>
              <a:avLst/>
              <a:gdLst/>
              <a:ahLst/>
              <a:cxnLst/>
              <a:rect l="l" t="t" r="r" b="b"/>
              <a:pathLst>
                <a:path w="162" h="225" extrusionOk="0">
                  <a:moveTo>
                    <a:pt x="109" y="93"/>
                  </a:moveTo>
                  <a:cubicBezTo>
                    <a:pt x="109" y="64"/>
                    <a:pt x="102" y="42"/>
                    <a:pt x="84" y="42"/>
                  </a:cubicBezTo>
                  <a:cubicBezTo>
                    <a:pt x="65" y="42"/>
                    <a:pt x="57" y="71"/>
                    <a:pt x="57" y="93"/>
                  </a:cubicBezTo>
                  <a:lnTo>
                    <a:pt x="109" y="93"/>
                  </a:lnTo>
                  <a:close/>
                  <a:moveTo>
                    <a:pt x="56" y="134"/>
                  </a:moveTo>
                  <a:cubicBezTo>
                    <a:pt x="57" y="168"/>
                    <a:pt x="77" y="180"/>
                    <a:pt x="103" y="180"/>
                  </a:cubicBezTo>
                  <a:cubicBezTo>
                    <a:pt x="120" y="180"/>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3"/>
                  </a:cubicBezTo>
                  <a:cubicBezTo>
                    <a:pt x="162" y="119"/>
                    <a:pt x="162" y="127"/>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6" name="Google Shape;156;p3"/>
            <p:cNvSpPr/>
            <p:nvPr/>
          </p:nvSpPr>
          <p:spPr>
            <a:xfrm>
              <a:off x="3668" y="2244"/>
              <a:ext cx="76" cy="103"/>
            </a:xfrm>
            <a:custGeom>
              <a:avLst/>
              <a:gdLst/>
              <a:ahLst/>
              <a:cxnLst/>
              <a:rect l="l" t="t" r="r" b="b"/>
              <a:pathLst>
                <a:path w="166" h="222" extrusionOk="0">
                  <a:moveTo>
                    <a:pt x="2" y="69"/>
                  </a:moveTo>
                  <a:cubicBezTo>
                    <a:pt x="2" y="45"/>
                    <a:pt x="0" y="24"/>
                    <a:pt x="0" y="4"/>
                  </a:cubicBezTo>
                  <a:lnTo>
                    <a:pt x="51" y="4"/>
                  </a:lnTo>
                  <a:lnTo>
                    <a:pt x="53" y="29"/>
                  </a:lnTo>
                  <a:lnTo>
                    <a:pt x="54" y="29"/>
                  </a:lnTo>
                  <a:cubicBezTo>
                    <a:pt x="66" y="11"/>
                    <a:pt x="85" y="0"/>
                    <a:pt x="108" y="0"/>
                  </a:cubicBezTo>
                  <a:cubicBezTo>
                    <a:pt x="149" y="0"/>
                    <a:pt x="166" y="33"/>
                    <a:pt x="166" y="82"/>
                  </a:cubicBezTo>
                  <a:lnTo>
                    <a:pt x="166" y="222"/>
                  </a:lnTo>
                  <a:lnTo>
                    <a:pt x="107" y="222"/>
                  </a:lnTo>
                  <a:lnTo>
                    <a:pt x="107" y="85"/>
                  </a:lnTo>
                  <a:cubicBezTo>
                    <a:pt x="107" y="67"/>
                    <a:pt x="103" y="49"/>
                    <a:pt x="86" y="49"/>
                  </a:cubicBezTo>
                  <a:cubicBezTo>
                    <a:pt x="76" y="49"/>
                    <a:pt x="68" y="56"/>
                    <a:pt x="64" y="69"/>
                  </a:cubicBezTo>
                  <a:cubicBezTo>
                    <a:pt x="62" y="73"/>
                    <a:pt x="60" y="80"/>
                    <a:pt x="60" y="89"/>
                  </a:cubicBezTo>
                  <a:lnTo>
                    <a:pt x="60"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7" name="Google Shape;157;p3"/>
            <p:cNvSpPr/>
            <p:nvPr/>
          </p:nvSpPr>
          <p:spPr>
            <a:xfrm>
              <a:off x="3758" y="2218"/>
              <a:ext cx="59" cy="130"/>
            </a:xfrm>
            <a:custGeom>
              <a:avLst/>
              <a:gdLst/>
              <a:ahLst/>
              <a:cxnLst/>
              <a:rect l="l" t="t" r="r" b="b"/>
              <a:pathLst>
                <a:path w="128" h="281" extrusionOk="0">
                  <a:moveTo>
                    <a:pt x="85" y="0"/>
                  </a:moveTo>
                  <a:lnTo>
                    <a:pt x="85" y="60"/>
                  </a:lnTo>
                  <a:lnTo>
                    <a:pt x="128" y="60"/>
                  </a:lnTo>
                  <a:lnTo>
                    <a:pt x="128" y="101"/>
                  </a:lnTo>
                  <a:lnTo>
                    <a:pt x="85" y="101"/>
                  </a:lnTo>
                  <a:lnTo>
                    <a:pt x="85" y="201"/>
                  </a:lnTo>
                  <a:cubicBezTo>
                    <a:pt x="85" y="226"/>
                    <a:pt x="95" y="233"/>
                    <a:pt x="107" y="233"/>
                  </a:cubicBezTo>
                  <a:cubicBezTo>
                    <a:pt x="113" y="233"/>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60"/>
                  </a:lnTo>
                  <a:lnTo>
                    <a:pt x="26" y="60"/>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8" name="Google Shape;158;p3"/>
            <p:cNvSpPr/>
            <p:nvPr/>
          </p:nvSpPr>
          <p:spPr>
            <a:xfrm>
              <a:off x="2139" y="2423"/>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59" name="Google Shape;159;p3"/>
            <p:cNvSpPr/>
            <p:nvPr/>
          </p:nvSpPr>
          <p:spPr>
            <a:xfrm>
              <a:off x="2225" y="2461"/>
              <a:ext cx="76"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0" name="Google Shape;160;p3"/>
            <p:cNvSpPr/>
            <p:nvPr/>
          </p:nvSpPr>
          <p:spPr>
            <a:xfrm>
              <a:off x="2318"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1" name="Google Shape;161;p3"/>
            <p:cNvSpPr/>
            <p:nvPr/>
          </p:nvSpPr>
          <p:spPr>
            <a:xfrm>
              <a:off x="2376" y="2462"/>
              <a:ext cx="80" cy="102"/>
            </a:xfrm>
            <a:custGeom>
              <a:avLst/>
              <a:gdLst/>
              <a:ahLst/>
              <a:cxnLst/>
              <a:rect l="l" t="t" r="r" b="b"/>
              <a:pathLst>
                <a:path w="173" h="219" extrusionOk="0">
                  <a:moveTo>
                    <a:pt x="62" y="0"/>
                  </a:moveTo>
                  <a:lnTo>
                    <a:pt x="79" y="98"/>
                  </a:lnTo>
                  <a:cubicBezTo>
                    <a:pt x="82" y="117"/>
                    <a:pt x="85" y="137"/>
                    <a:pt x="88" y="159"/>
                  </a:cubicBezTo>
                  <a:lnTo>
                    <a:pt x="89" y="159"/>
                  </a:lnTo>
                  <a:cubicBezTo>
                    <a:pt x="92" y="137"/>
                    <a:pt x="95" y="118"/>
                    <a:pt x="98" y="98"/>
                  </a:cubicBezTo>
                  <a:lnTo>
                    <a:pt x="115" y="0"/>
                  </a:lnTo>
                  <a:lnTo>
                    <a:pt x="173" y="0"/>
                  </a:lnTo>
                  <a:lnTo>
                    <a:pt x="114" y="219"/>
                  </a:lnTo>
                  <a:lnTo>
                    <a:pt x="59" y="219"/>
                  </a:lnTo>
                  <a:lnTo>
                    <a:pt x="0" y="0"/>
                  </a:lnTo>
                  <a:lnTo>
                    <a:pt x="62"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2" name="Google Shape;162;p3"/>
            <p:cNvSpPr/>
            <p:nvPr/>
          </p:nvSpPr>
          <p:spPr>
            <a:xfrm>
              <a:off x="2467" y="2421"/>
              <a:ext cx="28" cy="143"/>
            </a:xfrm>
            <a:custGeom>
              <a:avLst/>
              <a:gdLst/>
              <a:ahLst/>
              <a:cxnLst/>
              <a:rect l="l" t="t" r="r" b="b"/>
              <a:pathLst>
                <a:path w="62" h="309" extrusionOk="0">
                  <a:moveTo>
                    <a:pt x="2" y="309"/>
                  </a:moveTo>
                  <a:lnTo>
                    <a:pt x="2" y="90"/>
                  </a:lnTo>
                  <a:lnTo>
                    <a:pt x="61" y="90"/>
                  </a:lnTo>
                  <a:lnTo>
                    <a:pt x="61" y="309"/>
                  </a:lnTo>
                  <a:lnTo>
                    <a:pt x="2" y="309"/>
                  </a:lnTo>
                  <a:close/>
                  <a:moveTo>
                    <a:pt x="61" y="32"/>
                  </a:moveTo>
                  <a:cubicBezTo>
                    <a:pt x="62" y="51"/>
                    <a:pt x="48" y="64"/>
                    <a:pt x="30" y="64"/>
                  </a:cubicBezTo>
                  <a:cubicBezTo>
                    <a:pt x="14" y="64"/>
                    <a:pt x="0" y="51"/>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3" name="Google Shape;163;p3"/>
            <p:cNvSpPr/>
            <p:nvPr/>
          </p:nvSpPr>
          <p:spPr>
            <a:xfrm>
              <a:off x="2512" y="2461"/>
              <a:ext cx="61" cy="104"/>
            </a:xfrm>
            <a:custGeom>
              <a:avLst/>
              <a:gdLst/>
              <a:ahLst/>
              <a:cxnLst/>
              <a:rect l="l" t="t" r="r" b="b"/>
              <a:pathLst>
                <a:path w="132" h="225" extrusionOk="0">
                  <a:moveTo>
                    <a:pt x="129" y="218"/>
                  </a:moveTo>
                  <a:cubicBezTo>
                    <a:pt x="123" y="221"/>
                    <a:pt x="108" y="225"/>
                    <a:pt x="92" y="225"/>
                  </a:cubicBezTo>
                  <a:cubicBezTo>
                    <a:pt x="36" y="225"/>
                    <a:pt x="0" y="186"/>
                    <a:pt x="0" y="115"/>
                  </a:cubicBezTo>
                  <a:cubicBezTo>
                    <a:pt x="0" y="47"/>
                    <a:pt x="39" y="0"/>
                    <a:pt x="100" y="0"/>
                  </a:cubicBezTo>
                  <a:cubicBezTo>
                    <a:pt x="114" y="0"/>
                    <a:pt x="127" y="3"/>
                    <a:pt x="132" y="6"/>
                  </a:cubicBezTo>
                  <a:lnTo>
                    <a:pt x="125" y="52"/>
                  </a:lnTo>
                  <a:cubicBezTo>
                    <a:pt x="120" y="50"/>
                    <a:pt x="113" y="48"/>
                    <a:pt x="103" y="48"/>
                  </a:cubicBezTo>
                  <a:cubicBezTo>
                    <a:pt x="75" y="48"/>
                    <a:pt x="58" y="75"/>
                    <a:pt x="58" y="113"/>
                  </a:cubicBezTo>
                  <a:cubicBezTo>
                    <a:pt x="58" y="153"/>
                    <a:pt x="75" y="177"/>
                    <a:pt x="102" y="177"/>
                  </a:cubicBezTo>
                  <a:cubicBezTo>
                    <a:pt x="110"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4" name="Google Shape;164;p3"/>
            <p:cNvSpPr/>
            <p:nvPr/>
          </p:nvSpPr>
          <p:spPr>
            <a:xfrm>
              <a:off x="2580" y="2461"/>
              <a:ext cx="76"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8" y="180"/>
                    <a:pt x="104"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5" name="Google Shape;165;p3"/>
            <p:cNvSpPr/>
            <p:nvPr/>
          </p:nvSpPr>
          <p:spPr>
            <a:xfrm>
              <a:off x="2698" y="2419"/>
              <a:ext cx="65" cy="145"/>
            </a:xfrm>
            <a:custGeom>
              <a:avLst/>
              <a:gdLst/>
              <a:ahLst/>
              <a:cxnLst/>
              <a:rect l="l" t="t" r="r" b="b"/>
              <a:pathLst>
                <a:path w="140" h="313" extrusionOk="0">
                  <a:moveTo>
                    <a:pt x="29" y="313"/>
                  </a:moveTo>
                  <a:lnTo>
                    <a:pt x="29" y="136"/>
                  </a:lnTo>
                  <a:lnTo>
                    <a:pt x="0" y="136"/>
                  </a:lnTo>
                  <a:lnTo>
                    <a:pt x="0" y="94"/>
                  </a:lnTo>
                  <a:lnTo>
                    <a:pt x="29" y="94"/>
                  </a:lnTo>
                  <a:lnTo>
                    <a:pt x="29" y="85"/>
                  </a:lnTo>
                  <a:cubicBezTo>
                    <a:pt x="29" y="61"/>
                    <a:pt x="34" y="38"/>
                    <a:pt x="52" y="20"/>
                  </a:cubicBezTo>
                  <a:cubicBezTo>
                    <a:pt x="65" y="7"/>
                    <a:pt x="84" y="0"/>
                    <a:pt x="104" y="0"/>
                  </a:cubicBezTo>
                  <a:cubicBezTo>
                    <a:pt x="120" y="0"/>
                    <a:pt x="131" y="2"/>
                    <a:pt x="140" y="5"/>
                  </a:cubicBezTo>
                  <a:lnTo>
                    <a:pt x="133" y="50"/>
                  </a:lnTo>
                  <a:cubicBezTo>
                    <a:pt x="129" y="49"/>
                    <a:pt x="122" y="48"/>
                    <a:pt x="115" y="48"/>
                  </a:cubicBezTo>
                  <a:cubicBezTo>
                    <a:pt x="95" y="48"/>
                    <a:pt x="88" y="65"/>
                    <a:pt x="88" y="84"/>
                  </a:cubicBezTo>
                  <a:lnTo>
                    <a:pt x="88" y="94"/>
                  </a:lnTo>
                  <a:lnTo>
                    <a:pt x="126" y="94"/>
                  </a:lnTo>
                  <a:lnTo>
                    <a:pt x="126" y="136"/>
                  </a:lnTo>
                  <a:lnTo>
                    <a:pt x="88" y="136"/>
                  </a:lnTo>
                  <a:lnTo>
                    <a:pt x="88" y="313"/>
                  </a:lnTo>
                  <a:lnTo>
                    <a:pt x="29" y="31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6" name="Google Shape;166;p3"/>
            <p:cNvSpPr/>
            <p:nvPr/>
          </p:nvSpPr>
          <p:spPr>
            <a:xfrm>
              <a:off x="2764" y="2461"/>
              <a:ext cx="78" cy="104"/>
            </a:xfrm>
            <a:custGeom>
              <a:avLst/>
              <a:gdLst/>
              <a:ahLst/>
              <a:cxnLst/>
              <a:rect l="l" t="t" r="r" b="b"/>
              <a:pathLst>
                <a:path w="168" h="225" extrusionOk="0">
                  <a:moveTo>
                    <a:pt x="59" y="112"/>
                  </a:moveTo>
                  <a:cubicBezTo>
                    <a:pt x="59" y="149"/>
                    <a:pt x="65" y="181"/>
                    <a:pt x="86" y="181"/>
                  </a:cubicBezTo>
                  <a:cubicBezTo>
                    <a:pt x="105" y="181"/>
                    <a:pt x="110" y="144"/>
                    <a:pt x="110" y="112"/>
                  </a:cubicBezTo>
                  <a:cubicBezTo>
                    <a:pt x="110" y="82"/>
                    <a:pt x="105" y="44"/>
                    <a:pt x="85" y="44"/>
                  </a:cubicBezTo>
                  <a:cubicBezTo>
                    <a:pt x="63" y="44"/>
                    <a:pt x="59" y="82"/>
                    <a:pt x="59" y="112"/>
                  </a:cubicBezTo>
                  <a:close/>
                  <a:moveTo>
                    <a:pt x="168" y="112"/>
                  </a:moveTo>
                  <a:cubicBezTo>
                    <a:pt x="168" y="203"/>
                    <a:pt x="118" y="225"/>
                    <a:pt x="84" y="225"/>
                  </a:cubicBezTo>
                  <a:cubicBezTo>
                    <a:pt x="32" y="225"/>
                    <a:pt x="0" y="184"/>
                    <a:pt x="0" y="113"/>
                  </a:cubicBezTo>
                  <a:cubicBezTo>
                    <a:pt x="0" y="34"/>
                    <a:pt x="42" y="0"/>
                    <a:pt x="85" y="0"/>
                  </a:cubicBezTo>
                  <a:cubicBezTo>
                    <a:pt x="137" y="0"/>
                    <a:pt x="168" y="43"/>
                    <a:pt x="168" y="11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7" name="Google Shape;167;p3"/>
            <p:cNvSpPr/>
            <p:nvPr/>
          </p:nvSpPr>
          <p:spPr>
            <a:xfrm>
              <a:off x="2857" y="2461"/>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99" y="0"/>
                  </a:cubicBezTo>
                  <a:cubicBezTo>
                    <a:pt x="105" y="0"/>
                    <a:pt x="108" y="0"/>
                    <a:pt x="112" y="0"/>
                  </a:cubicBezTo>
                  <a:lnTo>
                    <a:pt x="112" y="59"/>
                  </a:lnTo>
                  <a:cubicBezTo>
                    <a:pt x="108" y="58"/>
                    <a:pt x="104" y="58"/>
                    <a:pt x="99"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8" name="Google Shape;168;p3"/>
            <p:cNvSpPr/>
            <p:nvPr/>
          </p:nvSpPr>
          <p:spPr>
            <a:xfrm>
              <a:off x="2944" y="2424"/>
              <a:ext cx="77" cy="140"/>
            </a:xfrm>
            <a:custGeom>
              <a:avLst/>
              <a:gdLst/>
              <a:ahLst/>
              <a:cxnLst/>
              <a:rect l="l" t="t" r="r" b="b"/>
              <a:pathLst>
                <a:path w="77" h="140" extrusionOk="0">
                  <a:moveTo>
                    <a:pt x="25" y="25"/>
                  </a:moveTo>
                  <a:lnTo>
                    <a:pt x="0" y="25"/>
                  </a:lnTo>
                  <a:lnTo>
                    <a:pt x="0" y="0"/>
                  </a:lnTo>
                  <a:lnTo>
                    <a:pt x="77" y="0"/>
                  </a:lnTo>
                  <a:lnTo>
                    <a:pt x="77" y="25"/>
                  </a:lnTo>
                  <a:lnTo>
                    <a:pt x="52" y="25"/>
                  </a:lnTo>
                  <a:lnTo>
                    <a:pt x="52" y="140"/>
                  </a:lnTo>
                  <a:lnTo>
                    <a:pt x="25" y="140"/>
                  </a:lnTo>
                  <a:lnTo>
                    <a:pt x="25" y="25"/>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69" name="Google Shape;169;p3"/>
            <p:cNvSpPr/>
            <p:nvPr/>
          </p:nvSpPr>
          <p:spPr>
            <a:xfrm>
              <a:off x="3021" y="2461"/>
              <a:ext cx="75" cy="104"/>
            </a:xfrm>
            <a:custGeom>
              <a:avLst/>
              <a:gdLst/>
              <a:ahLst/>
              <a:cxnLst/>
              <a:rect l="l" t="t" r="r" b="b"/>
              <a:pathLst>
                <a:path w="162" h="225" extrusionOk="0">
                  <a:moveTo>
                    <a:pt x="109" y="92"/>
                  </a:moveTo>
                  <a:cubicBezTo>
                    <a:pt x="109" y="64"/>
                    <a:pt x="102" y="42"/>
                    <a:pt x="84" y="42"/>
                  </a:cubicBezTo>
                  <a:cubicBezTo>
                    <a:pt x="65" y="42"/>
                    <a:pt x="57" y="70"/>
                    <a:pt x="57" y="92"/>
                  </a:cubicBezTo>
                  <a:lnTo>
                    <a:pt x="109" y="92"/>
                  </a:lnTo>
                  <a:close/>
                  <a:moveTo>
                    <a:pt x="56" y="133"/>
                  </a:moveTo>
                  <a:cubicBezTo>
                    <a:pt x="57" y="167"/>
                    <a:pt x="77" y="180"/>
                    <a:pt x="103" y="180"/>
                  </a:cubicBezTo>
                  <a:cubicBezTo>
                    <a:pt x="120" y="180"/>
                    <a:pt x="134" y="176"/>
                    <a:pt x="145" y="173"/>
                  </a:cubicBezTo>
                  <a:lnTo>
                    <a:pt x="153" y="215"/>
                  </a:lnTo>
                  <a:cubicBezTo>
                    <a:pt x="138" y="221"/>
                    <a:pt x="115" y="225"/>
                    <a:pt x="92" y="225"/>
                  </a:cubicBezTo>
                  <a:cubicBezTo>
                    <a:pt x="33" y="225"/>
                    <a:pt x="0" y="185"/>
                    <a:pt x="0" y="117"/>
                  </a:cubicBezTo>
                  <a:cubicBezTo>
                    <a:pt x="0" y="43"/>
                    <a:pt x="38" y="0"/>
                    <a:pt x="88" y="0"/>
                  </a:cubicBezTo>
                  <a:cubicBezTo>
                    <a:pt x="135" y="0"/>
                    <a:pt x="162" y="37"/>
                    <a:pt x="162" y="103"/>
                  </a:cubicBezTo>
                  <a:cubicBezTo>
                    <a:pt x="162" y="119"/>
                    <a:pt x="162" y="127"/>
                    <a:pt x="161" y="133"/>
                  </a:cubicBezTo>
                  <a:lnTo>
                    <a:pt x="56"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0" name="Google Shape;170;p3"/>
            <p:cNvSpPr/>
            <p:nvPr/>
          </p:nvSpPr>
          <p:spPr>
            <a:xfrm>
              <a:off x="3107" y="2461"/>
              <a:ext cx="76" cy="104"/>
            </a:xfrm>
            <a:custGeom>
              <a:avLst/>
              <a:gdLst/>
              <a:ahLst/>
              <a:cxnLst/>
              <a:rect l="l" t="t" r="r" b="b"/>
              <a:pathLst>
                <a:path w="164" h="225" extrusionOk="0">
                  <a:moveTo>
                    <a:pt x="103" y="115"/>
                  </a:moveTo>
                  <a:cubicBezTo>
                    <a:pt x="83" y="116"/>
                    <a:pt x="56" y="122"/>
                    <a:pt x="56" y="153"/>
                  </a:cubicBezTo>
                  <a:cubicBezTo>
                    <a:pt x="56" y="175"/>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3"/>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1" name="Google Shape;171;p3"/>
            <p:cNvSpPr/>
            <p:nvPr/>
          </p:nvSpPr>
          <p:spPr>
            <a:xfrm>
              <a:off x="3199" y="2461"/>
              <a:ext cx="61" cy="104"/>
            </a:xfrm>
            <a:custGeom>
              <a:avLst/>
              <a:gdLst/>
              <a:ahLst/>
              <a:cxnLst/>
              <a:rect l="l" t="t" r="r" b="b"/>
              <a:pathLst>
                <a:path w="133" h="225" extrusionOk="0">
                  <a:moveTo>
                    <a:pt x="129" y="218"/>
                  </a:moveTo>
                  <a:cubicBezTo>
                    <a:pt x="123" y="221"/>
                    <a:pt x="109" y="225"/>
                    <a:pt x="92" y="225"/>
                  </a:cubicBezTo>
                  <a:cubicBezTo>
                    <a:pt x="36" y="225"/>
                    <a:pt x="0" y="186"/>
                    <a:pt x="0" y="115"/>
                  </a:cubicBezTo>
                  <a:cubicBezTo>
                    <a:pt x="0" y="47"/>
                    <a:pt x="40" y="0"/>
                    <a:pt x="101" y="0"/>
                  </a:cubicBezTo>
                  <a:cubicBezTo>
                    <a:pt x="114" y="0"/>
                    <a:pt x="127" y="3"/>
                    <a:pt x="133" y="6"/>
                  </a:cubicBezTo>
                  <a:lnTo>
                    <a:pt x="125" y="52"/>
                  </a:lnTo>
                  <a:cubicBezTo>
                    <a:pt x="120" y="50"/>
                    <a:pt x="113" y="48"/>
                    <a:pt x="103" y="48"/>
                  </a:cubicBezTo>
                  <a:cubicBezTo>
                    <a:pt x="75" y="48"/>
                    <a:pt x="58" y="75"/>
                    <a:pt x="58" y="113"/>
                  </a:cubicBezTo>
                  <a:cubicBezTo>
                    <a:pt x="58" y="153"/>
                    <a:pt x="75" y="177"/>
                    <a:pt x="102" y="177"/>
                  </a:cubicBezTo>
                  <a:cubicBezTo>
                    <a:pt x="111" y="177"/>
                    <a:pt x="118" y="175"/>
                    <a:pt x="124" y="172"/>
                  </a:cubicBezTo>
                  <a:lnTo>
                    <a:pt x="129" y="21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2" name="Google Shape;172;p3"/>
            <p:cNvSpPr/>
            <p:nvPr/>
          </p:nvSpPr>
          <p:spPr>
            <a:xfrm>
              <a:off x="3270" y="2420"/>
              <a:ext cx="77"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7" y="90"/>
                    <a:pt x="98" y="88"/>
                    <a:pt x="109" y="88"/>
                  </a:cubicBezTo>
                  <a:cubicBezTo>
                    <a:pt x="149" y="88"/>
                    <a:pt x="165" y="122"/>
                    <a:pt x="165" y="177"/>
                  </a:cubicBezTo>
                  <a:lnTo>
                    <a:pt x="165" y="310"/>
                  </a:lnTo>
                  <a:lnTo>
                    <a:pt x="106" y="310"/>
                  </a:lnTo>
                  <a:lnTo>
                    <a:pt x="106" y="177"/>
                  </a:lnTo>
                  <a:cubicBezTo>
                    <a:pt x="106" y="156"/>
                    <a:pt x="102" y="137"/>
                    <a:pt x="84" y="137"/>
                  </a:cubicBezTo>
                  <a:cubicBezTo>
                    <a:pt x="74" y="137"/>
                    <a:pt x="66" y="143"/>
                    <a:pt x="61" y="157"/>
                  </a:cubicBezTo>
                  <a:cubicBezTo>
                    <a:pt x="61"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3" name="Google Shape;173;p3"/>
            <p:cNvSpPr/>
            <p:nvPr/>
          </p:nvSpPr>
          <p:spPr>
            <a:xfrm>
              <a:off x="3364" y="2461"/>
              <a:ext cx="75" cy="104"/>
            </a:xfrm>
            <a:custGeom>
              <a:avLst/>
              <a:gdLst/>
              <a:ahLst/>
              <a:cxnLst/>
              <a:rect l="l" t="t" r="r" b="b"/>
              <a:pathLst>
                <a:path w="163" h="225" extrusionOk="0">
                  <a:moveTo>
                    <a:pt x="109" y="92"/>
                  </a:moveTo>
                  <a:cubicBezTo>
                    <a:pt x="109" y="64"/>
                    <a:pt x="102" y="42"/>
                    <a:pt x="85"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4" name="Google Shape;174;p3"/>
            <p:cNvSpPr/>
            <p:nvPr/>
          </p:nvSpPr>
          <p:spPr>
            <a:xfrm>
              <a:off x="3454" y="2461"/>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4" y="0"/>
                    <a:pt x="100" y="0"/>
                  </a:cubicBezTo>
                  <a:cubicBezTo>
                    <a:pt x="106" y="0"/>
                    <a:pt x="109" y="0"/>
                    <a:pt x="112" y="0"/>
                  </a:cubicBezTo>
                  <a:lnTo>
                    <a:pt x="112" y="59"/>
                  </a:lnTo>
                  <a:cubicBezTo>
                    <a:pt x="109" y="58"/>
                    <a:pt x="105" y="58"/>
                    <a:pt x="100" y="58"/>
                  </a:cubicBezTo>
                  <a:cubicBezTo>
                    <a:pt x="87" y="58"/>
                    <a:pt x="70" y="66"/>
                    <a:pt x="64" y="89"/>
                  </a:cubicBezTo>
                  <a:cubicBezTo>
                    <a:pt x="62" y="94"/>
                    <a:pt x="62" y="102"/>
                    <a:pt x="62" y="111"/>
                  </a:cubicBezTo>
                  <a:lnTo>
                    <a:pt x="62"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5" name="Google Shape;175;p3"/>
            <p:cNvSpPr/>
            <p:nvPr/>
          </p:nvSpPr>
          <p:spPr>
            <a:xfrm>
              <a:off x="3512" y="2461"/>
              <a:ext cx="60" cy="104"/>
            </a:xfrm>
            <a:custGeom>
              <a:avLst/>
              <a:gdLst/>
              <a:ahLst/>
              <a:cxnLst/>
              <a:rect l="l" t="t" r="r" b="b"/>
              <a:pathLst>
                <a:path w="128" h="225" extrusionOk="0">
                  <a:moveTo>
                    <a:pt x="11" y="169"/>
                  </a:moveTo>
                  <a:cubicBezTo>
                    <a:pt x="19" y="175"/>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6"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6" name="Google Shape;176;p3"/>
            <p:cNvSpPr/>
            <p:nvPr/>
          </p:nvSpPr>
          <p:spPr>
            <a:xfrm>
              <a:off x="1899" y="1222"/>
              <a:ext cx="707" cy="797"/>
            </a:xfrm>
            <a:custGeom>
              <a:avLst/>
              <a:gdLst/>
              <a:ahLst/>
              <a:cxnLst/>
              <a:rect l="l" t="t" r="r" b="b"/>
              <a:pathLst>
                <a:path w="1526" h="1722" extrusionOk="0">
                  <a:moveTo>
                    <a:pt x="0" y="0"/>
                  </a:moveTo>
                  <a:lnTo>
                    <a:pt x="841" y="0"/>
                  </a:lnTo>
                  <a:cubicBezTo>
                    <a:pt x="1058" y="0"/>
                    <a:pt x="1227" y="42"/>
                    <a:pt x="1346" y="127"/>
                  </a:cubicBezTo>
                  <a:cubicBezTo>
                    <a:pt x="1466" y="213"/>
                    <a:pt x="1526" y="333"/>
                    <a:pt x="1526" y="490"/>
                  </a:cubicBezTo>
                  <a:cubicBezTo>
                    <a:pt x="1526" y="571"/>
                    <a:pt x="1506" y="653"/>
                    <a:pt x="1466" y="735"/>
                  </a:cubicBezTo>
                  <a:cubicBezTo>
                    <a:pt x="1427" y="817"/>
                    <a:pt x="1344" y="888"/>
                    <a:pt x="1217" y="948"/>
                  </a:cubicBezTo>
                  <a:cubicBezTo>
                    <a:pt x="1091" y="1009"/>
                    <a:pt x="932" y="1039"/>
                    <a:pt x="741" y="1039"/>
                  </a:cubicBezTo>
                  <a:lnTo>
                    <a:pt x="555" y="1039"/>
                  </a:lnTo>
                  <a:lnTo>
                    <a:pt x="555" y="1722"/>
                  </a:lnTo>
                  <a:lnTo>
                    <a:pt x="0" y="1722"/>
                  </a:lnTo>
                  <a:lnTo>
                    <a:pt x="0" y="0"/>
                  </a:lnTo>
                  <a:close/>
                  <a:moveTo>
                    <a:pt x="555" y="332"/>
                  </a:moveTo>
                  <a:lnTo>
                    <a:pt x="555" y="701"/>
                  </a:lnTo>
                  <a:lnTo>
                    <a:pt x="676" y="701"/>
                  </a:lnTo>
                  <a:cubicBezTo>
                    <a:pt x="766" y="701"/>
                    <a:pt x="837" y="684"/>
                    <a:pt x="891" y="650"/>
                  </a:cubicBezTo>
                  <a:cubicBezTo>
                    <a:pt x="944" y="615"/>
                    <a:pt x="971" y="567"/>
                    <a:pt x="971" y="506"/>
                  </a:cubicBezTo>
                  <a:cubicBezTo>
                    <a:pt x="971" y="447"/>
                    <a:pt x="950" y="404"/>
                    <a:pt x="909" y="375"/>
                  </a:cubicBezTo>
                  <a:cubicBezTo>
                    <a:pt x="868" y="346"/>
                    <a:pt x="807" y="332"/>
                    <a:pt x="725" y="332"/>
                  </a:cubicBezTo>
                  <a:lnTo>
                    <a:pt x="555" y="332"/>
                  </a:lnTo>
                  <a:lnTo>
                    <a:pt x="555" y="332"/>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7" name="Google Shape;177;p3"/>
            <p:cNvSpPr/>
            <p:nvPr/>
          </p:nvSpPr>
          <p:spPr>
            <a:xfrm>
              <a:off x="2711" y="1222"/>
              <a:ext cx="732" cy="797"/>
            </a:xfrm>
            <a:custGeom>
              <a:avLst/>
              <a:gdLst/>
              <a:ahLst/>
              <a:cxnLst/>
              <a:rect l="l" t="t" r="r" b="b"/>
              <a:pathLst>
                <a:path w="1581" h="1722" extrusionOk="0">
                  <a:moveTo>
                    <a:pt x="0" y="0"/>
                  </a:moveTo>
                  <a:lnTo>
                    <a:pt x="688" y="0"/>
                  </a:lnTo>
                  <a:cubicBezTo>
                    <a:pt x="895" y="0"/>
                    <a:pt x="1066" y="35"/>
                    <a:pt x="1203" y="106"/>
                  </a:cubicBezTo>
                  <a:cubicBezTo>
                    <a:pt x="1339" y="177"/>
                    <a:pt x="1436" y="277"/>
                    <a:pt x="1494" y="408"/>
                  </a:cubicBezTo>
                  <a:cubicBezTo>
                    <a:pt x="1552" y="539"/>
                    <a:pt x="1581" y="684"/>
                    <a:pt x="1581" y="842"/>
                  </a:cubicBezTo>
                  <a:cubicBezTo>
                    <a:pt x="1581" y="1107"/>
                    <a:pt x="1499" y="1321"/>
                    <a:pt x="1335" y="1481"/>
                  </a:cubicBezTo>
                  <a:cubicBezTo>
                    <a:pt x="1171" y="1642"/>
                    <a:pt x="931" y="1722"/>
                    <a:pt x="614" y="1722"/>
                  </a:cubicBezTo>
                  <a:lnTo>
                    <a:pt x="0" y="1722"/>
                  </a:lnTo>
                  <a:lnTo>
                    <a:pt x="0" y="0"/>
                  </a:lnTo>
                  <a:close/>
                  <a:moveTo>
                    <a:pt x="550" y="334"/>
                  </a:moveTo>
                  <a:lnTo>
                    <a:pt x="550" y="1385"/>
                  </a:lnTo>
                  <a:lnTo>
                    <a:pt x="589" y="1385"/>
                  </a:lnTo>
                  <a:cubicBezTo>
                    <a:pt x="874" y="1385"/>
                    <a:pt x="1017" y="1196"/>
                    <a:pt x="1017" y="819"/>
                  </a:cubicBezTo>
                  <a:cubicBezTo>
                    <a:pt x="1017" y="674"/>
                    <a:pt x="986" y="556"/>
                    <a:pt x="924" y="468"/>
                  </a:cubicBezTo>
                  <a:cubicBezTo>
                    <a:pt x="863" y="379"/>
                    <a:pt x="762" y="334"/>
                    <a:pt x="622" y="334"/>
                  </a:cubicBezTo>
                  <a:lnTo>
                    <a:pt x="550" y="334"/>
                  </a:lnTo>
                  <a:lnTo>
                    <a:pt x="550" y="334"/>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8" name="Google Shape;178;p3"/>
            <p:cNvSpPr/>
            <p:nvPr/>
          </p:nvSpPr>
          <p:spPr>
            <a:xfrm>
              <a:off x="3536" y="1208"/>
              <a:ext cx="639" cy="824"/>
            </a:xfrm>
            <a:custGeom>
              <a:avLst/>
              <a:gdLst/>
              <a:ahLst/>
              <a:cxnLst/>
              <a:rect l="l" t="t" r="r" b="b"/>
              <a:pathLst>
                <a:path w="1380" h="1778" extrusionOk="0">
                  <a:moveTo>
                    <a:pt x="0" y="1236"/>
                  </a:moveTo>
                  <a:cubicBezTo>
                    <a:pt x="181" y="1359"/>
                    <a:pt x="353" y="1421"/>
                    <a:pt x="514" y="1421"/>
                  </a:cubicBezTo>
                  <a:cubicBezTo>
                    <a:pt x="596" y="1421"/>
                    <a:pt x="667" y="1402"/>
                    <a:pt x="725" y="1363"/>
                  </a:cubicBezTo>
                  <a:cubicBezTo>
                    <a:pt x="784" y="1324"/>
                    <a:pt x="813" y="1278"/>
                    <a:pt x="813" y="1222"/>
                  </a:cubicBezTo>
                  <a:cubicBezTo>
                    <a:pt x="813" y="1178"/>
                    <a:pt x="792" y="1138"/>
                    <a:pt x="751" y="1104"/>
                  </a:cubicBezTo>
                  <a:cubicBezTo>
                    <a:pt x="708" y="1069"/>
                    <a:pt x="628" y="1031"/>
                    <a:pt x="511" y="987"/>
                  </a:cubicBezTo>
                  <a:cubicBezTo>
                    <a:pt x="345" y="928"/>
                    <a:pt x="219" y="861"/>
                    <a:pt x="132" y="788"/>
                  </a:cubicBezTo>
                  <a:cubicBezTo>
                    <a:pt x="44" y="715"/>
                    <a:pt x="0" y="622"/>
                    <a:pt x="0" y="509"/>
                  </a:cubicBezTo>
                  <a:cubicBezTo>
                    <a:pt x="0" y="366"/>
                    <a:pt x="69" y="246"/>
                    <a:pt x="206" y="148"/>
                  </a:cubicBezTo>
                  <a:cubicBezTo>
                    <a:pt x="344" y="49"/>
                    <a:pt x="526" y="0"/>
                    <a:pt x="752" y="0"/>
                  </a:cubicBezTo>
                  <a:cubicBezTo>
                    <a:pt x="908" y="0"/>
                    <a:pt x="1070" y="31"/>
                    <a:pt x="1238" y="92"/>
                  </a:cubicBezTo>
                  <a:lnTo>
                    <a:pt x="1238" y="503"/>
                  </a:lnTo>
                  <a:cubicBezTo>
                    <a:pt x="1089" y="398"/>
                    <a:pt x="946" y="346"/>
                    <a:pt x="810" y="346"/>
                  </a:cubicBezTo>
                  <a:cubicBezTo>
                    <a:pt x="742" y="346"/>
                    <a:pt x="684" y="361"/>
                    <a:pt x="634" y="390"/>
                  </a:cubicBezTo>
                  <a:cubicBezTo>
                    <a:pt x="584" y="420"/>
                    <a:pt x="560" y="456"/>
                    <a:pt x="560" y="498"/>
                  </a:cubicBezTo>
                  <a:cubicBezTo>
                    <a:pt x="560" y="539"/>
                    <a:pt x="580" y="574"/>
                    <a:pt x="621" y="604"/>
                  </a:cubicBezTo>
                  <a:cubicBezTo>
                    <a:pt x="660" y="634"/>
                    <a:pt x="733" y="666"/>
                    <a:pt x="840" y="700"/>
                  </a:cubicBezTo>
                  <a:cubicBezTo>
                    <a:pt x="1017" y="758"/>
                    <a:pt x="1152" y="824"/>
                    <a:pt x="1243" y="898"/>
                  </a:cubicBezTo>
                  <a:cubicBezTo>
                    <a:pt x="1334" y="973"/>
                    <a:pt x="1380" y="1074"/>
                    <a:pt x="1380" y="1200"/>
                  </a:cubicBezTo>
                  <a:cubicBezTo>
                    <a:pt x="1380" y="1360"/>
                    <a:pt x="1301" y="1496"/>
                    <a:pt x="1144" y="1609"/>
                  </a:cubicBezTo>
                  <a:cubicBezTo>
                    <a:pt x="987" y="1722"/>
                    <a:pt x="795" y="1778"/>
                    <a:pt x="568" y="1778"/>
                  </a:cubicBezTo>
                  <a:cubicBezTo>
                    <a:pt x="392" y="1778"/>
                    <a:pt x="203" y="1739"/>
                    <a:pt x="0" y="1662"/>
                  </a:cubicBezTo>
                  <a:lnTo>
                    <a:pt x="0" y="1236"/>
                  </a:lnTo>
                  <a:lnTo>
                    <a:pt x="0" y="1236"/>
                  </a:lnTo>
                  <a:close/>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79" name="Google Shape;179;p3"/>
            <p:cNvSpPr/>
            <p:nvPr/>
          </p:nvSpPr>
          <p:spPr>
            <a:xfrm>
              <a:off x="4259" y="1222"/>
              <a:ext cx="690" cy="797"/>
            </a:xfrm>
            <a:custGeom>
              <a:avLst/>
              <a:gdLst/>
              <a:ahLst/>
              <a:cxnLst/>
              <a:rect l="l" t="t" r="r" b="b"/>
              <a:pathLst>
                <a:path w="1490" h="1722" extrusionOk="0">
                  <a:moveTo>
                    <a:pt x="1011" y="1722"/>
                  </a:moveTo>
                  <a:lnTo>
                    <a:pt x="461" y="1722"/>
                  </a:lnTo>
                  <a:lnTo>
                    <a:pt x="461" y="767"/>
                  </a:lnTo>
                  <a:cubicBezTo>
                    <a:pt x="461" y="767"/>
                    <a:pt x="550" y="751"/>
                    <a:pt x="741" y="999"/>
                  </a:cubicBezTo>
                  <a:cubicBezTo>
                    <a:pt x="928" y="1241"/>
                    <a:pt x="1011" y="1234"/>
                    <a:pt x="1011" y="1234"/>
                  </a:cubicBezTo>
                  <a:lnTo>
                    <a:pt x="1011" y="1722"/>
                  </a:lnTo>
                  <a:close/>
                  <a:moveTo>
                    <a:pt x="903" y="641"/>
                  </a:moveTo>
                  <a:cubicBezTo>
                    <a:pt x="662" y="483"/>
                    <a:pt x="461" y="536"/>
                    <a:pt x="461" y="536"/>
                  </a:cubicBezTo>
                  <a:lnTo>
                    <a:pt x="461" y="349"/>
                  </a:lnTo>
                  <a:lnTo>
                    <a:pt x="0" y="349"/>
                  </a:lnTo>
                  <a:lnTo>
                    <a:pt x="0" y="0"/>
                  </a:lnTo>
                  <a:lnTo>
                    <a:pt x="1490" y="0"/>
                  </a:lnTo>
                  <a:lnTo>
                    <a:pt x="1490" y="349"/>
                  </a:lnTo>
                  <a:lnTo>
                    <a:pt x="1011" y="349"/>
                  </a:lnTo>
                  <a:lnTo>
                    <a:pt x="1011" y="741"/>
                  </a:lnTo>
                  <a:cubicBezTo>
                    <a:pt x="1011" y="741"/>
                    <a:pt x="925" y="656"/>
                    <a:pt x="903" y="641"/>
                  </a:cubicBezTo>
                  <a:lnTo>
                    <a:pt x="903" y="641"/>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0" name="Google Shape;180;p3"/>
            <p:cNvSpPr/>
            <p:nvPr/>
          </p:nvSpPr>
          <p:spPr>
            <a:xfrm>
              <a:off x="4372" y="1311"/>
              <a:ext cx="1692" cy="714"/>
            </a:xfrm>
            <a:custGeom>
              <a:avLst/>
              <a:gdLst/>
              <a:ahLst/>
              <a:cxnLst/>
              <a:rect l="l" t="t" r="r" b="b"/>
              <a:pathLst>
                <a:path w="3653" h="1542" extrusionOk="0">
                  <a:moveTo>
                    <a:pt x="0" y="422"/>
                  </a:moveTo>
                  <a:cubicBezTo>
                    <a:pt x="0" y="422"/>
                    <a:pt x="461" y="362"/>
                    <a:pt x="756" y="660"/>
                  </a:cubicBezTo>
                  <a:cubicBezTo>
                    <a:pt x="1050" y="956"/>
                    <a:pt x="1277" y="960"/>
                    <a:pt x="1720" y="606"/>
                  </a:cubicBezTo>
                  <a:cubicBezTo>
                    <a:pt x="2074" y="323"/>
                    <a:pt x="2414" y="0"/>
                    <a:pt x="3085" y="145"/>
                  </a:cubicBezTo>
                  <a:cubicBezTo>
                    <a:pt x="3620" y="261"/>
                    <a:pt x="3653" y="948"/>
                    <a:pt x="2887" y="1301"/>
                  </a:cubicBezTo>
                  <a:cubicBezTo>
                    <a:pt x="2442" y="1506"/>
                    <a:pt x="2330" y="1542"/>
                    <a:pt x="2330" y="1542"/>
                  </a:cubicBezTo>
                  <a:cubicBezTo>
                    <a:pt x="2330" y="1542"/>
                    <a:pt x="2693" y="1344"/>
                    <a:pt x="2965" y="1064"/>
                  </a:cubicBezTo>
                  <a:cubicBezTo>
                    <a:pt x="3436" y="577"/>
                    <a:pt x="2941" y="3"/>
                    <a:pt x="2354" y="455"/>
                  </a:cubicBezTo>
                  <a:cubicBezTo>
                    <a:pt x="1957" y="761"/>
                    <a:pt x="1206" y="1307"/>
                    <a:pt x="818" y="988"/>
                  </a:cubicBezTo>
                  <a:cubicBezTo>
                    <a:pt x="412" y="654"/>
                    <a:pt x="419" y="422"/>
                    <a:pt x="0" y="422"/>
                  </a:cubicBezTo>
                  <a:lnTo>
                    <a:pt x="0" y="4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1" name="Google Shape;181;p3"/>
            <p:cNvSpPr/>
            <p:nvPr/>
          </p:nvSpPr>
          <p:spPr>
            <a:xfrm>
              <a:off x="5470" y="899"/>
              <a:ext cx="366" cy="482"/>
            </a:xfrm>
            <a:custGeom>
              <a:avLst/>
              <a:gdLst/>
              <a:ahLst/>
              <a:cxnLst/>
              <a:rect l="l" t="t" r="r" b="b"/>
              <a:pathLst>
                <a:path w="790" h="1041" extrusionOk="0">
                  <a:moveTo>
                    <a:pt x="49" y="584"/>
                  </a:moveTo>
                  <a:cubicBezTo>
                    <a:pt x="0" y="315"/>
                    <a:pt x="115" y="70"/>
                    <a:pt x="306" y="35"/>
                  </a:cubicBezTo>
                  <a:cubicBezTo>
                    <a:pt x="497" y="0"/>
                    <a:pt x="692" y="190"/>
                    <a:pt x="741" y="458"/>
                  </a:cubicBezTo>
                  <a:cubicBezTo>
                    <a:pt x="790" y="726"/>
                    <a:pt x="675" y="972"/>
                    <a:pt x="484" y="1006"/>
                  </a:cubicBezTo>
                  <a:cubicBezTo>
                    <a:pt x="293" y="1041"/>
                    <a:pt x="99" y="852"/>
                    <a:pt x="49" y="584"/>
                  </a:cubicBezTo>
                  <a:close/>
                  <a:moveTo>
                    <a:pt x="477" y="972"/>
                  </a:moveTo>
                  <a:cubicBezTo>
                    <a:pt x="628" y="944"/>
                    <a:pt x="718" y="751"/>
                    <a:pt x="680" y="540"/>
                  </a:cubicBezTo>
                  <a:cubicBezTo>
                    <a:pt x="641" y="329"/>
                    <a:pt x="487" y="180"/>
                    <a:pt x="337" y="207"/>
                  </a:cubicBezTo>
                  <a:cubicBezTo>
                    <a:pt x="187" y="234"/>
                    <a:pt x="96" y="428"/>
                    <a:pt x="135" y="639"/>
                  </a:cubicBezTo>
                  <a:cubicBezTo>
                    <a:pt x="173" y="850"/>
                    <a:pt x="327" y="999"/>
                    <a:pt x="477" y="972"/>
                  </a:cubicBezTo>
                  <a:lnTo>
                    <a:pt x="477" y="97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2" name="Google Shape;182;p3"/>
            <p:cNvSpPr/>
            <p:nvPr/>
          </p:nvSpPr>
          <p:spPr>
            <a:xfrm>
              <a:off x="4862" y="1770"/>
              <a:ext cx="1155" cy="314"/>
            </a:xfrm>
            <a:custGeom>
              <a:avLst/>
              <a:gdLst/>
              <a:ahLst/>
              <a:cxnLst/>
              <a:rect l="l" t="t" r="r" b="b"/>
              <a:pathLst>
                <a:path w="2494" h="678" extrusionOk="0">
                  <a:moveTo>
                    <a:pt x="1252" y="572"/>
                  </a:moveTo>
                  <a:cubicBezTo>
                    <a:pt x="1251" y="572"/>
                    <a:pt x="1250" y="573"/>
                    <a:pt x="1249" y="573"/>
                  </a:cubicBezTo>
                  <a:cubicBezTo>
                    <a:pt x="1245" y="571"/>
                    <a:pt x="1242" y="570"/>
                    <a:pt x="1239" y="569"/>
                  </a:cubicBezTo>
                  <a:cubicBezTo>
                    <a:pt x="655" y="0"/>
                    <a:pt x="72" y="343"/>
                    <a:pt x="72" y="343"/>
                  </a:cubicBezTo>
                  <a:cubicBezTo>
                    <a:pt x="697" y="217"/>
                    <a:pt x="1144" y="504"/>
                    <a:pt x="1232" y="567"/>
                  </a:cubicBezTo>
                  <a:cubicBezTo>
                    <a:pt x="629" y="342"/>
                    <a:pt x="15" y="557"/>
                    <a:pt x="0" y="556"/>
                  </a:cubicBezTo>
                  <a:cubicBezTo>
                    <a:pt x="785" y="457"/>
                    <a:pt x="1238" y="676"/>
                    <a:pt x="1244" y="678"/>
                  </a:cubicBezTo>
                  <a:lnTo>
                    <a:pt x="1244" y="678"/>
                  </a:lnTo>
                  <a:lnTo>
                    <a:pt x="1244" y="678"/>
                  </a:lnTo>
                  <a:cubicBezTo>
                    <a:pt x="1244" y="678"/>
                    <a:pt x="1244" y="678"/>
                    <a:pt x="1244" y="678"/>
                  </a:cubicBezTo>
                  <a:lnTo>
                    <a:pt x="1244" y="678"/>
                  </a:lnTo>
                  <a:cubicBezTo>
                    <a:pt x="1249" y="676"/>
                    <a:pt x="1721" y="501"/>
                    <a:pt x="2494" y="674"/>
                  </a:cubicBezTo>
                  <a:cubicBezTo>
                    <a:pt x="2478" y="673"/>
                    <a:pt x="1888" y="402"/>
                    <a:pt x="1266" y="568"/>
                  </a:cubicBezTo>
                  <a:cubicBezTo>
                    <a:pt x="1360" y="514"/>
                    <a:pt x="1833" y="271"/>
                    <a:pt x="2442" y="455"/>
                  </a:cubicBezTo>
                  <a:cubicBezTo>
                    <a:pt x="2442" y="455"/>
                    <a:pt x="1921" y="95"/>
                    <a:pt x="1315" y="526"/>
                  </a:cubicBezTo>
                  <a:lnTo>
                    <a:pt x="1252" y="572"/>
                  </a:lnTo>
                  <a:lnTo>
                    <a:pt x="1252" y="572"/>
                  </a:lnTo>
                </a:path>
              </a:pathLst>
            </a:custGeom>
            <a:solidFill>
              <a:srgbClr val="20406F"/>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3" name="Google Shape;183;p3"/>
            <p:cNvSpPr/>
            <p:nvPr/>
          </p:nvSpPr>
          <p:spPr>
            <a:xfrm>
              <a:off x="4113" y="2201"/>
              <a:ext cx="90" cy="140"/>
            </a:xfrm>
            <a:custGeom>
              <a:avLst/>
              <a:gdLst/>
              <a:ahLst/>
              <a:cxnLst/>
              <a:rect l="l" t="t" r="r" b="b"/>
              <a:pathLst>
                <a:path w="195" h="302" extrusionOk="0">
                  <a:moveTo>
                    <a:pt x="120" y="187"/>
                  </a:moveTo>
                  <a:lnTo>
                    <a:pt x="110" y="124"/>
                  </a:lnTo>
                  <a:cubicBezTo>
                    <a:pt x="107" y="106"/>
                    <a:pt x="103" y="76"/>
                    <a:pt x="100" y="56"/>
                  </a:cubicBezTo>
                  <a:lnTo>
                    <a:pt x="99" y="56"/>
                  </a:lnTo>
                  <a:cubicBezTo>
                    <a:pt x="95" y="76"/>
                    <a:pt x="91" y="107"/>
                    <a:pt x="88" y="125"/>
                  </a:cubicBezTo>
                  <a:lnTo>
                    <a:pt x="77" y="187"/>
                  </a:lnTo>
                  <a:lnTo>
                    <a:pt x="120" y="187"/>
                  </a:lnTo>
                  <a:close/>
                  <a:moveTo>
                    <a:pt x="71" y="233"/>
                  </a:moveTo>
                  <a:lnTo>
                    <a:pt x="57" y="302"/>
                  </a:lnTo>
                  <a:lnTo>
                    <a:pt x="0" y="302"/>
                  </a:lnTo>
                  <a:lnTo>
                    <a:pt x="66" y="0"/>
                  </a:lnTo>
                  <a:lnTo>
                    <a:pt x="136" y="0"/>
                  </a:lnTo>
                  <a:lnTo>
                    <a:pt x="195" y="302"/>
                  </a:lnTo>
                  <a:lnTo>
                    <a:pt x="138" y="302"/>
                  </a:lnTo>
                  <a:lnTo>
                    <a:pt x="125" y="233"/>
                  </a:lnTo>
                  <a:lnTo>
                    <a:pt x="71" y="233"/>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4" name="Google Shape;184;p3"/>
            <p:cNvSpPr/>
            <p:nvPr/>
          </p:nvSpPr>
          <p:spPr>
            <a:xfrm>
              <a:off x="4219" y="2238"/>
              <a:ext cx="77" cy="103"/>
            </a:xfrm>
            <a:custGeom>
              <a:avLst/>
              <a:gdLst/>
              <a:ahLst/>
              <a:cxnLst/>
              <a:rect l="l" t="t" r="r" b="b"/>
              <a:pathLst>
                <a:path w="166" h="222" extrusionOk="0">
                  <a:moveTo>
                    <a:pt x="2" y="69"/>
                  </a:moveTo>
                  <a:cubicBezTo>
                    <a:pt x="2" y="45"/>
                    <a:pt x="0" y="24"/>
                    <a:pt x="0" y="3"/>
                  </a:cubicBezTo>
                  <a:lnTo>
                    <a:pt x="51" y="3"/>
                  </a:lnTo>
                  <a:lnTo>
                    <a:pt x="53" y="28"/>
                  </a:lnTo>
                  <a:lnTo>
                    <a:pt x="54" y="28"/>
                  </a:lnTo>
                  <a:cubicBezTo>
                    <a:pt x="66" y="11"/>
                    <a:pt x="85" y="0"/>
                    <a:pt x="108" y="0"/>
                  </a:cubicBezTo>
                  <a:cubicBezTo>
                    <a:pt x="150" y="0"/>
                    <a:pt x="166" y="33"/>
                    <a:pt x="166" y="81"/>
                  </a:cubicBezTo>
                  <a:lnTo>
                    <a:pt x="166" y="222"/>
                  </a:lnTo>
                  <a:lnTo>
                    <a:pt x="107" y="222"/>
                  </a:lnTo>
                  <a:lnTo>
                    <a:pt x="107" y="85"/>
                  </a:lnTo>
                  <a:cubicBezTo>
                    <a:pt x="107" y="66"/>
                    <a:pt x="103" y="49"/>
                    <a:pt x="86" y="49"/>
                  </a:cubicBezTo>
                  <a:cubicBezTo>
                    <a:pt x="76" y="49"/>
                    <a:pt x="68" y="56"/>
                    <a:pt x="64" y="68"/>
                  </a:cubicBezTo>
                  <a:cubicBezTo>
                    <a:pt x="62" y="73"/>
                    <a:pt x="61" y="80"/>
                    <a:pt x="61" y="89"/>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5" name="Google Shape;185;p3"/>
            <p:cNvSpPr/>
            <p:nvPr/>
          </p:nvSpPr>
          <p:spPr>
            <a:xfrm>
              <a:off x="4347"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5" y="232"/>
                    <a:pt x="107" y="232"/>
                  </a:cubicBezTo>
                  <a:cubicBezTo>
                    <a:pt x="113" y="232"/>
                    <a:pt x="117" y="232"/>
                    <a:pt x="122" y="231"/>
                  </a:cubicBezTo>
                  <a:lnTo>
                    <a:pt x="123" y="277"/>
                  </a:lnTo>
                  <a:cubicBezTo>
                    <a:pt x="115" y="279"/>
                    <a:pt x="103" y="281"/>
                    <a:pt x="87" y="281"/>
                  </a:cubicBezTo>
                  <a:cubicBezTo>
                    <a:pt x="70" y="281"/>
                    <a:pt x="55"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6" name="Google Shape;186;p3"/>
            <p:cNvSpPr/>
            <p:nvPr/>
          </p:nvSpPr>
          <p:spPr>
            <a:xfrm>
              <a:off x="4418" y="2200"/>
              <a:ext cx="73" cy="142"/>
            </a:xfrm>
            <a:custGeom>
              <a:avLst/>
              <a:gdLst/>
              <a:ahLst/>
              <a:cxnLst/>
              <a:rect l="l" t="t" r="r" b="b"/>
              <a:pathLst>
                <a:path w="158" h="307" extrusionOk="0">
                  <a:moveTo>
                    <a:pt x="9" y="244"/>
                  </a:moveTo>
                  <a:cubicBezTo>
                    <a:pt x="21" y="251"/>
                    <a:pt x="41" y="256"/>
                    <a:pt x="58" y="256"/>
                  </a:cubicBezTo>
                  <a:cubicBezTo>
                    <a:pt x="86" y="256"/>
                    <a:pt x="100" y="241"/>
                    <a:pt x="100" y="222"/>
                  </a:cubicBezTo>
                  <a:cubicBezTo>
                    <a:pt x="100" y="200"/>
                    <a:pt x="86" y="189"/>
                    <a:pt x="61" y="172"/>
                  </a:cubicBezTo>
                  <a:cubicBezTo>
                    <a:pt x="19" y="147"/>
                    <a:pt x="4" y="116"/>
                    <a:pt x="4" y="88"/>
                  </a:cubicBezTo>
                  <a:cubicBezTo>
                    <a:pt x="4" y="40"/>
                    <a:pt x="36" y="0"/>
                    <a:pt x="99" y="0"/>
                  </a:cubicBezTo>
                  <a:cubicBezTo>
                    <a:pt x="119" y="0"/>
                    <a:pt x="138" y="5"/>
                    <a:pt x="147" y="10"/>
                  </a:cubicBezTo>
                  <a:lnTo>
                    <a:pt x="138" y="61"/>
                  </a:lnTo>
                  <a:cubicBezTo>
                    <a:pt x="129" y="56"/>
                    <a:pt x="116" y="51"/>
                    <a:pt x="99" y="51"/>
                  </a:cubicBezTo>
                  <a:cubicBezTo>
                    <a:pt x="74" y="51"/>
                    <a:pt x="62" y="66"/>
                    <a:pt x="62" y="82"/>
                  </a:cubicBezTo>
                  <a:cubicBezTo>
                    <a:pt x="62" y="100"/>
                    <a:pt x="71" y="109"/>
                    <a:pt x="103" y="129"/>
                  </a:cubicBezTo>
                  <a:cubicBezTo>
                    <a:pt x="143" y="153"/>
                    <a:pt x="158" y="184"/>
                    <a:pt x="158" y="215"/>
                  </a:cubicBezTo>
                  <a:cubicBezTo>
                    <a:pt x="158" y="270"/>
                    <a:pt x="117" y="307"/>
                    <a:pt x="58" y="307"/>
                  </a:cubicBezTo>
                  <a:cubicBezTo>
                    <a:pt x="34" y="307"/>
                    <a:pt x="10" y="300"/>
                    <a:pt x="0" y="295"/>
                  </a:cubicBezTo>
                  <a:lnTo>
                    <a:pt x="9" y="244"/>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7" name="Google Shape;187;p3"/>
            <p:cNvSpPr/>
            <p:nvPr/>
          </p:nvSpPr>
          <p:spPr>
            <a:xfrm>
              <a:off x="4504" y="2238"/>
              <a:ext cx="75" cy="104"/>
            </a:xfrm>
            <a:custGeom>
              <a:avLst/>
              <a:gdLst/>
              <a:ahLst/>
              <a:cxnLst/>
              <a:rect l="l" t="t" r="r" b="b"/>
              <a:pathLst>
                <a:path w="163" h="225" extrusionOk="0">
                  <a:moveTo>
                    <a:pt x="109" y="92"/>
                  </a:moveTo>
                  <a:cubicBezTo>
                    <a:pt x="109" y="64"/>
                    <a:pt x="102" y="42"/>
                    <a:pt x="84" y="42"/>
                  </a:cubicBezTo>
                  <a:cubicBezTo>
                    <a:pt x="65" y="42"/>
                    <a:pt x="58" y="70"/>
                    <a:pt x="57" y="92"/>
                  </a:cubicBezTo>
                  <a:lnTo>
                    <a:pt x="109" y="92"/>
                  </a:lnTo>
                  <a:close/>
                  <a:moveTo>
                    <a:pt x="57" y="133"/>
                  </a:moveTo>
                  <a:cubicBezTo>
                    <a:pt x="58" y="167"/>
                    <a:pt x="77" y="180"/>
                    <a:pt x="103" y="180"/>
                  </a:cubicBezTo>
                  <a:cubicBezTo>
                    <a:pt x="120" y="180"/>
                    <a:pt x="135" y="176"/>
                    <a:pt x="145" y="173"/>
                  </a:cubicBezTo>
                  <a:lnTo>
                    <a:pt x="153" y="215"/>
                  </a:lnTo>
                  <a:cubicBezTo>
                    <a:pt x="138" y="221"/>
                    <a:pt x="115" y="225"/>
                    <a:pt x="93" y="225"/>
                  </a:cubicBezTo>
                  <a:cubicBezTo>
                    <a:pt x="33" y="225"/>
                    <a:pt x="0" y="185"/>
                    <a:pt x="0" y="117"/>
                  </a:cubicBezTo>
                  <a:cubicBezTo>
                    <a:pt x="0" y="43"/>
                    <a:pt x="38" y="0"/>
                    <a:pt x="88" y="0"/>
                  </a:cubicBezTo>
                  <a:cubicBezTo>
                    <a:pt x="135" y="0"/>
                    <a:pt x="163" y="37"/>
                    <a:pt x="163" y="103"/>
                  </a:cubicBezTo>
                  <a:cubicBezTo>
                    <a:pt x="163" y="119"/>
                    <a:pt x="162" y="127"/>
                    <a:pt x="161" y="133"/>
                  </a:cubicBezTo>
                  <a:lnTo>
                    <a:pt x="57" y="13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8" name="Google Shape;188;p3"/>
            <p:cNvSpPr/>
            <p:nvPr/>
          </p:nvSpPr>
          <p:spPr>
            <a:xfrm>
              <a:off x="4597" y="2198"/>
              <a:ext cx="28" cy="143"/>
            </a:xfrm>
            <a:custGeom>
              <a:avLst/>
              <a:gdLst/>
              <a:ahLst/>
              <a:cxnLst/>
              <a:rect l="l" t="t" r="r" b="b"/>
              <a:pathLst>
                <a:path w="61" h="309" extrusionOk="0">
                  <a:moveTo>
                    <a:pt x="2" y="309"/>
                  </a:moveTo>
                  <a:lnTo>
                    <a:pt x="2" y="90"/>
                  </a:lnTo>
                  <a:lnTo>
                    <a:pt x="60" y="90"/>
                  </a:lnTo>
                  <a:lnTo>
                    <a:pt x="60" y="309"/>
                  </a:lnTo>
                  <a:lnTo>
                    <a:pt x="2" y="309"/>
                  </a:lnTo>
                  <a:close/>
                  <a:moveTo>
                    <a:pt x="60" y="32"/>
                  </a:moveTo>
                  <a:cubicBezTo>
                    <a:pt x="61" y="51"/>
                    <a:pt x="47" y="64"/>
                    <a:pt x="30" y="64"/>
                  </a:cubicBezTo>
                  <a:cubicBezTo>
                    <a:pt x="13" y="64"/>
                    <a:pt x="0" y="51"/>
                    <a:pt x="0" y="32"/>
                  </a:cubicBezTo>
                  <a:cubicBezTo>
                    <a:pt x="0" y="12"/>
                    <a:pt x="14" y="0"/>
                    <a:pt x="30" y="0"/>
                  </a:cubicBezTo>
                  <a:cubicBezTo>
                    <a:pt x="47" y="0"/>
                    <a:pt x="60" y="12"/>
                    <a:pt x="60"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89" name="Google Shape;189;p3"/>
            <p:cNvSpPr/>
            <p:nvPr/>
          </p:nvSpPr>
          <p:spPr>
            <a:xfrm>
              <a:off x="4646" y="2238"/>
              <a:ext cx="52" cy="103"/>
            </a:xfrm>
            <a:custGeom>
              <a:avLst/>
              <a:gdLst/>
              <a:ahLst/>
              <a:cxnLst/>
              <a:rect l="l" t="t" r="r" b="b"/>
              <a:pathLst>
                <a:path w="112" h="222" extrusionOk="0">
                  <a:moveTo>
                    <a:pt x="2" y="69"/>
                  </a:moveTo>
                  <a:cubicBezTo>
                    <a:pt x="2" y="47"/>
                    <a:pt x="1" y="23"/>
                    <a:pt x="0" y="3"/>
                  </a:cubicBezTo>
                  <a:lnTo>
                    <a:pt x="52" y="3"/>
                  </a:lnTo>
                  <a:lnTo>
                    <a:pt x="55" y="35"/>
                  </a:lnTo>
                  <a:lnTo>
                    <a:pt x="56" y="35"/>
                  </a:lnTo>
                  <a:cubicBezTo>
                    <a:pt x="66" y="12"/>
                    <a:pt x="83" y="0"/>
                    <a:pt x="100" y="0"/>
                  </a:cubicBezTo>
                  <a:cubicBezTo>
                    <a:pt x="105" y="0"/>
                    <a:pt x="109" y="0"/>
                    <a:pt x="112" y="0"/>
                  </a:cubicBezTo>
                  <a:lnTo>
                    <a:pt x="112" y="59"/>
                  </a:lnTo>
                  <a:cubicBezTo>
                    <a:pt x="109" y="58"/>
                    <a:pt x="105" y="58"/>
                    <a:pt x="100" y="58"/>
                  </a:cubicBezTo>
                  <a:cubicBezTo>
                    <a:pt x="87" y="58"/>
                    <a:pt x="70" y="66"/>
                    <a:pt x="64" y="89"/>
                  </a:cubicBezTo>
                  <a:cubicBezTo>
                    <a:pt x="62" y="94"/>
                    <a:pt x="61" y="102"/>
                    <a:pt x="61" y="111"/>
                  </a:cubicBezTo>
                  <a:lnTo>
                    <a:pt x="61"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0" name="Google Shape;190;p3"/>
            <p:cNvSpPr/>
            <p:nvPr/>
          </p:nvSpPr>
          <p:spPr>
            <a:xfrm>
              <a:off x="4710" y="2197"/>
              <a:ext cx="79" cy="145"/>
            </a:xfrm>
            <a:custGeom>
              <a:avLst/>
              <a:gdLst/>
              <a:ahLst/>
              <a:cxnLst/>
              <a:rect l="l" t="t" r="r" b="b"/>
              <a:pathLst>
                <a:path w="170" h="313" extrusionOk="0">
                  <a:moveTo>
                    <a:pt x="61" y="232"/>
                  </a:moveTo>
                  <a:cubicBezTo>
                    <a:pt x="61" y="237"/>
                    <a:pt x="62" y="242"/>
                    <a:pt x="63" y="245"/>
                  </a:cubicBezTo>
                  <a:cubicBezTo>
                    <a:pt x="68" y="261"/>
                    <a:pt x="76" y="266"/>
                    <a:pt x="83"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2" y="97"/>
                    <a:pt x="86" y="88"/>
                    <a:pt x="108" y="88"/>
                  </a:cubicBezTo>
                  <a:cubicBezTo>
                    <a:pt x="150" y="88"/>
                    <a:pt x="170" y="135"/>
                    <a:pt x="170" y="194"/>
                  </a:cubicBezTo>
                  <a:cubicBezTo>
                    <a:pt x="170" y="271"/>
                    <a:pt x="139" y="313"/>
                    <a:pt x="98" y="313"/>
                  </a:cubicBezTo>
                  <a:cubicBezTo>
                    <a:pt x="80" y="313"/>
                    <a:pt x="67" y="306"/>
                    <a:pt x="55" y="284"/>
                  </a:cubicBezTo>
                  <a:lnTo>
                    <a:pt x="54" y="284"/>
                  </a:lnTo>
                  <a:lnTo>
                    <a:pt x="50" y="310"/>
                  </a:lnTo>
                  <a:lnTo>
                    <a:pt x="0" y="31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1" name="Google Shape;191;p3"/>
            <p:cNvSpPr/>
            <p:nvPr/>
          </p:nvSpPr>
          <p:spPr>
            <a:xfrm>
              <a:off x="4808"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6" y="310"/>
                  </a:lnTo>
                  <a:lnTo>
                    <a:pt x="106" y="177"/>
                  </a:lnTo>
                  <a:cubicBezTo>
                    <a:pt x="106" y="156"/>
                    <a:pt x="101" y="137"/>
                    <a:pt x="84" y="137"/>
                  </a:cubicBezTo>
                  <a:cubicBezTo>
                    <a:pt x="74" y="137"/>
                    <a:pt x="66" y="143"/>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2" name="Google Shape;192;p3"/>
            <p:cNvSpPr/>
            <p:nvPr/>
          </p:nvSpPr>
          <p:spPr>
            <a:xfrm>
              <a:off x="4906" y="2198"/>
              <a:ext cx="42" cy="143"/>
            </a:xfrm>
            <a:custGeom>
              <a:avLst/>
              <a:gdLst/>
              <a:ahLst/>
              <a:cxnLst/>
              <a:rect l="l" t="t" r="r" b="b"/>
              <a:pathLst>
                <a:path w="92" h="308" extrusionOk="0">
                  <a:moveTo>
                    <a:pt x="92" y="0"/>
                  </a:moveTo>
                  <a:lnTo>
                    <a:pt x="46" y="62"/>
                  </a:lnTo>
                  <a:lnTo>
                    <a:pt x="9" y="62"/>
                  </a:lnTo>
                  <a:lnTo>
                    <a:pt x="40" y="0"/>
                  </a:lnTo>
                  <a:lnTo>
                    <a:pt x="92" y="0"/>
                  </a:lnTo>
                  <a:close/>
                  <a:moveTo>
                    <a:pt x="0" y="308"/>
                  </a:moveTo>
                  <a:lnTo>
                    <a:pt x="0" y="89"/>
                  </a:lnTo>
                  <a:lnTo>
                    <a:pt x="59" y="89"/>
                  </a:lnTo>
                  <a:lnTo>
                    <a:pt x="59" y="308"/>
                  </a:lnTo>
                  <a:lnTo>
                    <a:pt x="0" y="308"/>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3" name="Google Shape;193;p3"/>
            <p:cNvSpPr/>
            <p:nvPr/>
          </p:nvSpPr>
          <p:spPr>
            <a:xfrm>
              <a:off x="4950" y="2238"/>
              <a:ext cx="59" cy="104"/>
            </a:xfrm>
            <a:custGeom>
              <a:avLst/>
              <a:gdLst/>
              <a:ahLst/>
              <a:cxnLst/>
              <a:rect l="l" t="t" r="r" b="b"/>
              <a:pathLst>
                <a:path w="128" h="225" extrusionOk="0">
                  <a:moveTo>
                    <a:pt x="11" y="169"/>
                  </a:moveTo>
                  <a:cubicBezTo>
                    <a:pt x="19" y="174"/>
                    <a:pt x="35" y="181"/>
                    <a:pt x="50" y="181"/>
                  </a:cubicBezTo>
                  <a:cubicBezTo>
                    <a:pt x="65" y="181"/>
                    <a:pt x="74" y="174"/>
                    <a:pt x="74" y="161"/>
                  </a:cubicBezTo>
                  <a:cubicBezTo>
                    <a:pt x="74" y="150"/>
                    <a:pt x="68" y="143"/>
                    <a:pt x="48" y="132"/>
                  </a:cubicBezTo>
                  <a:cubicBezTo>
                    <a:pt x="12" y="111"/>
                    <a:pt x="4" y="89"/>
                    <a:pt x="4" y="68"/>
                  </a:cubicBezTo>
                  <a:cubicBezTo>
                    <a:pt x="4" y="29"/>
                    <a:pt x="32" y="0"/>
                    <a:pt x="76" y="0"/>
                  </a:cubicBezTo>
                  <a:cubicBezTo>
                    <a:pt x="95" y="0"/>
                    <a:pt x="109" y="4"/>
                    <a:pt x="121" y="9"/>
                  </a:cubicBezTo>
                  <a:lnTo>
                    <a:pt x="110" y="52"/>
                  </a:lnTo>
                  <a:cubicBezTo>
                    <a:pt x="102" y="47"/>
                    <a:pt x="91" y="43"/>
                    <a:pt x="80" y="43"/>
                  </a:cubicBezTo>
                  <a:cubicBezTo>
                    <a:pt x="65" y="43"/>
                    <a:pt x="58" y="52"/>
                    <a:pt x="58" y="62"/>
                  </a:cubicBezTo>
                  <a:cubicBezTo>
                    <a:pt x="58" y="72"/>
                    <a:pt x="63" y="77"/>
                    <a:pt x="83" y="90"/>
                  </a:cubicBezTo>
                  <a:cubicBezTo>
                    <a:pt x="116" y="108"/>
                    <a:pt x="128" y="131"/>
                    <a:pt x="128" y="156"/>
                  </a:cubicBezTo>
                  <a:cubicBezTo>
                    <a:pt x="128" y="200"/>
                    <a:pt x="95" y="225"/>
                    <a:pt x="50" y="225"/>
                  </a:cubicBezTo>
                  <a:cubicBezTo>
                    <a:pt x="32" y="225"/>
                    <a:pt x="10" y="220"/>
                    <a:pt x="0" y="212"/>
                  </a:cubicBezTo>
                  <a:lnTo>
                    <a:pt x="11" y="1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4" name="Google Shape;194;p3"/>
            <p:cNvSpPr/>
            <p:nvPr/>
          </p:nvSpPr>
          <p:spPr>
            <a:xfrm>
              <a:off x="5061" y="2239"/>
              <a:ext cx="77" cy="103"/>
            </a:xfrm>
            <a:custGeom>
              <a:avLst/>
              <a:gdLst/>
              <a:ahLst/>
              <a:cxnLst/>
              <a:rect l="l" t="t" r="r" b="b"/>
              <a:pathLst>
                <a:path w="165" h="222" extrusionOk="0">
                  <a:moveTo>
                    <a:pt x="163" y="152"/>
                  </a:moveTo>
                  <a:cubicBezTo>
                    <a:pt x="163" y="176"/>
                    <a:pt x="164" y="198"/>
                    <a:pt x="165" y="219"/>
                  </a:cubicBezTo>
                  <a:lnTo>
                    <a:pt x="114" y="219"/>
                  </a:lnTo>
                  <a:lnTo>
                    <a:pt x="111" y="196"/>
                  </a:lnTo>
                  <a:lnTo>
                    <a:pt x="110" y="196"/>
                  </a:lnTo>
                  <a:cubicBezTo>
                    <a:pt x="99" y="210"/>
                    <a:pt x="81" y="222"/>
                    <a:pt x="59" y="222"/>
                  </a:cubicBezTo>
                  <a:cubicBezTo>
                    <a:pt x="17" y="222"/>
                    <a:pt x="0" y="192"/>
                    <a:pt x="0" y="133"/>
                  </a:cubicBezTo>
                  <a:lnTo>
                    <a:pt x="0" y="0"/>
                  </a:lnTo>
                  <a:lnTo>
                    <a:pt x="59" y="0"/>
                  </a:lnTo>
                  <a:lnTo>
                    <a:pt x="59" y="126"/>
                  </a:lnTo>
                  <a:cubicBezTo>
                    <a:pt x="59" y="155"/>
                    <a:pt x="65" y="173"/>
                    <a:pt x="81" y="173"/>
                  </a:cubicBezTo>
                  <a:cubicBezTo>
                    <a:pt x="91" y="173"/>
                    <a:pt x="98" y="166"/>
                    <a:pt x="100" y="159"/>
                  </a:cubicBezTo>
                  <a:cubicBezTo>
                    <a:pt x="103" y="154"/>
                    <a:pt x="104" y="147"/>
                    <a:pt x="104" y="140"/>
                  </a:cubicBezTo>
                  <a:lnTo>
                    <a:pt x="104" y="0"/>
                  </a:lnTo>
                  <a:lnTo>
                    <a:pt x="163" y="0"/>
                  </a:lnTo>
                  <a:lnTo>
                    <a:pt x="163" y="15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5" name="Google Shape;195;p3"/>
            <p:cNvSpPr/>
            <p:nvPr/>
          </p:nvSpPr>
          <p:spPr>
            <a:xfrm>
              <a:off x="5159" y="2238"/>
              <a:ext cx="123" cy="103"/>
            </a:xfrm>
            <a:custGeom>
              <a:avLst/>
              <a:gdLst/>
              <a:ahLst/>
              <a:cxnLst/>
              <a:rect l="l" t="t" r="r" b="b"/>
              <a:pathLst>
                <a:path w="266" h="222" extrusionOk="0">
                  <a:moveTo>
                    <a:pt x="2" y="69"/>
                  </a:moveTo>
                  <a:cubicBezTo>
                    <a:pt x="2" y="45"/>
                    <a:pt x="0" y="24"/>
                    <a:pt x="0" y="3"/>
                  </a:cubicBezTo>
                  <a:lnTo>
                    <a:pt x="51" y="3"/>
                  </a:lnTo>
                  <a:lnTo>
                    <a:pt x="54" y="29"/>
                  </a:lnTo>
                  <a:lnTo>
                    <a:pt x="55" y="29"/>
                  </a:lnTo>
                  <a:cubicBezTo>
                    <a:pt x="66" y="12"/>
                    <a:pt x="84" y="0"/>
                    <a:pt x="107" y="0"/>
                  </a:cubicBezTo>
                  <a:cubicBezTo>
                    <a:pt x="132" y="0"/>
                    <a:pt x="148" y="11"/>
                    <a:pt x="155" y="29"/>
                  </a:cubicBezTo>
                  <a:lnTo>
                    <a:pt x="156" y="29"/>
                  </a:lnTo>
                  <a:cubicBezTo>
                    <a:pt x="162" y="21"/>
                    <a:pt x="170" y="13"/>
                    <a:pt x="178" y="7"/>
                  </a:cubicBezTo>
                  <a:cubicBezTo>
                    <a:pt x="187" y="2"/>
                    <a:pt x="198" y="0"/>
                    <a:pt x="209" y="0"/>
                  </a:cubicBezTo>
                  <a:cubicBezTo>
                    <a:pt x="248" y="0"/>
                    <a:pt x="266" y="30"/>
                    <a:pt x="266" y="83"/>
                  </a:cubicBezTo>
                  <a:lnTo>
                    <a:pt x="266" y="222"/>
                  </a:lnTo>
                  <a:lnTo>
                    <a:pt x="207" y="222"/>
                  </a:lnTo>
                  <a:lnTo>
                    <a:pt x="207" y="93"/>
                  </a:lnTo>
                  <a:cubicBezTo>
                    <a:pt x="207" y="68"/>
                    <a:pt x="205" y="48"/>
                    <a:pt x="187" y="48"/>
                  </a:cubicBezTo>
                  <a:cubicBezTo>
                    <a:pt x="176" y="48"/>
                    <a:pt x="169" y="55"/>
                    <a:pt x="165" y="68"/>
                  </a:cubicBezTo>
                  <a:cubicBezTo>
                    <a:pt x="164" y="71"/>
                    <a:pt x="163" y="77"/>
                    <a:pt x="163" y="83"/>
                  </a:cubicBezTo>
                  <a:lnTo>
                    <a:pt x="163" y="222"/>
                  </a:lnTo>
                  <a:lnTo>
                    <a:pt x="105" y="222"/>
                  </a:lnTo>
                  <a:lnTo>
                    <a:pt x="105" y="85"/>
                  </a:lnTo>
                  <a:cubicBezTo>
                    <a:pt x="105" y="69"/>
                    <a:pt x="103" y="48"/>
                    <a:pt x="84" y="48"/>
                  </a:cubicBezTo>
                  <a:cubicBezTo>
                    <a:pt x="75" y="48"/>
                    <a:pt x="66" y="55"/>
                    <a:pt x="62" y="68"/>
                  </a:cubicBezTo>
                  <a:cubicBezTo>
                    <a:pt x="61" y="72"/>
                    <a:pt x="60" y="78"/>
                    <a:pt x="60" y="84"/>
                  </a:cubicBezTo>
                  <a:lnTo>
                    <a:pt x="60" y="222"/>
                  </a:lnTo>
                  <a:lnTo>
                    <a:pt x="2" y="222"/>
                  </a:lnTo>
                  <a:lnTo>
                    <a:pt x="2"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6" name="Google Shape;196;p3"/>
            <p:cNvSpPr/>
            <p:nvPr/>
          </p:nvSpPr>
          <p:spPr>
            <a:xfrm>
              <a:off x="5343" y="2201"/>
              <a:ext cx="61" cy="140"/>
            </a:xfrm>
            <a:custGeom>
              <a:avLst/>
              <a:gdLst/>
              <a:ahLst/>
              <a:cxnLst/>
              <a:rect l="l" t="t" r="r" b="b"/>
              <a:pathLst>
                <a:path w="61" h="140" extrusionOk="0">
                  <a:moveTo>
                    <a:pt x="0" y="0"/>
                  </a:moveTo>
                  <a:lnTo>
                    <a:pt x="61" y="0"/>
                  </a:lnTo>
                  <a:lnTo>
                    <a:pt x="61" y="24"/>
                  </a:lnTo>
                  <a:lnTo>
                    <a:pt x="27" y="24"/>
                  </a:lnTo>
                  <a:lnTo>
                    <a:pt x="27" y="60"/>
                  </a:lnTo>
                  <a:lnTo>
                    <a:pt x="59" y="60"/>
                  </a:lnTo>
                  <a:lnTo>
                    <a:pt x="59" y="82"/>
                  </a:lnTo>
                  <a:lnTo>
                    <a:pt x="27" y="82"/>
                  </a:lnTo>
                  <a:lnTo>
                    <a:pt x="27" y="140"/>
                  </a:lnTo>
                  <a:lnTo>
                    <a:pt x="0" y="14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7" name="Google Shape;197;p3"/>
            <p:cNvSpPr/>
            <p:nvPr/>
          </p:nvSpPr>
          <p:spPr>
            <a:xfrm>
              <a:off x="5425" y="2197"/>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8"/>
                    <a:pt x="108" y="88"/>
                  </a:cubicBezTo>
                  <a:cubicBezTo>
                    <a:pt x="149" y="88"/>
                    <a:pt x="164" y="122"/>
                    <a:pt x="164" y="177"/>
                  </a:cubicBezTo>
                  <a:lnTo>
                    <a:pt x="164" y="310"/>
                  </a:lnTo>
                  <a:lnTo>
                    <a:pt x="105" y="310"/>
                  </a:lnTo>
                  <a:lnTo>
                    <a:pt x="105" y="177"/>
                  </a:lnTo>
                  <a:cubicBezTo>
                    <a:pt x="105" y="156"/>
                    <a:pt x="101" y="137"/>
                    <a:pt x="84" y="137"/>
                  </a:cubicBezTo>
                  <a:cubicBezTo>
                    <a:pt x="74" y="137"/>
                    <a:pt x="66" y="143"/>
                    <a:pt x="61" y="157"/>
                  </a:cubicBezTo>
                  <a:cubicBezTo>
                    <a:pt x="60" y="161"/>
                    <a:pt x="59" y="169"/>
                    <a:pt x="59" y="174"/>
                  </a:cubicBezTo>
                  <a:lnTo>
                    <a:pt x="59" y="310"/>
                  </a:lnTo>
                  <a:lnTo>
                    <a:pt x="0" y="310"/>
                  </a:lnTo>
                  <a:lnTo>
                    <a:pt x="0"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8" name="Google Shape;198;p3"/>
            <p:cNvSpPr/>
            <p:nvPr/>
          </p:nvSpPr>
          <p:spPr>
            <a:xfrm>
              <a:off x="5520" y="2238"/>
              <a:ext cx="78" cy="104"/>
            </a:xfrm>
            <a:custGeom>
              <a:avLst/>
              <a:gdLst/>
              <a:ahLst/>
              <a:cxnLst/>
              <a:rect l="l" t="t" r="r" b="b"/>
              <a:pathLst>
                <a:path w="168" h="225" extrusionOk="0">
                  <a:moveTo>
                    <a:pt x="58" y="112"/>
                  </a:moveTo>
                  <a:cubicBezTo>
                    <a:pt x="58" y="149"/>
                    <a:pt x="64" y="181"/>
                    <a:pt x="85" y="181"/>
                  </a:cubicBezTo>
                  <a:cubicBezTo>
                    <a:pt x="104" y="181"/>
                    <a:pt x="109" y="144"/>
                    <a:pt x="109" y="112"/>
                  </a:cubicBezTo>
                  <a:cubicBezTo>
                    <a:pt x="109" y="82"/>
                    <a:pt x="104" y="44"/>
                    <a:pt x="84" y="44"/>
                  </a:cubicBezTo>
                  <a:cubicBezTo>
                    <a:pt x="63" y="44"/>
                    <a:pt x="58" y="82"/>
                    <a:pt x="58" y="112"/>
                  </a:cubicBezTo>
                  <a:close/>
                  <a:moveTo>
                    <a:pt x="168" y="112"/>
                  </a:moveTo>
                  <a:cubicBezTo>
                    <a:pt x="168" y="203"/>
                    <a:pt x="117" y="225"/>
                    <a:pt x="84" y="225"/>
                  </a:cubicBezTo>
                  <a:cubicBezTo>
                    <a:pt x="31" y="225"/>
                    <a:pt x="0" y="184"/>
                    <a:pt x="0" y="113"/>
                  </a:cubicBezTo>
                  <a:cubicBezTo>
                    <a:pt x="0" y="34"/>
                    <a:pt x="41" y="0"/>
                    <a:pt x="85" y="0"/>
                  </a:cubicBezTo>
                  <a:cubicBezTo>
                    <a:pt x="136" y="0"/>
                    <a:pt x="168" y="43"/>
                    <a:pt x="168" y="11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199" name="Google Shape;199;p3"/>
            <p:cNvSpPr/>
            <p:nvPr/>
          </p:nvSpPr>
          <p:spPr>
            <a:xfrm>
              <a:off x="5615" y="2238"/>
              <a:ext cx="52" cy="103"/>
            </a:xfrm>
            <a:custGeom>
              <a:avLst/>
              <a:gdLst/>
              <a:ahLst/>
              <a:cxnLst/>
              <a:rect l="l" t="t" r="r" b="b"/>
              <a:pathLst>
                <a:path w="111" h="222" extrusionOk="0">
                  <a:moveTo>
                    <a:pt x="1" y="69"/>
                  </a:moveTo>
                  <a:cubicBezTo>
                    <a:pt x="1" y="47"/>
                    <a:pt x="0" y="23"/>
                    <a:pt x="0" y="3"/>
                  </a:cubicBezTo>
                  <a:lnTo>
                    <a:pt x="51" y="3"/>
                  </a:lnTo>
                  <a:lnTo>
                    <a:pt x="54" y="35"/>
                  </a:lnTo>
                  <a:lnTo>
                    <a:pt x="55" y="35"/>
                  </a:lnTo>
                  <a:cubicBezTo>
                    <a:pt x="65" y="12"/>
                    <a:pt x="83" y="0"/>
                    <a:pt x="99" y="0"/>
                  </a:cubicBezTo>
                  <a:cubicBezTo>
                    <a:pt x="105" y="0"/>
                    <a:pt x="108" y="0"/>
                    <a:pt x="111" y="0"/>
                  </a:cubicBezTo>
                  <a:lnTo>
                    <a:pt x="111" y="59"/>
                  </a:lnTo>
                  <a:cubicBezTo>
                    <a:pt x="108" y="58"/>
                    <a:pt x="104" y="58"/>
                    <a:pt x="99" y="58"/>
                  </a:cubicBezTo>
                  <a:cubicBezTo>
                    <a:pt x="86" y="58"/>
                    <a:pt x="70" y="66"/>
                    <a:pt x="63" y="89"/>
                  </a:cubicBezTo>
                  <a:cubicBezTo>
                    <a:pt x="62" y="94"/>
                    <a:pt x="61" y="102"/>
                    <a:pt x="61" y="111"/>
                  </a:cubicBezTo>
                  <a:lnTo>
                    <a:pt x="61" y="222"/>
                  </a:lnTo>
                  <a:lnTo>
                    <a:pt x="1" y="222"/>
                  </a:lnTo>
                  <a:lnTo>
                    <a:pt x="1" y="69"/>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0" name="Google Shape;200;p3"/>
            <p:cNvSpPr/>
            <p:nvPr/>
          </p:nvSpPr>
          <p:spPr>
            <a:xfrm>
              <a:off x="5679" y="2197"/>
              <a:ext cx="79" cy="145"/>
            </a:xfrm>
            <a:custGeom>
              <a:avLst/>
              <a:gdLst/>
              <a:ahLst/>
              <a:cxnLst/>
              <a:rect l="l" t="t" r="r" b="b"/>
              <a:pathLst>
                <a:path w="170" h="313" extrusionOk="0">
                  <a:moveTo>
                    <a:pt x="61" y="232"/>
                  </a:moveTo>
                  <a:cubicBezTo>
                    <a:pt x="61" y="237"/>
                    <a:pt x="62" y="242"/>
                    <a:pt x="63" y="245"/>
                  </a:cubicBezTo>
                  <a:cubicBezTo>
                    <a:pt x="68" y="261"/>
                    <a:pt x="76" y="266"/>
                    <a:pt x="84" y="266"/>
                  </a:cubicBezTo>
                  <a:cubicBezTo>
                    <a:pt x="103" y="266"/>
                    <a:pt x="111" y="241"/>
                    <a:pt x="111" y="199"/>
                  </a:cubicBezTo>
                  <a:cubicBezTo>
                    <a:pt x="111" y="161"/>
                    <a:pt x="103" y="137"/>
                    <a:pt x="83" y="137"/>
                  </a:cubicBezTo>
                  <a:cubicBezTo>
                    <a:pt x="74" y="137"/>
                    <a:pt x="66" y="146"/>
                    <a:pt x="63" y="157"/>
                  </a:cubicBezTo>
                  <a:cubicBezTo>
                    <a:pt x="62" y="160"/>
                    <a:pt x="61" y="166"/>
                    <a:pt x="61" y="170"/>
                  </a:cubicBezTo>
                  <a:lnTo>
                    <a:pt x="61" y="232"/>
                  </a:lnTo>
                  <a:close/>
                  <a:moveTo>
                    <a:pt x="0" y="310"/>
                  </a:moveTo>
                  <a:cubicBezTo>
                    <a:pt x="1" y="291"/>
                    <a:pt x="2" y="266"/>
                    <a:pt x="2" y="245"/>
                  </a:cubicBezTo>
                  <a:lnTo>
                    <a:pt x="2" y="0"/>
                  </a:lnTo>
                  <a:lnTo>
                    <a:pt x="61" y="0"/>
                  </a:lnTo>
                  <a:lnTo>
                    <a:pt x="61" y="113"/>
                  </a:lnTo>
                  <a:lnTo>
                    <a:pt x="62" y="113"/>
                  </a:lnTo>
                  <a:cubicBezTo>
                    <a:pt x="73" y="97"/>
                    <a:pt x="87" y="88"/>
                    <a:pt x="108" y="88"/>
                  </a:cubicBezTo>
                  <a:cubicBezTo>
                    <a:pt x="150" y="88"/>
                    <a:pt x="170" y="135"/>
                    <a:pt x="170" y="194"/>
                  </a:cubicBezTo>
                  <a:cubicBezTo>
                    <a:pt x="170" y="271"/>
                    <a:pt x="139" y="313"/>
                    <a:pt x="98" y="313"/>
                  </a:cubicBezTo>
                  <a:cubicBezTo>
                    <a:pt x="80" y="313"/>
                    <a:pt x="67" y="306"/>
                    <a:pt x="55" y="284"/>
                  </a:cubicBezTo>
                  <a:lnTo>
                    <a:pt x="54" y="284"/>
                  </a:lnTo>
                  <a:lnTo>
                    <a:pt x="51" y="310"/>
                  </a:lnTo>
                  <a:lnTo>
                    <a:pt x="0" y="31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1" name="Google Shape;201;p3"/>
            <p:cNvSpPr/>
            <p:nvPr/>
          </p:nvSpPr>
          <p:spPr>
            <a:xfrm>
              <a:off x="5771" y="2238"/>
              <a:ext cx="76" cy="104"/>
            </a:xfrm>
            <a:custGeom>
              <a:avLst/>
              <a:gdLst/>
              <a:ahLst/>
              <a:cxnLst/>
              <a:rect l="l" t="t" r="r" b="b"/>
              <a:pathLst>
                <a:path w="164" h="225" extrusionOk="0">
                  <a:moveTo>
                    <a:pt x="103" y="115"/>
                  </a:moveTo>
                  <a:cubicBezTo>
                    <a:pt x="83" y="116"/>
                    <a:pt x="56" y="122"/>
                    <a:pt x="56" y="153"/>
                  </a:cubicBezTo>
                  <a:cubicBezTo>
                    <a:pt x="56" y="174"/>
                    <a:pt x="68" y="183"/>
                    <a:pt x="77" y="183"/>
                  </a:cubicBezTo>
                  <a:cubicBezTo>
                    <a:pt x="86" y="183"/>
                    <a:pt x="97" y="177"/>
                    <a:pt x="101" y="164"/>
                  </a:cubicBezTo>
                  <a:cubicBezTo>
                    <a:pt x="102" y="161"/>
                    <a:pt x="103" y="157"/>
                    <a:pt x="103" y="153"/>
                  </a:cubicBezTo>
                  <a:lnTo>
                    <a:pt x="103" y="115"/>
                  </a:lnTo>
                  <a:close/>
                  <a:moveTo>
                    <a:pt x="111" y="222"/>
                  </a:moveTo>
                  <a:lnTo>
                    <a:pt x="107" y="200"/>
                  </a:lnTo>
                  <a:lnTo>
                    <a:pt x="107" y="200"/>
                  </a:lnTo>
                  <a:cubicBezTo>
                    <a:pt x="94" y="217"/>
                    <a:pt x="77" y="225"/>
                    <a:pt x="58" y="225"/>
                  </a:cubicBezTo>
                  <a:cubicBezTo>
                    <a:pt x="25" y="225"/>
                    <a:pt x="0" y="198"/>
                    <a:pt x="0" y="159"/>
                  </a:cubicBezTo>
                  <a:cubicBezTo>
                    <a:pt x="0" y="102"/>
                    <a:pt x="51" y="78"/>
                    <a:pt x="101" y="77"/>
                  </a:cubicBezTo>
                  <a:lnTo>
                    <a:pt x="101" y="72"/>
                  </a:lnTo>
                  <a:cubicBezTo>
                    <a:pt x="101" y="56"/>
                    <a:pt x="90" y="43"/>
                    <a:pt x="70" y="43"/>
                  </a:cubicBezTo>
                  <a:cubicBezTo>
                    <a:pt x="52" y="43"/>
                    <a:pt x="38" y="47"/>
                    <a:pt x="25" y="56"/>
                  </a:cubicBezTo>
                  <a:lnTo>
                    <a:pt x="14" y="16"/>
                  </a:lnTo>
                  <a:cubicBezTo>
                    <a:pt x="26" y="9"/>
                    <a:pt x="52" y="0"/>
                    <a:pt x="82" y="0"/>
                  </a:cubicBezTo>
                  <a:cubicBezTo>
                    <a:pt x="149" y="0"/>
                    <a:pt x="160" y="46"/>
                    <a:pt x="160" y="90"/>
                  </a:cubicBezTo>
                  <a:lnTo>
                    <a:pt x="160" y="172"/>
                  </a:lnTo>
                  <a:cubicBezTo>
                    <a:pt x="160" y="189"/>
                    <a:pt x="161" y="207"/>
                    <a:pt x="164" y="222"/>
                  </a:cubicBezTo>
                  <a:lnTo>
                    <a:pt x="111" y="22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2" name="Google Shape;202;p3"/>
            <p:cNvSpPr/>
            <p:nvPr/>
          </p:nvSpPr>
          <p:spPr>
            <a:xfrm>
              <a:off x="5867" y="2198"/>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1"/>
                    <a:pt x="47" y="64"/>
                    <a:pt x="29" y="64"/>
                  </a:cubicBezTo>
                  <a:cubicBezTo>
                    <a:pt x="13" y="64"/>
                    <a:pt x="0" y="51"/>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3" name="Google Shape;203;p3"/>
            <p:cNvSpPr/>
            <p:nvPr/>
          </p:nvSpPr>
          <p:spPr>
            <a:xfrm>
              <a:off x="5916" y="2238"/>
              <a:ext cx="52" cy="103"/>
            </a:xfrm>
            <a:custGeom>
              <a:avLst/>
              <a:gdLst/>
              <a:ahLst/>
              <a:cxnLst/>
              <a:rect l="l" t="t" r="r" b="b"/>
              <a:pathLst>
                <a:path w="112" h="222" extrusionOk="0">
                  <a:moveTo>
                    <a:pt x="2" y="69"/>
                  </a:moveTo>
                  <a:cubicBezTo>
                    <a:pt x="2" y="47"/>
                    <a:pt x="1" y="23"/>
                    <a:pt x="0" y="3"/>
                  </a:cubicBezTo>
                  <a:lnTo>
                    <a:pt x="51" y="3"/>
                  </a:lnTo>
                  <a:lnTo>
                    <a:pt x="55" y="35"/>
                  </a:lnTo>
                  <a:lnTo>
                    <a:pt x="56" y="35"/>
                  </a:lnTo>
                  <a:cubicBezTo>
                    <a:pt x="66" y="12"/>
                    <a:pt x="83" y="0"/>
                    <a:pt x="100" y="0"/>
                  </a:cubicBezTo>
                  <a:cubicBezTo>
                    <a:pt x="105" y="0"/>
                    <a:pt x="108" y="0"/>
                    <a:pt x="112" y="0"/>
                  </a:cubicBezTo>
                  <a:lnTo>
                    <a:pt x="112" y="59"/>
                  </a:lnTo>
                  <a:cubicBezTo>
                    <a:pt x="108" y="58"/>
                    <a:pt x="104" y="58"/>
                    <a:pt x="100" y="58"/>
                  </a:cubicBezTo>
                  <a:cubicBezTo>
                    <a:pt x="87" y="58"/>
                    <a:pt x="70" y="66"/>
                    <a:pt x="64" y="89"/>
                  </a:cubicBezTo>
                  <a:cubicBezTo>
                    <a:pt x="62" y="94"/>
                    <a:pt x="61" y="102"/>
                    <a:pt x="61" y="111"/>
                  </a:cubicBezTo>
                  <a:lnTo>
                    <a:pt x="61" y="222"/>
                  </a:lnTo>
                  <a:lnTo>
                    <a:pt x="2" y="222"/>
                  </a:lnTo>
                  <a:lnTo>
                    <a:pt x="2" y="6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4" name="Google Shape;204;p3"/>
            <p:cNvSpPr/>
            <p:nvPr/>
          </p:nvSpPr>
          <p:spPr>
            <a:xfrm>
              <a:off x="5979" y="2212"/>
              <a:ext cx="59" cy="130"/>
            </a:xfrm>
            <a:custGeom>
              <a:avLst/>
              <a:gdLst/>
              <a:ahLst/>
              <a:cxnLst/>
              <a:rect l="l" t="t" r="r" b="b"/>
              <a:pathLst>
                <a:path w="128" h="281" extrusionOk="0">
                  <a:moveTo>
                    <a:pt x="85" y="0"/>
                  </a:moveTo>
                  <a:lnTo>
                    <a:pt x="85" y="59"/>
                  </a:lnTo>
                  <a:lnTo>
                    <a:pt x="128" y="59"/>
                  </a:lnTo>
                  <a:lnTo>
                    <a:pt x="128" y="101"/>
                  </a:lnTo>
                  <a:lnTo>
                    <a:pt x="85" y="101"/>
                  </a:lnTo>
                  <a:lnTo>
                    <a:pt x="85" y="201"/>
                  </a:lnTo>
                  <a:cubicBezTo>
                    <a:pt x="85" y="226"/>
                    <a:pt x="96" y="232"/>
                    <a:pt x="108" y="232"/>
                  </a:cubicBezTo>
                  <a:cubicBezTo>
                    <a:pt x="114" y="232"/>
                    <a:pt x="118" y="232"/>
                    <a:pt x="123" y="231"/>
                  </a:cubicBezTo>
                  <a:lnTo>
                    <a:pt x="123" y="277"/>
                  </a:lnTo>
                  <a:cubicBezTo>
                    <a:pt x="115" y="279"/>
                    <a:pt x="103" y="281"/>
                    <a:pt x="88" y="281"/>
                  </a:cubicBezTo>
                  <a:cubicBezTo>
                    <a:pt x="70" y="281"/>
                    <a:pt x="56" y="277"/>
                    <a:pt x="45" y="267"/>
                  </a:cubicBezTo>
                  <a:cubicBezTo>
                    <a:pt x="33" y="255"/>
                    <a:pt x="26" y="239"/>
                    <a:pt x="26" y="204"/>
                  </a:cubicBezTo>
                  <a:lnTo>
                    <a:pt x="26" y="101"/>
                  </a:lnTo>
                  <a:lnTo>
                    <a:pt x="0" y="101"/>
                  </a:lnTo>
                  <a:lnTo>
                    <a:pt x="0" y="59"/>
                  </a:lnTo>
                  <a:lnTo>
                    <a:pt x="26" y="59"/>
                  </a:lnTo>
                  <a:lnTo>
                    <a:pt x="26" y="14"/>
                  </a:lnTo>
                  <a:lnTo>
                    <a:pt x="85"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5" name="Google Shape;205;p3"/>
            <p:cNvSpPr/>
            <p:nvPr/>
          </p:nvSpPr>
          <p:spPr>
            <a:xfrm>
              <a:off x="4080" y="2428"/>
              <a:ext cx="85" cy="142"/>
            </a:xfrm>
            <a:custGeom>
              <a:avLst/>
              <a:gdLst/>
              <a:ahLst/>
              <a:cxnLst/>
              <a:rect l="l" t="t" r="r" b="b"/>
              <a:pathLst>
                <a:path w="184" h="307" extrusionOk="0">
                  <a:moveTo>
                    <a:pt x="184" y="297"/>
                  </a:moveTo>
                  <a:cubicBezTo>
                    <a:pt x="171" y="302"/>
                    <a:pt x="143" y="307"/>
                    <a:pt x="121" y="307"/>
                  </a:cubicBezTo>
                  <a:cubicBezTo>
                    <a:pt x="87" y="307"/>
                    <a:pt x="61" y="297"/>
                    <a:pt x="40" y="277"/>
                  </a:cubicBezTo>
                  <a:cubicBezTo>
                    <a:pt x="14" y="252"/>
                    <a:pt x="0" y="208"/>
                    <a:pt x="1" y="156"/>
                  </a:cubicBezTo>
                  <a:cubicBezTo>
                    <a:pt x="3" y="46"/>
                    <a:pt x="66" y="0"/>
                    <a:pt x="130" y="0"/>
                  </a:cubicBezTo>
                  <a:cubicBezTo>
                    <a:pt x="153" y="0"/>
                    <a:pt x="170" y="5"/>
                    <a:pt x="179" y="9"/>
                  </a:cubicBezTo>
                  <a:lnTo>
                    <a:pt x="169" y="60"/>
                  </a:lnTo>
                  <a:cubicBezTo>
                    <a:pt x="160" y="55"/>
                    <a:pt x="149" y="53"/>
                    <a:pt x="134" y="53"/>
                  </a:cubicBezTo>
                  <a:cubicBezTo>
                    <a:pt x="94" y="53"/>
                    <a:pt x="62" y="80"/>
                    <a:pt x="62" y="159"/>
                  </a:cubicBezTo>
                  <a:cubicBezTo>
                    <a:pt x="62" y="232"/>
                    <a:pt x="91" y="258"/>
                    <a:pt x="118" y="258"/>
                  </a:cubicBezTo>
                  <a:cubicBezTo>
                    <a:pt x="124" y="258"/>
                    <a:pt x="128" y="257"/>
                    <a:pt x="130" y="256"/>
                  </a:cubicBezTo>
                  <a:lnTo>
                    <a:pt x="130" y="183"/>
                  </a:lnTo>
                  <a:lnTo>
                    <a:pt x="103" y="183"/>
                  </a:lnTo>
                  <a:lnTo>
                    <a:pt x="103" y="136"/>
                  </a:lnTo>
                  <a:lnTo>
                    <a:pt x="184" y="136"/>
                  </a:lnTo>
                  <a:lnTo>
                    <a:pt x="184" y="297"/>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6" name="Google Shape;206;p3"/>
            <p:cNvSpPr/>
            <p:nvPr/>
          </p:nvSpPr>
          <p:spPr>
            <a:xfrm>
              <a:off x="4187" y="2425"/>
              <a:ext cx="76" cy="144"/>
            </a:xfrm>
            <a:custGeom>
              <a:avLst/>
              <a:gdLst/>
              <a:ahLst/>
              <a:cxnLst/>
              <a:rect l="l" t="t" r="r" b="b"/>
              <a:pathLst>
                <a:path w="165" h="310" extrusionOk="0">
                  <a:moveTo>
                    <a:pt x="0" y="0"/>
                  </a:moveTo>
                  <a:lnTo>
                    <a:pt x="59" y="0"/>
                  </a:lnTo>
                  <a:lnTo>
                    <a:pt x="59" y="114"/>
                  </a:lnTo>
                  <a:lnTo>
                    <a:pt x="60" y="114"/>
                  </a:lnTo>
                  <a:cubicBezTo>
                    <a:pt x="65" y="106"/>
                    <a:pt x="72" y="100"/>
                    <a:pt x="79" y="95"/>
                  </a:cubicBezTo>
                  <a:cubicBezTo>
                    <a:pt x="88" y="90"/>
                    <a:pt x="98" y="87"/>
                    <a:pt x="109" y="87"/>
                  </a:cubicBezTo>
                  <a:cubicBezTo>
                    <a:pt x="149" y="87"/>
                    <a:pt x="165" y="121"/>
                    <a:pt x="165" y="177"/>
                  </a:cubicBezTo>
                  <a:lnTo>
                    <a:pt x="165" y="310"/>
                  </a:lnTo>
                  <a:lnTo>
                    <a:pt x="106" y="310"/>
                  </a:lnTo>
                  <a:lnTo>
                    <a:pt x="106" y="177"/>
                  </a:lnTo>
                  <a:cubicBezTo>
                    <a:pt x="106" y="155"/>
                    <a:pt x="102" y="136"/>
                    <a:pt x="84" y="136"/>
                  </a:cubicBezTo>
                  <a:cubicBezTo>
                    <a:pt x="74" y="136"/>
                    <a:pt x="66" y="142"/>
                    <a:pt x="61" y="157"/>
                  </a:cubicBezTo>
                  <a:cubicBezTo>
                    <a:pt x="61"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7" name="Google Shape;207;p3"/>
            <p:cNvSpPr/>
            <p:nvPr/>
          </p:nvSpPr>
          <p:spPr>
            <a:xfrm>
              <a:off x="4281" y="2466"/>
              <a:ext cx="75" cy="104"/>
            </a:xfrm>
            <a:custGeom>
              <a:avLst/>
              <a:gdLst/>
              <a:ahLst/>
              <a:cxnLst/>
              <a:rect l="l" t="t" r="r" b="b"/>
              <a:pathLst>
                <a:path w="163" h="226" extrusionOk="0">
                  <a:moveTo>
                    <a:pt x="102" y="116"/>
                  </a:moveTo>
                  <a:cubicBezTo>
                    <a:pt x="82" y="117"/>
                    <a:pt x="55" y="123"/>
                    <a:pt x="55" y="153"/>
                  </a:cubicBezTo>
                  <a:cubicBezTo>
                    <a:pt x="55" y="175"/>
                    <a:pt x="67" y="183"/>
                    <a:pt x="76" y="183"/>
                  </a:cubicBezTo>
                  <a:cubicBezTo>
                    <a:pt x="86" y="183"/>
                    <a:pt x="97" y="177"/>
                    <a:pt x="101" y="164"/>
                  </a:cubicBezTo>
                  <a:cubicBezTo>
                    <a:pt x="102" y="161"/>
                    <a:pt x="102" y="158"/>
                    <a:pt x="102" y="154"/>
                  </a:cubicBezTo>
                  <a:lnTo>
                    <a:pt x="102" y="116"/>
                  </a:lnTo>
                  <a:close/>
                  <a:moveTo>
                    <a:pt x="110" y="223"/>
                  </a:moveTo>
                  <a:lnTo>
                    <a:pt x="107" y="201"/>
                  </a:lnTo>
                  <a:lnTo>
                    <a:pt x="106" y="201"/>
                  </a:lnTo>
                  <a:cubicBezTo>
                    <a:pt x="94" y="218"/>
                    <a:pt x="77" y="226"/>
                    <a:pt x="57" y="226"/>
                  </a:cubicBezTo>
                  <a:cubicBezTo>
                    <a:pt x="24" y="226"/>
                    <a:pt x="0" y="198"/>
                    <a:pt x="0" y="160"/>
                  </a:cubicBezTo>
                  <a:cubicBezTo>
                    <a:pt x="0" y="102"/>
                    <a:pt x="50" y="79"/>
                    <a:pt x="100" y="78"/>
                  </a:cubicBezTo>
                  <a:lnTo>
                    <a:pt x="100" y="73"/>
                  </a:lnTo>
                  <a:cubicBezTo>
                    <a:pt x="100" y="56"/>
                    <a:pt x="90" y="44"/>
                    <a:pt x="69" y="44"/>
                  </a:cubicBezTo>
                  <a:cubicBezTo>
                    <a:pt x="52" y="44"/>
                    <a:pt x="37" y="48"/>
                    <a:pt x="24" y="56"/>
                  </a:cubicBezTo>
                  <a:lnTo>
                    <a:pt x="13" y="17"/>
                  </a:lnTo>
                  <a:cubicBezTo>
                    <a:pt x="26" y="10"/>
                    <a:pt x="51" y="0"/>
                    <a:pt x="82" y="0"/>
                  </a:cubicBezTo>
                  <a:cubicBezTo>
                    <a:pt x="149" y="0"/>
                    <a:pt x="159" y="47"/>
                    <a:pt x="159" y="91"/>
                  </a:cubicBezTo>
                  <a:lnTo>
                    <a:pt x="159" y="172"/>
                  </a:lnTo>
                  <a:cubicBezTo>
                    <a:pt x="159" y="190"/>
                    <a:pt x="160" y="208"/>
                    <a:pt x="163" y="223"/>
                  </a:cubicBezTo>
                  <a:lnTo>
                    <a:pt x="110" y="223"/>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8" name="Google Shape;208;p3"/>
            <p:cNvSpPr/>
            <p:nvPr/>
          </p:nvSpPr>
          <p:spPr>
            <a:xfrm>
              <a:off x="4377"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3" y="63"/>
                    <a:pt x="0" y="50"/>
                    <a:pt x="0" y="32"/>
                  </a:cubicBezTo>
                  <a:cubicBezTo>
                    <a:pt x="0" y="12"/>
                    <a:pt x="14"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09" name="Google Shape;209;p3"/>
            <p:cNvSpPr/>
            <p:nvPr/>
          </p:nvSpPr>
          <p:spPr>
            <a:xfrm>
              <a:off x="4427" y="2466"/>
              <a:ext cx="52" cy="103"/>
            </a:xfrm>
            <a:custGeom>
              <a:avLst/>
              <a:gdLst/>
              <a:ahLst/>
              <a:cxnLst/>
              <a:rect l="l" t="t" r="r" b="b"/>
              <a:pathLst>
                <a:path w="112" h="223" extrusionOk="0">
                  <a:moveTo>
                    <a:pt x="2" y="70"/>
                  </a:moveTo>
                  <a:cubicBezTo>
                    <a:pt x="2" y="48"/>
                    <a:pt x="1" y="24"/>
                    <a:pt x="0" y="4"/>
                  </a:cubicBezTo>
                  <a:lnTo>
                    <a:pt x="51" y="4"/>
                  </a:lnTo>
                  <a:lnTo>
                    <a:pt x="55" y="36"/>
                  </a:lnTo>
                  <a:lnTo>
                    <a:pt x="56" y="36"/>
                  </a:lnTo>
                  <a:cubicBezTo>
                    <a:pt x="66" y="12"/>
                    <a:pt x="83" y="0"/>
                    <a:pt x="100" y="0"/>
                  </a:cubicBezTo>
                  <a:cubicBezTo>
                    <a:pt x="105" y="0"/>
                    <a:pt x="109" y="0"/>
                    <a:pt x="112" y="1"/>
                  </a:cubicBezTo>
                  <a:lnTo>
                    <a:pt x="112" y="59"/>
                  </a:lnTo>
                  <a:cubicBezTo>
                    <a:pt x="109" y="58"/>
                    <a:pt x="105" y="58"/>
                    <a:pt x="100" y="58"/>
                  </a:cubicBezTo>
                  <a:cubicBezTo>
                    <a:pt x="87" y="58"/>
                    <a:pt x="70" y="67"/>
                    <a:pt x="64" y="90"/>
                  </a:cubicBezTo>
                  <a:cubicBezTo>
                    <a:pt x="62" y="95"/>
                    <a:pt x="61" y="102"/>
                    <a:pt x="61" y="112"/>
                  </a:cubicBezTo>
                  <a:lnTo>
                    <a:pt x="61"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0" name="Google Shape;210;p3"/>
            <p:cNvSpPr/>
            <p:nvPr/>
          </p:nvSpPr>
          <p:spPr>
            <a:xfrm>
              <a:off x="4493" y="2466"/>
              <a:ext cx="123" cy="103"/>
            </a:xfrm>
            <a:custGeom>
              <a:avLst/>
              <a:gdLst/>
              <a:ahLst/>
              <a:cxnLst/>
              <a:rect l="l" t="t" r="r" b="b"/>
              <a:pathLst>
                <a:path w="266" h="223" extrusionOk="0">
                  <a:moveTo>
                    <a:pt x="2" y="70"/>
                  </a:moveTo>
                  <a:cubicBezTo>
                    <a:pt x="2" y="45"/>
                    <a:pt x="1" y="24"/>
                    <a:pt x="0" y="4"/>
                  </a:cubicBezTo>
                  <a:lnTo>
                    <a:pt x="52" y="4"/>
                  </a:lnTo>
                  <a:lnTo>
                    <a:pt x="54" y="29"/>
                  </a:lnTo>
                  <a:lnTo>
                    <a:pt x="55" y="29"/>
                  </a:lnTo>
                  <a:cubicBezTo>
                    <a:pt x="66" y="13"/>
                    <a:pt x="85" y="0"/>
                    <a:pt x="108" y="0"/>
                  </a:cubicBezTo>
                  <a:cubicBezTo>
                    <a:pt x="132" y="0"/>
                    <a:pt x="148" y="11"/>
                    <a:pt x="156" y="30"/>
                  </a:cubicBezTo>
                  <a:lnTo>
                    <a:pt x="157" y="30"/>
                  </a:lnTo>
                  <a:cubicBezTo>
                    <a:pt x="162" y="21"/>
                    <a:pt x="170" y="13"/>
                    <a:pt x="179" y="8"/>
                  </a:cubicBezTo>
                  <a:cubicBezTo>
                    <a:pt x="188" y="3"/>
                    <a:pt x="198" y="0"/>
                    <a:pt x="210" y="0"/>
                  </a:cubicBezTo>
                  <a:cubicBezTo>
                    <a:pt x="249" y="0"/>
                    <a:pt x="266" y="31"/>
                    <a:pt x="266" y="84"/>
                  </a:cubicBezTo>
                  <a:lnTo>
                    <a:pt x="266" y="223"/>
                  </a:lnTo>
                  <a:lnTo>
                    <a:pt x="208" y="223"/>
                  </a:lnTo>
                  <a:lnTo>
                    <a:pt x="208" y="94"/>
                  </a:lnTo>
                  <a:cubicBezTo>
                    <a:pt x="208" y="69"/>
                    <a:pt x="205" y="49"/>
                    <a:pt x="187" y="49"/>
                  </a:cubicBezTo>
                  <a:cubicBezTo>
                    <a:pt x="177" y="49"/>
                    <a:pt x="169" y="56"/>
                    <a:pt x="165" y="69"/>
                  </a:cubicBezTo>
                  <a:cubicBezTo>
                    <a:pt x="164" y="72"/>
                    <a:pt x="163" y="78"/>
                    <a:pt x="163" y="84"/>
                  </a:cubicBezTo>
                  <a:lnTo>
                    <a:pt x="163" y="223"/>
                  </a:lnTo>
                  <a:lnTo>
                    <a:pt x="105" y="223"/>
                  </a:lnTo>
                  <a:lnTo>
                    <a:pt x="105" y="85"/>
                  </a:lnTo>
                  <a:cubicBezTo>
                    <a:pt x="105" y="70"/>
                    <a:pt x="103" y="49"/>
                    <a:pt x="85" y="49"/>
                  </a:cubicBezTo>
                  <a:cubicBezTo>
                    <a:pt x="76" y="49"/>
                    <a:pt x="67" y="55"/>
                    <a:pt x="63" y="68"/>
                  </a:cubicBezTo>
                  <a:cubicBezTo>
                    <a:pt x="61" y="72"/>
                    <a:pt x="61" y="79"/>
                    <a:pt x="61" y="85"/>
                  </a:cubicBezTo>
                  <a:lnTo>
                    <a:pt x="61" y="223"/>
                  </a:lnTo>
                  <a:lnTo>
                    <a:pt x="2" y="223"/>
                  </a:lnTo>
                  <a:lnTo>
                    <a:pt x="2"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1" name="Google Shape;211;p3"/>
            <p:cNvSpPr/>
            <p:nvPr/>
          </p:nvSpPr>
          <p:spPr>
            <a:xfrm>
              <a:off x="4638"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2" name="Google Shape;212;p3"/>
            <p:cNvSpPr/>
            <p:nvPr/>
          </p:nvSpPr>
          <p:spPr>
            <a:xfrm>
              <a:off x="4689" y="2426"/>
              <a:ext cx="76" cy="144"/>
            </a:xfrm>
            <a:custGeom>
              <a:avLst/>
              <a:gdLst/>
              <a:ahLst/>
              <a:cxnLst/>
              <a:rect l="l" t="t" r="r" b="b"/>
              <a:pathLst>
                <a:path w="165" h="312" extrusionOk="0">
                  <a:moveTo>
                    <a:pt x="146" y="0"/>
                  </a:moveTo>
                  <a:lnTo>
                    <a:pt x="100" y="63"/>
                  </a:lnTo>
                  <a:lnTo>
                    <a:pt x="63" y="63"/>
                  </a:lnTo>
                  <a:lnTo>
                    <a:pt x="94" y="0"/>
                  </a:lnTo>
                  <a:lnTo>
                    <a:pt x="146" y="0"/>
                  </a:lnTo>
                  <a:close/>
                  <a:moveTo>
                    <a:pt x="163" y="242"/>
                  </a:moveTo>
                  <a:cubicBezTo>
                    <a:pt x="163" y="265"/>
                    <a:pt x="164" y="288"/>
                    <a:pt x="165" y="309"/>
                  </a:cubicBezTo>
                  <a:lnTo>
                    <a:pt x="114" y="309"/>
                  </a:lnTo>
                  <a:lnTo>
                    <a:pt x="111" y="285"/>
                  </a:lnTo>
                  <a:lnTo>
                    <a:pt x="110" y="285"/>
                  </a:lnTo>
                  <a:cubicBezTo>
                    <a:pt x="99" y="300"/>
                    <a:pt x="81" y="312"/>
                    <a:pt x="59" y="312"/>
                  </a:cubicBezTo>
                  <a:cubicBezTo>
                    <a:pt x="17" y="312"/>
                    <a:pt x="0" y="281"/>
                    <a:pt x="0" y="222"/>
                  </a:cubicBezTo>
                  <a:lnTo>
                    <a:pt x="0" y="90"/>
                  </a:lnTo>
                  <a:lnTo>
                    <a:pt x="59" y="90"/>
                  </a:lnTo>
                  <a:lnTo>
                    <a:pt x="59" y="216"/>
                  </a:lnTo>
                  <a:cubicBezTo>
                    <a:pt x="59" y="245"/>
                    <a:pt x="65" y="263"/>
                    <a:pt x="81" y="263"/>
                  </a:cubicBezTo>
                  <a:cubicBezTo>
                    <a:pt x="91" y="263"/>
                    <a:pt x="98" y="255"/>
                    <a:pt x="100" y="248"/>
                  </a:cubicBezTo>
                  <a:cubicBezTo>
                    <a:pt x="103" y="244"/>
                    <a:pt x="104" y="237"/>
                    <a:pt x="104" y="229"/>
                  </a:cubicBezTo>
                  <a:lnTo>
                    <a:pt x="104" y="90"/>
                  </a:lnTo>
                  <a:lnTo>
                    <a:pt x="163" y="90"/>
                  </a:lnTo>
                  <a:lnTo>
                    <a:pt x="163"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3" name="Google Shape;213;p3"/>
            <p:cNvSpPr/>
            <p:nvPr/>
          </p:nvSpPr>
          <p:spPr>
            <a:xfrm>
              <a:off x="4787" y="2426"/>
              <a:ext cx="28" cy="143"/>
            </a:xfrm>
            <a:custGeom>
              <a:avLst/>
              <a:gdLst/>
              <a:ahLst/>
              <a:cxnLst/>
              <a:rect l="l" t="t" r="r" b="b"/>
              <a:pathLst>
                <a:path w="61" h="309" extrusionOk="0">
                  <a:moveTo>
                    <a:pt x="1" y="309"/>
                  </a:moveTo>
                  <a:lnTo>
                    <a:pt x="1" y="90"/>
                  </a:lnTo>
                  <a:lnTo>
                    <a:pt x="60" y="90"/>
                  </a:lnTo>
                  <a:lnTo>
                    <a:pt x="60" y="309"/>
                  </a:lnTo>
                  <a:lnTo>
                    <a:pt x="1" y="309"/>
                  </a:lnTo>
                  <a:close/>
                  <a:moveTo>
                    <a:pt x="60" y="32"/>
                  </a:moveTo>
                  <a:cubicBezTo>
                    <a:pt x="61" y="50"/>
                    <a:pt x="47" y="63"/>
                    <a:pt x="29" y="63"/>
                  </a:cubicBezTo>
                  <a:cubicBezTo>
                    <a:pt x="13" y="63"/>
                    <a:pt x="0" y="50"/>
                    <a:pt x="0" y="32"/>
                  </a:cubicBezTo>
                  <a:cubicBezTo>
                    <a:pt x="0" y="12"/>
                    <a:pt x="14" y="0"/>
                    <a:pt x="30" y="0"/>
                  </a:cubicBezTo>
                  <a:cubicBezTo>
                    <a:pt x="47" y="0"/>
                    <a:pt x="60" y="12"/>
                    <a:pt x="60"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4" name="Google Shape;214;p3"/>
            <p:cNvSpPr/>
            <p:nvPr/>
          </p:nvSpPr>
          <p:spPr>
            <a:xfrm>
              <a:off x="4838" y="2425"/>
              <a:ext cx="27" cy="144"/>
            </a:xfrm>
            <a:prstGeom prst="rect">
              <a:avLst/>
            </a:pr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5" name="Google Shape;215;p3"/>
            <p:cNvSpPr/>
            <p:nvPr/>
          </p:nvSpPr>
          <p:spPr>
            <a:xfrm>
              <a:off x="4922" y="2425"/>
              <a:ext cx="78" cy="145"/>
            </a:xfrm>
            <a:custGeom>
              <a:avLst/>
              <a:gdLst/>
              <a:ahLst/>
              <a:cxnLst/>
              <a:rect l="l" t="t" r="r" b="b"/>
              <a:pathLst>
                <a:path w="169" h="313" extrusionOk="0">
                  <a:moveTo>
                    <a:pt x="108" y="175"/>
                  </a:moveTo>
                  <a:cubicBezTo>
                    <a:pt x="108" y="171"/>
                    <a:pt x="108" y="166"/>
                    <a:pt x="108" y="162"/>
                  </a:cubicBezTo>
                  <a:cubicBezTo>
                    <a:pt x="106" y="149"/>
                    <a:pt x="99" y="136"/>
                    <a:pt x="87" y="136"/>
                  </a:cubicBezTo>
                  <a:cubicBezTo>
                    <a:pt x="66" y="136"/>
                    <a:pt x="59" y="166"/>
                    <a:pt x="59" y="202"/>
                  </a:cubicBezTo>
                  <a:cubicBezTo>
                    <a:pt x="59" y="243"/>
                    <a:pt x="70" y="265"/>
                    <a:pt x="86" y="265"/>
                  </a:cubicBezTo>
                  <a:cubicBezTo>
                    <a:pt x="94" y="265"/>
                    <a:pt x="102" y="261"/>
                    <a:pt x="107" y="246"/>
                  </a:cubicBezTo>
                  <a:cubicBezTo>
                    <a:pt x="108" y="243"/>
                    <a:pt x="108" y="238"/>
                    <a:pt x="108" y="233"/>
                  </a:cubicBezTo>
                  <a:lnTo>
                    <a:pt x="108" y="175"/>
                  </a:lnTo>
                  <a:close/>
                  <a:moveTo>
                    <a:pt x="167" y="0"/>
                  </a:moveTo>
                  <a:lnTo>
                    <a:pt x="167" y="245"/>
                  </a:lnTo>
                  <a:cubicBezTo>
                    <a:pt x="167" y="266"/>
                    <a:pt x="168" y="289"/>
                    <a:pt x="169" y="310"/>
                  </a:cubicBezTo>
                  <a:lnTo>
                    <a:pt x="118" y="310"/>
                  </a:lnTo>
                  <a:lnTo>
                    <a:pt x="115" y="285"/>
                  </a:lnTo>
                  <a:lnTo>
                    <a:pt x="114" y="285"/>
                  </a:lnTo>
                  <a:cubicBezTo>
                    <a:pt x="106" y="300"/>
                    <a:pt x="89" y="313"/>
                    <a:pt x="68" y="313"/>
                  </a:cubicBezTo>
                  <a:cubicBezTo>
                    <a:pt x="22" y="313"/>
                    <a:pt x="0" y="262"/>
                    <a:pt x="0" y="200"/>
                  </a:cubicBezTo>
                  <a:cubicBezTo>
                    <a:pt x="0" y="124"/>
                    <a:pt x="33" y="87"/>
                    <a:pt x="71" y="87"/>
                  </a:cubicBezTo>
                  <a:cubicBezTo>
                    <a:pt x="90" y="87"/>
                    <a:pt x="102" y="97"/>
                    <a:pt x="108" y="109"/>
                  </a:cubicBezTo>
                  <a:lnTo>
                    <a:pt x="108" y="109"/>
                  </a:lnTo>
                  <a:lnTo>
                    <a:pt x="108" y="0"/>
                  </a:lnTo>
                  <a:lnTo>
                    <a:pt x="167"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6" name="Google Shape;216;p3"/>
            <p:cNvSpPr/>
            <p:nvPr/>
          </p:nvSpPr>
          <p:spPr>
            <a:xfrm>
              <a:off x="5019" y="2466"/>
              <a:ext cx="78" cy="104"/>
            </a:xfrm>
            <a:custGeom>
              <a:avLst/>
              <a:gdLst/>
              <a:ahLst/>
              <a:cxnLst/>
              <a:rect l="l" t="t" r="r" b="b"/>
              <a:pathLst>
                <a:path w="168" h="226" extrusionOk="0">
                  <a:moveTo>
                    <a:pt x="58" y="113"/>
                  </a:moveTo>
                  <a:cubicBezTo>
                    <a:pt x="58" y="150"/>
                    <a:pt x="64" y="181"/>
                    <a:pt x="85" y="181"/>
                  </a:cubicBezTo>
                  <a:cubicBezTo>
                    <a:pt x="104" y="181"/>
                    <a:pt x="109" y="145"/>
                    <a:pt x="109" y="113"/>
                  </a:cubicBezTo>
                  <a:cubicBezTo>
                    <a:pt x="109" y="83"/>
                    <a:pt x="104" y="45"/>
                    <a:pt x="84" y="45"/>
                  </a:cubicBezTo>
                  <a:cubicBezTo>
                    <a:pt x="62" y="45"/>
                    <a:pt x="58" y="83"/>
                    <a:pt x="58" y="113"/>
                  </a:cubicBezTo>
                  <a:close/>
                  <a:moveTo>
                    <a:pt x="168" y="113"/>
                  </a:moveTo>
                  <a:cubicBezTo>
                    <a:pt x="168" y="204"/>
                    <a:pt x="117" y="226"/>
                    <a:pt x="84" y="226"/>
                  </a:cubicBezTo>
                  <a:cubicBezTo>
                    <a:pt x="31" y="226"/>
                    <a:pt x="0" y="185"/>
                    <a:pt x="0" y="114"/>
                  </a:cubicBezTo>
                  <a:cubicBezTo>
                    <a:pt x="0" y="35"/>
                    <a:pt x="41" y="0"/>
                    <a:pt x="84" y="0"/>
                  </a:cubicBezTo>
                  <a:cubicBezTo>
                    <a:pt x="136"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7" name="Google Shape;217;p3"/>
            <p:cNvSpPr/>
            <p:nvPr/>
          </p:nvSpPr>
          <p:spPr>
            <a:xfrm>
              <a:off x="5150" y="2429"/>
              <a:ext cx="119" cy="140"/>
            </a:xfrm>
            <a:custGeom>
              <a:avLst/>
              <a:gdLst/>
              <a:ahLst/>
              <a:cxnLst/>
              <a:rect l="l" t="t" r="r" b="b"/>
              <a:pathLst>
                <a:path w="255" h="302" extrusionOk="0">
                  <a:moveTo>
                    <a:pt x="197" y="196"/>
                  </a:moveTo>
                  <a:cubicBezTo>
                    <a:pt x="195" y="167"/>
                    <a:pt x="193" y="128"/>
                    <a:pt x="194" y="96"/>
                  </a:cubicBezTo>
                  <a:lnTo>
                    <a:pt x="193" y="96"/>
                  </a:lnTo>
                  <a:cubicBezTo>
                    <a:pt x="187" y="128"/>
                    <a:pt x="179" y="166"/>
                    <a:pt x="173" y="189"/>
                  </a:cubicBezTo>
                  <a:lnTo>
                    <a:pt x="147" y="297"/>
                  </a:lnTo>
                  <a:lnTo>
                    <a:pt x="106" y="297"/>
                  </a:lnTo>
                  <a:lnTo>
                    <a:pt x="80" y="191"/>
                  </a:lnTo>
                  <a:cubicBezTo>
                    <a:pt x="75" y="167"/>
                    <a:pt x="67" y="129"/>
                    <a:pt x="62" y="96"/>
                  </a:cubicBezTo>
                  <a:lnTo>
                    <a:pt x="61" y="96"/>
                  </a:lnTo>
                  <a:cubicBezTo>
                    <a:pt x="60" y="129"/>
                    <a:pt x="58" y="167"/>
                    <a:pt x="56" y="197"/>
                  </a:cubicBezTo>
                  <a:lnTo>
                    <a:pt x="51" y="302"/>
                  </a:lnTo>
                  <a:lnTo>
                    <a:pt x="0" y="302"/>
                  </a:lnTo>
                  <a:lnTo>
                    <a:pt x="22" y="0"/>
                  </a:lnTo>
                  <a:lnTo>
                    <a:pt x="84" y="0"/>
                  </a:lnTo>
                  <a:lnTo>
                    <a:pt x="109" y="109"/>
                  </a:lnTo>
                  <a:cubicBezTo>
                    <a:pt x="117" y="147"/>
                    <a:pt x="125" y="181"/>
                    <a:pt x="130" y="215"/>
                  </a:cubicBezTo>
                  <a:lnTo>
                    <a:pt x="131" y="215"/>
                  </a:lnTo>
                  <a:cubicBezTo>
                    <a:pt x="136" y="181"/>
                    <a:pt x="142" y="147"/>
                    <a:pt x="151" y="109"/>
                  </a:cubicBezTo>
                  <a:lnTo>
                    <a:pt x="174" y="0"/>
                  </a:lnTo>
                  <a:lnTo>
                    <a:pt x="236" y="0"/>
                  </a:lnTo>
                  <a:lnTo>
                    <a:pt x="255" y="302"/>
                  </a:lnTo>
                  <a:lnTo>
                    <a:pt x="202" y="302"/>
                  </a:lnTo>
                  <a:lnTo>
                    <a:pt x="197" y="196"/>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8" name="Google Shape;218;p3"/>
            <p:cNvSpPr/>
            <p:nvPr/>
          </p:nvSpPr>
          <p:spPr>
            <a:xfrm>
              <a:off x="5290" y="2425"/>
              <a:ext cx="76" cy="144"/>
            </a:xfrm>
            <a:custGeom>
              <a:avLst/>
              <a:gdLst/>
              <a:ahLst/>
              <a:cxnLst/>
              <a:rect l="l" t="t" r="r" b="b"/>
              <a:pathLst>
                <a:path w="164" h="310" extrusionOk="0">
                  <a:moveTo>
                    <a:pt x="0" y="0"/>
                  </a:moveTo>
                  <a:lnTo>
                    <a:pt x="59" y="0"/>
                  </a:lnTo>
                  <a:lnTo>
                    <a:pt x="59" y="114"/>
                  </a:lnTo>
                  <a:lnTo>
                    <a:pt x="60" y="114"/>
                  </a:lnTo>
                  <a:cubicBezTo>
                    <a:pt x="65" y="106"/>
                    <a:pt x="71" y="100"/>
                    <a:pt x="79" y="95"/>
                  </a:cubicBezTo>
                  <a:cubicBezTo>
                    <a:pt x="87" y="90"/>
                    <a:pt x="97" y="87"/>
                    <a:pt x="108" y="87"/>
                  </a:cubicBezTo>
                  <a:cubicBezTo>
                    <a:pt x="149" y="87"/>
                    <a:pt x="164" y="121"/>
                    <a:pt x="164" y="177"/>
                  </a:cubicBezTo>
                  <a:lnTo>
                    <a:pt x="164" y="310"/>
                  </a:lnTo>
                  <a:lnTo>
                    <a:pt x="106" y="310"/>
                  </a:lnTo>
                  <a:lnTo>
                    <a:pt x="106" y="177"/>
                  </a:lnTo>
                  <a:cubicBezTo>
                    <a:pt x="106" y="155"/>
                    <a:pt x="102" y="136"/>
                    <a:pt x="84" y="136"/>
                  </a:cubicBezTo>
                  <a:cubicBezTo>
                    <a:pt x="74" y="136"/>
                    <a:pt x="66" y="142"/>
                    <a:pt x="61" y="157"/>
                  </a:cubicBezTo>
                  <a:cubicBezTo>
                    <a:pt x="60" y="161"/>
                    <a:pt x="59" y="169"/>
                    <a:pt x="59" y="174"/>
                  </a:cubicBezTo>
                  <a:lnTo>
                    <a:pt x="59" y="310"/>
                  </a:lnTo>
                  <a:lnTo>
                    <a:pt x="0" y="310"/>
                  </a:lnTo>
                  <a:lnTo>
                    <a:pt x="0" y="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19" name="Google Shape;219;p3"/>
            <p:cNvSpPr/>
            <p:nvPr/>
          </p:nvSpPr>
          <p:spPr>
            <a:xfrm>
              <a:off x="5388" y="2426"/>
              <a:ext cx="76" cy="144"/>
            </a:xfrm>
            <a:custGeom>
              <a:avLst/>
              <a:gdLst/>
              <a:ahLst/>
              <a:cxnLst/>
              <a:rect l="l" t="t" r="r" b="b"/>
              <a:pathLst>
                <a:path w="164" h="312" extrusionOk="0">
                  <a:moveTo>
                    <a:pt x="145" y="0"/>
                  </a:moveTo>
                  <a:lnTo>
                    <a:pt x="100" y="63"/>
                  </a:lnTo>
                  <a:lnTo>
                    <a:pt x="63" y="63"/>
                  </a:lnTo>
                  <a:lnTo>
                    <a:pt x="94" y="0"/>
                  </a:lnTo>
                  <a:lnTo>
                    <a:pt x="145" y="0"/>
                  </a:lnTo>
                  <a:close/>
                  <a:moveTo>
                    <a:pt x="162" y="242"/>
                  </a:moveTo>
                  <a:cubicBezTo>
                    <a:pt x="162" y="265"/>
                    <a:pt x="163" y="288"/>
                    <a:pt x="164" y="309"/>
                  </a:cubicBezTo>
                  <a:lnTo>
                    <a:pt x="113" y="309"/>
                  </a:lnTo>
                  <a:lnTo>
                    <a:pt x="110" y="285"/>
                  </a:lnTo>
                  <a:lnTo>
                    <a:pt x="109" y="285"/>
                  </a:lnTo>
                  <a:cubicBezTo>
                    <a:pt x="99" y="300"/>
                    <a:pt x="81" y="312"/>
                    <a:pt x="58" y="312"/>
                  </a:cubicBezTo>
                  <a:cubicBezTo>
                    <a:pt x="17" y="312"/>
                    <a:pt x="0" y="281"/>
                    <a:pt x="0" y="222"/>
                  </a:cubicBezTo>
                  <a:lnTo>
                    <a:pt x="0" y="90"/>
                  </a:lnTo>
                  <a:lnTo>
                    <a:pt x="59" y="90"/>
                  </a:lnTo>
                  <a:lnTo>
                    <a:pt x="59" y="216"/>
                  </a:lnTo>
                  <a:cubicBezTo>
                    <a:pt x="59" y="245"/>
                    <a:pt x="64" y="263"/>
                    <a:pt x="81" y="263"/>
                  </a:cubicBezTo>
                  <a:cubicBezTo>
                    <a:pt x="91" y="263"/>
                    <a:pt x="97" y="255"/>
                    <a:pt x="100" y="248"/>
                  </a:cubicBezTo>
                  <a:cubicBezTo>
                    <a:pt x="102" y="244"/>
                    <a:pt x="103" y="237"/>
                    <a:pt x="103" y="229"/>
                  </a:cubicBezTo>
                  <a:lnTo>
                    <a:pt x="103" y="90"/>
                  </a:lnTo>
                  <a:lnTo>
                    <a:pt x="162" y="90"/>
                  </a:lnTo>
                  <a:lnTo>
                    <a:pt x="162" y="242"/>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0" name="Google Shape;220;p3"/>
            <p:cNvSpPr/>
            <p:nvPr/>
          </p:nvSpPr>
          <p:spPr>
            <a:xfrm>
              <a:off x="5486" y="2426"/>
              <a:ext cx="28"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4"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1" name="Google Shape;221;p3"/>
            <p:cNvSpPr/>
            <p:nvPr/>
          </p:nvSpPr>
          <p:spPr>
            <a:xfrm>
              <a:off x="5537" y="2466"/>
              <a:ext cx="77" cy="103"/>
            </a:xfrm>
            <a:custGeom>
              <a:avLst/>
              <a:gdLst/>
              <a:ahLst/>
              <a:cxnLst/>
              <a:rect l="l" t="t" r="r" b="b"/>
              <a:pathLst>
                <a:path w="166" h="223" extrusionOk="0">
                  <a:moveTo>
                    <a:pt x="2" y="70"/>
                  </a:moveTo>
                  <a:cubicBezTo>
                    <a:pt x="2" y="45"/>
                    <a:pt x="0" y="24"/>
                    <a:pt x="0" y="4"/>
                  </a:cubicBezTo>
                  <a:lnTo>
                    <a:pt x="51" y="4"/>
                  </a:lnTo>
                  <a:lnTo>
                    <a:pt x="53" y="29"/>
                  </a:lnTo>
                  <a:lnTo>
                    <a:pt x="54" y="29"/>
                  </a:lnTo>
                  <a:cubicBezTo>
                    <a:pt x="66" y="11"/>
                    <a:pt x="85" y="0"/>
                    <a:pt x="108" y="0"/>
                  </a:cubicBezTo>
                  <a:cubicBezTo>
                    <a:pt x="149" y="0"/>
                    <a:pt x="166" y="33"/>
                    <a:pt x="166" y="82"/>
                  </a:cubicBezTo>
                  <a:lnTo>
                    <a:pt x="166" y="223"/>
                  </a:lnTo>
                  <a:lnTo>
                    <a:pt x="107" y="223"/>
                  </a:lnTo>
                  <a:lnTo>
                    <a:pt x="107" y="86"/>
                  </a:lnTo>
                  <a:cubicBezTo>
                    <a:pt x="107" y="67"/>
                    <a:pt x="103" y="49"/>
                    <a:pt x="86" y="49"/>
                  </a:cubicBezTo>
                  <a:cubicBezTo>
                    <a:pt x="76" y="49"/>
                    <a:pt x="68" y="56"/>
                    <a:pt x="64" y="69"/>
                  </a:cubicBezTo>
                  <a:cubicBezTo>
                    <a:pt x="62" y="74"/>
                    <a:pt x="60" y="81"/>
                    <a:pt x="60" y="89"/>
                  </a:cubicBezTo>
                  <a:lnTo>
                    <a:pt x="60" y="223"/>
                  </a:lnTo>
                  <a:lnTo>
                    <a:pt x="2" y="223"/>
                  </a:lnTo>
                  <a:lnTo>
                    <a:pt x="2" y="7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2" name="Google Shape;222;p3"/>
            <p:cNvSpPr/>
            <p:nvPr/>
          </p:nvSpPr>
          <p:spPr>
            <a:xfrm>
              <a:off x="5629" y="2440"/>
              <a:ext cx="60" cy="130"/>
            </a:xfrm>
            <a:custGeom>
              <a:avLst/>
              <a:gdLst/>
              <a:ahLst/>
              <a:cxnLst/>
              <a:rect l="l" t="t" r="r" b="b"/>
              <a:pathLst>
                <a:path w="128" h="280" extrusionOk="0">
                  <a:moveTo>
                    <a:pt x="85" y="0"/>
                  </a:moveTo>
                  <a:lnTo>
                    <a:pt x="85" y="59"/>
                  </a:lnTo>
                  <a:lnTo>
                    <a:pt x="128" y="59"/>
                  </a:lnTo>
                  <a:lnTo>
                    <a:pt x="128" y="100"/>
                  </a:lnTo>
                  <a:lnTo>
                    <a:pt x="85" y="100"/>
                  </a:lnTo>
                  <a:lnTo>
                    <a:pt x="85" y="200"/>
                  </a:lnTo>
                  <a:cubicBezTo>
                    <a:pt x="85" y="226"/>
                    <a:pt x="96" y="232"/>
                    <a:pt x="108" y="232"/>
                  </a:cubicBezTo>
                  <a:cubicBezTo>
                    <a:pt x="113" y="232"/>
                    <a:pt x="118" y="232"/>
                    <a:pt x="123" y="231"/>
                  </a:cubicBezTo>
                  <a:lnTo>
                    <a:pt x="123" y="276"/>
                  </a:lnTo>
                  <a:cubicBezTo>
                    <a:pt x="115" y="279"/>
                    <a:pt x="103" y="280"/>
                    <a:pt x="87" y="280"/>
                  </a:cubicBezTo>
                  <a:cubicBezTo>
                    <a:pt x="70" y="280"/>
                    <a:pt x="55" y="276"/>
                    <a:pt x="45" y="266"/>
                  </a:cubicBezTo>
                  <a:cubicBezTo>
                    <a:pt x="33" y="255"/>
                    <a:pt x="26" y="238"/>
                    <a:pt x="26" y="204"/>
                  </a:cubicBezTo>
                  <a:lnTo>
                    <a:pt x="26" y="100"/>
                  </a:lnTo>
                  <a:lnTo>
                    <a:pt x="0" y="100"/>
                  </a:lnTo>
                  <a:lnTo>
                    <a:pt x="0" y="59"/>
                  </a:lnTo>
                  <a:lnTo>
                    <a:pt x="26" y="59"/>
                  </a:lnTo>
                  <a:lnTo>
                    <a:pt x="26" y="14"/>
                  </a:lnTo>
                  <a:lnTo>
                    <a:pt x="85" y="0"/>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3" name="Google Shape;223;p3"/>
            <p:cNvSpPr/>
            <p:nvPr/>
          </p:nvSpPr>
          <p:spPr>
            <a:xfrm>
              <a:off x="5702" y="2466"/>
              <a:ext cx="75" cy="104"/>
            </a:xfrm>
            <a:custGeom>
              <a:avLst/>
              <a:gdLst/>
              <a:ahLst/>
              <a:cxnLst/>
              <a:rect l="l" t="t" r="r" b="b"/>
              <a:pathLst>
                <a:path w="162" h="225" extrusionOk="0">
                  <a:moveTo>
                    <a:pt x="109" y="93"/>
                  </a:moveTo>
                  <a:cubicBezTo>
                    <a:pt x="109" y="65"/>
                    <a:pt x="102" y="43"/>
                    <a:pt x="84" y="43"/>
                  </a:cubicBezTo>
                  <a:cubicBezTo>
                    <a:pt x="65" y="43"/>
                    <a:pt x="57" y="71"/>
                    <a:pt x="57" y="93"/>
                  </a:cubicBezTo>
                  <a:lnTo>
                    <a:pt x="109" y="93"/>
                  </a:lnTo>
                  <a:close/>
                  <a:moveTo>
                    <a:pt x="56" y="134"/>
                  </a:moveTo>
                  <a:cubicBezTo>
                    <a:pt x="57" y="168"/>
                    <a:pt x="77" y="181"/>
                    <a:pt x="103" y="181"/>
                  </a:cubicBezTo>
                  <a:cubicBezTo>
                    <a:pt x="120" y="181"/>
                    <a:pt x="134" y="177"/>
                    <a:pt x="145" y="173"/>
                  </a:cubicBezTo>
                  <a:lnTo>
                    <a:pt x="153" y="215"/>
                  </a:lnTo>
                  <a:cubicBezTo>
                    <a:pt x="138" y="221"/>
                    <a:pt x="115" y="225"/>
                    <a:pt x="92" y="225"/>
                  </a:cubicBezTo>
                  <a:cubicBezTo>
                    <a:pt x="32" y="225"/>
                    <a:pt x="0" y="186"/>
                    <a:pt x="0" y="117"/>
                  </a:cubicBezTo>
                  <a:cubicBezTo>
                    <a:pt x="0" y="44"/>
                    <a:pt x="38" y="0"/>
                    <a:pt x="88" y="0"/>
                  </a:cubicBezTo>
                  <a:cubicBezTo>
                    <a:pt x="135" y="0"/>
                    <a:pt x="162" y="37"/>
                    <a:pt x="162" y="104"/>
                  </a:cubicBezTo>
                  <a:cubicBezTo>
                    <a:pt x="162" y="119"/>
                    <a:pt x="162" y="128"/>
                    <a:pt x="160" y="134"/>
                  </a:cubicBezTo>
                  <a:lnTo>
                    <a:pt x="56" y="134"/>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4" name="Google Shape;224;p3"/>
            <p:cNvSpPr/>
            <p:nvPr/>
          </p:nvSpPr>
          <p:spPr>
            <a:xfrm>
              <a:off x="5793" y="2466"/>
              <a:ext cx="78" cy="104"/>
            </a:xfrm>
            <a:custGeom>
              <a:avLst/>
              <a:gdLst/>
              <a:ahLst/>
              <a:cxnLst/>
              <a:rect l="l" t="t" r="r" b="b"/>
              <a:pathLst>
                <a:path w="168" h="226" extrusionOk="0">
                  <a:moveTo>
                    <a:pt x="59" y="113"/>
                  </a:moveTo>
                  <a:cubicBezTo>
                    <a:pt x="59" y="150"/>
                    <a:pt x="65" y="181"/>
                    <a:pt x="86" y="181"/>
                  </a:cubicBezTo>
                  <a:cubicBezTo>
                    <a:pt x="105" y="181"/>
                    <a:pt x="110" y="145"/>
                    <a:pt x="110" y="113"/>
                  </a:cubicBezTo>
                  <a:cubicBezTo>
                    <a:pt x="110" y="83"/>
                    <a:pt x="105" y="45"/>
                    <a:pt x="85" y="45"/>
                  </a:cubicBezTo>
                  <a:cubicBezTo>
                    <a:pt x="63" y="45"/>
                    <a:pt x="59" y="83"/>
                    <a:pt x="59" y="113"/>
                  </a:cubicBezTo>
                  <a:close/>
                  <a:moveTo>
                    <a:pt x="168" y="113"/>
                  </a:moveTo>
                  <a:cubicBezTo>
                    <a:pt x="168" y="204"/>
                    <a:pt x="118" y="226"/>
                    <a:pt x="84" y="226"/>
                  </a:cubicBezTo>
                  <a:cubicBezTo>
                    <a:pt x="32" y="226"/>
                    <a:pt x="0" y="185"/>
                    <a:pt x="0" y="114"/>
                  </a:cubicBezTo>
                  <a:cubicBezTo>
                    <a:pt x="0" y="35"/>
                    <a:pt x="42" y="0"/>
                    <a:pt x="85" y="0"/>
                  </a:cubicBezTo>
                  <a:cubicBezTo>
                    <a:pt x="137" y="0"/>
                    <a:pt x="168" y="44"/>
                    <a:pt x="168" y="113"/>
                  </a:cubicBez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5" name="Google Shape;225;p3"/>
            <p:cNvSpPr/>
            <p:nvPr/>
          </p:nvSpPr>
          <p:spPr>
            <a:xfrm>
              <a:off x="5889" y="2426"/>
              <a:ext cx="29" cy="143"/>
            </a:xfrm>
            <a:custGeom>
              <a:avLst/>
              <a:gdLst/>
              <a:ahLst/>
              <a:cxnLst/>
              <a:rect l="l" t="t" r="r" b="b"/>
              <a:pathLst>
                <a:path w="61" h="309" extrusionOk="0">
                  <a:moveTo>
                    <a:pt x="2" y="309"/>
                  </a:moveTo>
                  <a:lnTo>
                    <a:pt x="2" y="90"/>
                  </a:lnTo>
                  <a:lnTo>
                    <a:pt x="61" y="90"/>
                  </a:lnTo>
                  <a:lnTo>
                    <a:pt x="61" y="309"/>
                  </a:lnTo>
                  <a:lnTo>
                    <a:pt x="2" y="309"/>
                  </a:lnTo>
                  <a:close/>
                  <a:moveTo>
                    <a:pt x="61" y="32"/>
                  </a:moveTo>
                  <a:cubicBezTo>
                    <a:pt x="61" y="50"/>
                    <a:pt x="48" y="63"/>
                    <a:pt x="30" y="63"/>
                  </a:cubicBezTo>
                  <a:cubicBezTo>
                    <a:pt x="14" y="63"/>
                    <a:pt x="0" y="50"/>
                    <a:pt x="1" y="32"/>
                  </a:cubicBezTo>
                  <a:cubicBezTo>
                    <a:pt x="0" y="12"/>
                    <a:pt x="15" y="0"/>
                    <a:pt x="31" y="0"/>
                  </a:cubicBezTo>
                  <a:cubicBezTo>
                    <a:pt x="48" y="0"/>
                    <a:pt x="61" y="12"/>
                    <a:pt x="61" y="32"/>
                  </a:cubicBez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6" name="Google Shape;226;p3"/>
            <p:cNvSpPr/>
            <p:nvPr/>
          </p:nvSpPr>
          <p:spPr>
            <a:xfrm>
              <a:off x="5940" y="2466"/>
              <a:ext cx="52" cy="103"/>
            </a:xfrm>
            <a:custGeom>
              <a:avLst/>
              <a:gdLst/>
              <a:ahLst/>
              <a:cxnLst/>
              <a:rect l="l" t="t" r="r" b="b"/>
              <a:pathLst>
                <a:path w="112" h="223" extrusionOk="0">
                  <a:moveTo>
                    <a:pt x="1" y="70"/>
                  </a:moveTo>
                  <a:cubicBezTo>
                    <a:pt x="1" y="48"/>
                    <a:pt x="1" y="24"/>
                    <a:pt x="0" y="4"/>
                  </a:cubicBezTo>
                  <a:lnTo>
                    <a:pt x="51" y="4"/>
                  </a:lnTo>
                  <a:lnTo>
                    <a:pt x="54" y="36"/>
                  </a:lnTo>
                  <a:lnTo>
                    <a:pt x="55" y="36"/>
                  </a:lnTo>
                  <a:cubicBezTo>
                    <a:pt x="65" y="12"/>
                    <a:pt x="83" y="0"/>
                    <a:pt x="99" y="0"/>
                  </a:cubicBezTo>
                  <a:cubicBezTo>
                    <a:pt x="105" y="0"/>
                    <a:pt x="108" y="0"/>
                    <a:pt x="112" y="1"/>
                  </a:cubicBezTo>
                  <a:lnTo>
                    <a:pt x="112" y="59"/>
                  </a:lnTo>
                  <a:cubicBezTo>
                    <a:pt x="108" y="58"/>
                    <a:pt x="104" y="58"/>
                    <a:pt x="99" y="58"/>
                  </a:cubicBezTo>
                  <a:cubicBezTo>
                    <a:pt x="86" y="58"/>
                    <a:pt x="70" y="67"/>
                    <a:pt x="63" y="90"/>
                  </a:cubicBezTo>
                  <a:cubicBezTo>
                    <a:pt x="62" y="95"/>
                    <a:pt x="61" y="102"/>
                    <a:pt x="61" y="112"/>
                  </a:cubicBezTo>
                  <a:lnTo>
                    <a:pt x="61" y="223"/>
                  </a:lnTo>
                  <a:lnTo>
                    <a:pt x="1" y="223"/>
                  </a:lnTo>
                  <a:lnTo>
                    <a:pt x="1" y="70"/>
                  </a:lnTo>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sp>
          <p:nvSpPr>
            <p:cNvPr id="227" name="Google Shape;227;p3"/>
            <p:cNvSpPr/>
            <p:nvPr/>
          </p:nvSpPr>
          <p:spPr>
            <a:xfrm>
              <a:off x="6006" y="2426"/>
              <a:ext cx="42" cy="143"/>
            </a:xfrm>
            <a:custGeom>
              <a:avLst/>
              <a:gdLst/>
              <a:ahLst/>
              <a:cxnLst/>
              <a:rect l="l" t="t" r="r" b="b"/>
              <a:pathLst>
                <a:path w="92" h="309" extrusionOk="0">
                  <a:moveTo>
                    <a:pt x="92" y="0"/>
                  </a:moveTo>
                  <a:lnTo>
                    <a:pt x="46" y="63"/>
                  </a:lnTo>
                  <a:lnTo>
                    <a:pt x="9" y="63"/>
                  </a:lnTo>
                  <a:lnTo>
                    <a:pt x="40" y="0"/>
                  </a:lnTo>
                  <a:lnTo>
                    <a:pt x="92" y="0"/>
                  </a:lnTo>
                  <a:close/>
                  <a:moveTo>
                    <a:pt x="0" y="309"/>
                  </a:moveTo>
                  <a:lnTo>
                    <a:pt x="0" y="90"/>
                  </a:lnTo>
                  <a:lnTo>
                    <a:pt x="59" y="90"/>
                  </a:lnTo>
                  <a:lnTo>
                    <a:pt x="59" y="309"/>
                  </a:lnTo>
                  <a:lnTo>
                    <a:pt x="0" y="309"/>
                  </a:lnTo>
                  <a:close/>
                </a:path>
              </a:pathLst>
            </a:custGeom>
            <a:solidFill>
              <a:srgbClr val="40875C"/>
            </a:solidFill>
            <a:ln>
              <a:noFill/>
            </a:ln>
          </p:spPr>
          <p:txBody>
            <a:bodyPr spcFirstLastPara="1" wrap="square" lIns="91425" tIns="45700" rIns="91425" bIns="45700" anchor="t" anchorCtr="0">
              <a:noAutofit/>
            </a:bodyPr>
            <a:lstStyle/>
            <a:p>
              <a:pPr marL="0" marR="0" lvl="0" indent="0" algn="l" defTabSz="685800" rtl="0" eaLnBrk="1" fontAlgn="auto" latinLnBrk="0" hangingPunct="1">
                <a:lnSpc>
                  <a:spcPct val="100000"/>
                </a:lnSpc>
                <a:spcBef>
                  <a:spcPts val="0"/>
                </a:spcBef>
                <a:spcAft>
                  <a:spcPts val="0"/>
                </a:spcAft>
                <a:buClr>
                  <a:srgbClr val="000000"/>
                </a:buClr>
                <a:buSzPts val="1800"/>
                <a:buFont typeface="Arial"/>
                <a:buNone/>
                <a:tabLst/>
                <a:defRPr/>
              </a:pPr>
              <a:endParaRPr kumimoji="0" sz="1350" b="0" i="0" u="none" strike="noStrike" kern="0" cap="none" spc="0" normalizeH="0" baseline="0" noProof="0">
                <a:ln>
                  <a:noFill/>
                </a:ln>
                <a:solidFill>
                  <a:srgbClr val="595959"/>
                </a:solidFill>
                <a:effectLst/>
                <a:uLnTx/>
                <a:uFillTx/>
                <a:latin typeface="Calibri"/>
                <a:ea typeface="Calibri"/>
                <a:cs typeface="Calibri"/>
                <a:sym typeface="Calibri"/>
              </a:endParaRPr>
            </a:p>
          </p:txBody>
        </p:sp>
        <p:cxnSp>
          <p:nvCxnSpPr>
            <p:cNvPr id="228" name="Google Shape;228;p3"/>
            <p:cNvCxnSpPr/>
            <p:nvPr/>
          </p:nvCxnSpPr>
          <p:spPr>
            <a:xfrm>
              <a:off x="3964" y="2205"/>
              <a:ext cx="0" cy="366"/>
            </a:xfrm>
            <a:prstGeom prst="straightConnector1">
              <a:avLst/>
            </a:prstGeom>
            <a:noFill/>
            <a:ln w="14275" cap="flat" cmpd="sng">
              <a:solidFill>
                <a:srgbClr val="20406F"/>
              </a:solidFill>
              <a:prstDash val="solid"/>
              <a:miter lim="800000"/>
              <a:headEnd type="none" w="sm" len="sm"/>
              <a:tailEnd type="none" w="sm" len="sm"/>
            </a:ln>
          </p:spPr>
        </p:cxnSp>
      </p:grpSp>
      <p:pic>
        <p:nvPicPr>
          <p:cNvPr id="229" name="Google Shape;229;p3"/>
          <p:cNvPicPr preferRelativeResize="0"/>
          <p:nvPr/>
        </p:nvPicPr>
        <p:blipFill rotWithShape="1">
          <a:blip r:embed="rId4">
            <a:alphaModFix/>
          </a:blip>
          <a:srcRect/>
          <a:stretch/>
        </p:blipFill>
        <p:spPr>
          <a:xfrm>
            <a:off x="8710969" y="4695601"/>
            <a:ext cx="433031" cy="433031"/>
          </a:xfrm>
          <a:prstGeom prst="rect">
            <a:avLst/>
          </a:prstGeom>
          <a:noFill/>
          <a:ln>
            <a:noFill/>
          </a:ln>
        </p:spPr>
      </p:pic>
    </p:spTree>
    <p:extLst>
      <p:ext uri="{BB962C8B-B14F-4D97-AF65-F5344CB8AC3E}">
        <p14:creationId xmlns:p14="http://schemas.microsoft.com/office/powerpoint/2010/main" val="572613549"/>
      </p:ext>
    </p:extLst>
  </p:cSld>
  <p:clrMapOvr>
    <a:masterClrMapping/>
  </p:clrMapOvr>
  <p:extLst>
    <p:ext uri="{DCECCB84-F9BA-43D5-87BE-67443E8EF086}">
      <p15:sldGuideLst xmlns:p15="http://schemas.microsoft.com/office/powerpoint/2012/main">
        <p15:guide id="1" orient="horz" pos="2160">
          <p15:clr>
            <a:srgbClr val="FBAE40"/>
          </p15:clr>
        </p15:guide>
        <p15:guide id="2" pos="6630">
          <p15:clr>
            <a:srgbClr val="FBAE40"/>
          </p15:clr>
        </p15:guide>
      </p15:sldGuideLst>
    </p:ext>
  </p:extLst>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theme" Target="../theme/theme1.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223.xml"/><Relationship Id="rId13" Type="http://schemas.openxmlformats.org/officeDocument/2006/relationships/slideLayout" Target="../slideLayouts/slideLayout228.xml"/><Relationship Id="rId18" Type="http://schemas.openxmlformats.org/officeDocument/2006/relationships/slideLayout" Target="../slideLayouts/slideLayout233.xml"/><Relationship Id="rId3" Type="http://schemas.openxmlformats.org/officeDocument/2006/relationships/slideLayout" Target="../slideLayouts/slideLayout218.xml"/><Relationship Id="rId21" Type="http://schemas.openxmlformats.org/officeDocument/2006/relationships/slideLayout" Target="../slideLayouts/slideLayout236.xml"/><Relationship Id="rId7" Type="http://schemas.openxmlformats.org/officeDocument/2006/relationships/slideLayout" Target="../slideLayouts/slideLayout222.xml"/><Relationship Id="rId12" Type="http://schemas.openxmlformats.org/officeDocument/2006/relationships/slideLayout" Target="../slideLayouts/slideLayout227.xml"/><Relationship Id="rId17" Type="http://schemas.openxmlformats.org/officeDocument/2006/relationships/slideLayout" Target="../slideLayouts/slideLayout232.xml"/><Relationship Id="rId2" Type="http://schemas.openxmlformats.org/officeDocument/2006/relationships/slideLayout" Target="../slideLayouts/slideLayout217.xml"/><Relationship Id="rId16" Type="http://schemas.openxmlformats.org/officeDocument/2006/relationships/slideLayout" Target="../slideLayouts/slideLayout231.xml"/><Relationship Id="rId20" Type="http://schemas.openxmlformats.org/officeDocument/2006/relationships/slideLayout" Target="../slideLayouts/slideLayout235.xml"/><Relationship Id="rId1" Type="http://schemas.openxmlformats.org/officeDocument/2006/relationships/slideLayout" Target="../slideLayouts/slideLayout216.xml"/><Relationship Id="rId6" Type="http://schemas.openxmlformats.org/officeDocument/2006/relationships/slideLayout" Target="../slideLayouts/slideLayout221.xml"/><Relationship Id="rId11" Type="http://schemas.openxmlformats.org/officeDocument/2006/relationships/slideLayout" Target="../slideLayouts/slideLayout226.xml"/><Relationship Id="rId24" Type="http://schemas.openxmlformats.org/officeDocument/2006/relationships/theme" Target="../theme/theme10.xml"/><Relationship Id="rId5" Type="http://schemas.openxmlformats.org/officeDocument/2006/relationships/slideLayout" Target="../slideLayouts/slideLayout220.xml"/><Relationship Id="rId15" Type="http://schemas.openxmlformats.org/officeDocument/2006/relationships/slideLayout" Target="../slideLayouts/slideLayout230.xml"/><Relationship Id="rId23" Type="http://schemas.openxmlformats.org/officeDocument/2006/relationships/slideLayout" Target="../slideLayouts/slideLayout238.xml"/><Relationship Id="rId10" Type="http://schemas.openxmlformats.org/officeDocument/2006/relationships/slideLayout" Target="../slideLayouts/slideLayout225.xml"/><Relationship Id="rId19" Type="http://schemas.openxmlformats.org/officeDocument/2006/relationships/slideLayout" Target="../slideLayouts/slideLayout234.xml"/><Relationship Id="rId4" Type="http://schemas.openxmlformats.org/officeDocument/2006/relationships/slideLayout" Target="../slideLayouts/slideLayout219.xml"/><Relationship Id="rId9" Type="http://schemas.openxmlformats.org/officeDocument/2006/relationships/slideLayout" Target="../slideLayouts/slideLayout224.xml"/><Relationship Id="rId14" Type="http://schemas.openxmlformats.org/officeDocument/2006/relationships/slideLayout" Target="../slideLayouts/slideLayout229.xml"/><Relationship Id="rId22" Type="http://schemas.openxmlformats.org/officeDocument/2006/relationships/slideLayout" Target="../slideLayouts/slideLayout237.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32.xml"/><Relationship Id="rId13" Type="http://schemas.openxmlformats.org/officeDocument/2006/relationships/slideLayout" Target="../slideLayouts/slideLayout37.xml"/><Relationship Id="rId18" Type="http://schemas.openxmlformats.org/officeDocument/2006/relationships/slideLayout" Target="../slideLayouts/slideLayout42.xml"/><Relationship Id="rId3" Type="http://schemas.openxmlformats.org/officeDocument/2006/relationships/slideLayout" Target="../slideLayouts/slideLayout27.xml"/><Relationship Id="rId21" Type="http://schemas.openxmlformats.org/officeDocument/2006/relationships/slideLayout" Target="../slideLayouts/slideLayout45.xml"/><Relationship Id="rId7" Type="http://schemas.openxmlformats.org/officeDocument/2006/relationships/slideLayout" Target="../slideLayouts/slideLayout31.xml"/><Relationship Id="rId12" Type="http://schemas.openxmlformats.org/officeDocument/2006/relationships/slideLayout" Target="../slideLayouts/slideLayout36.xml"/><Relationship Id="rId17" Type="http://schemas.openxmlformats.org/officeDocument/2006/relationships/slideLayout" Target="../slideLayouts/slideLayout41.xml"/><Relationship Id="rId2" Type="http://schemas.openxmlformats.org/officeDocument/2006/relationships/slideLayout" Target="../slideLayouts/slideLayout26.xml"/><Relationship Id="rId16" Type="http://schemas.openxmlformats.org/officeDocument/2006/relationships/slideLayout" Target="../slideLayouts/slideLayout40.xml"/><Relationship Id="rId20" Type="http://schemas.openxmlformats.org/officeDocument/2006/relationships/slideLayout" Target="../slideLayouts/slideLayout44.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24" Type="http://schemas.openxmlformats.org/officeDocument/2006/relationships/theme" Target="../theme/theme2.xml"/><Relationship Id="rId5" Type="http://schemas.openxmlformats.org/officeDocument/2006/relationships/slideLayout" Target="../slideLayouts/slideLayout29.xml"/><Relationship Id="rId15" Type="http://schemas.openxmlformats.org/officeDocument/2006/relationships/slideLayout" Target="../slideLayouts/slideLayout39.xml"/><Relationship Id="rId23" Type="http://schemas.openxmlformats.org/officeDocument/2006/relationships/slideLayout" Target="../slideLayouts/slideLayout47.xml"/><Relationship Id="rId10" Type="http://schemas.openxmlformats.org/officeDocument/2006/relationships/slideLayout" Target="../slideLayouts/slideLayout34.xml"/><Relationship Id="rId19" Type="http://schemas.openxmlformats.org/officeDocument/2006/relationships/slideLayout" Target="../slideLayouts/slideLayout43.xml"/><Relationship Id="rId4" Type="http://schemas.openxmlformats.org/officeDocument/2006/relationships/slideLayout" Target="../slideLayouts/slideLayout28.xml"/><Relationship Id="rId9" Type="http://schemas.openxmlformats.org/officeDocument/2006/relationships/slideLayout" Target="../slideLayouts/slideLayout33.xml"/><Relationship Id="rId14" Type="http://schemas.openxmlformats.org/officeDocument/2006/relationships/slideLayout" Target="../slideLayouts/slideLayout38.xml"/><Relationship Id="rId22" Type="http://schemas.openxmlformats.org/officeDocument/2006/relationships/slideLayout" Target="../slideLayouts/slideLayout46.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55.xml"/><Relationship Id="rId13" Type="http://schemas.openxmlformats.org/officeDocument/2006/relationships/slideLayout" Target="../slideLayouts/slideLayout60.xml"/><Relationship Id="rId18" Type="http://schemas.openxmlformats.org/officeDocument/2006/relationships/slideLayout" Target="../slideLayouts/slideLayout65.xml"/><Relationship Id="rId3" Type="http://schemas.openxmlformats.org/officeDocument/2006/relationships/slideLayout" Target="../slideLayouts/slideLayout50.xml"/><Relationship Id="rId21" Type="http://schemas.openxmlformats.org/officeDocument/2006/relationships/slideLayout" Target="../slideLayouts/slideLayout68.xml"/><Relationship Id="rId7" Type="http://schemas.openxmlformats.org/officeDocument/2006/relationships/slideLayout" Target="../slideLayouts/slideLayout54.xml"/><Relationship Id="rId12" Type="http://schemas.openxmlformats.org/officeDocument/2006/relationships/slideLayout" Target="../slideLayouts/slideLayout59.xml"/><Relationship Id="rId17" Type="http://schemas.openxmlformats.org/officeDocument/2006/relationships/slideLayout" Target="../slideLayouts/slideLayout64.xml"/><Relationship Id="rId2" Type="http://schemas.openxmlformats.org/officeDocument/2006/relationships/slideLayout" Target="../slideLayouts/slideLayout49.xml"/><Relationship Id="rId16" Type="http://schemas.openxmlformats.org/officeDocument/2006/relationships/slideLayout" Target="../slideLayouts/slideLayout63.xml"/><Relationship Id="rId20" Type="http://schemas.openxmlformats.org/officeDocument/2006/relationships/slideLayout" Target="../slideLayouts/slideLayout67.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24" Type="http://schemas.openxmlformats.org/officeDocument/2006/relationships/theme" Target="../theme/theme3.xml"/><Relationship Id="rId5" Type="http://schemas.openxmlformats.org/officeDocument/2006/relationships/slideLayout" Target="../slideLayouts/slideLayout52.xml"/><Relationship Id="rId15" Type="http://schemas.openxmlformats.org/officeDocument/2006/relationships/slideLayout" Target="../slideLayouts/slideLayout62.xml"/><Relationship Id="rId23" Type="http://schemas.openxmlformats.org/officeDocument/2006/relationships/slideLayout" Target="../slideLayouts/slideLayout70.xml"/><Relationship Id="rId10" Type="http://schemas.openxmlformats.org/officeDocument/2006/relationships/slideLayout" Target="../slideLayouts/slideLayout57.xml"/><Relationship Id="rId19" Type="http://schemas.openxmlformats.org/officeDocument/2006/relationships/slideLayout" Target="../slideLayouts/slideLayout66.xml"/><Relationship Id="rId4" Type="http://schemas.openxmlformats.org/officeDocument/2006/relationships/slideLayout" Target="../slideLayouts/slideLayout51.xml"/><Relationship Id="rId9" Type="http://schemas.openxmlformats.org/officeDocument/2006/relationships/slideLayout" Target="../slideLayouts/slideLayout56.xml"/><Relationship Id="rId14" Type="http://schemas.openxmlformats.org/officeDocument/2006/relationships/slideLayout" Target="../slideLayouts/slideLayout61.xml"/><Relationship Id="rId22" Type="http://schemas.openxmlformats.org/officeDocument/2006/relationships/slideLayout" Target="../slideLayouts/slideLayout69.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78.xml"/><Relationship Id="rId13" Type="http://schemas.openxmlformats.org/officeDocument/2006/relationships/slideLayout" Target="../slideLayouts/slideLayout83.xml"/><Relationship Id="rId18" Type="http://schemas.openxmlformats.org/officeDocument/2006/relationships/slideLayout" Target="../slideLayouts/slideLayout88.xml"/><Relationship Id="rId26" Type="http://schemas.openxmlformats.org/officeDocument/2006/relationships/slideLayout" Target="../slideLayouts/slideLayout96.xml"/><Relationship Id="rId3" Type="http://schemas.openxmlformats.org/officeDocument/2006/relationships/slideLayout" Target="../slideLayouts/slideLayout73.xml"/><Relationship Id="rId21" Type="http://schemas.openxmlformats.org/officeDocument/2006/relationships/slideLayout" Target="../slideLayouts/slideLayout91.xml"/><Relationship Id="rId7" Type="http://schemas.openxmlformats.org/officeDocument/2006/relationships/slideLayout" Target="../slideLayouts/slideLayout77.xml"/><Relationship Id="rId12" Type="http://schemas.openxmlformats.org/officeDocument/2006/relationships/slideLayout" Target="../slideLayouts/slideLayout82.xml"/><Relationship Id="rId17" Type="http://schemas.openxmlformats.org/officeDocument/2006/relationships/slideLayout" Target="../slideLayouts/slideLayout87.xml"/><Relationship Id="rId25" Type="http://schemas.openxmlformats.org/officeDocument/2006/relationships/slideLayout" Target="../slideLayouts/slideLayout95.xml"/><Relationship Id="rId2" Type="http://schemas.openxmlformats.org/officeDocument/2006/relationships/slideLayout" Target="../slideLayouts/slideLayout72.xml"/><Relationship Id="rId16" Type="http://schemas.openxmlformats.org/officeDocument/2006/relationships/slideLayout" Target="../slideLayouts/slideLayout86.xml"/><Relationship Id="rId20" Type="http://schemas.openxmlformats.org/officeDocument/2006/relationships/slideLayout" Target="../slideLayouts/slideLayout90.xml"/><Relationship Id="rId1" Type="http://schemas.openxmlformats.org/officeDocument/2006/relationships/slideLayout" Target="../slideLayouts/slideLayout71.xml"/><Relationship Id="rId6" Type="http://schemas.openxmlformats.org/officeDocument/2006/relationships/slideLayout" Target="../slideLayouts/slideLayout76.xml"/><Relationship Id="rId11" Type="http://schemas.openxmlformats.org/officeDocument/2006/relationships/slideLayout" Target="../slideLayouts/slideLayout81.xml"/><Relationship Id="rId24" Type="http://schemas.openxmlformats.org/officeDocument/2006/relationships/slideLayout" Target="../slideLayouts/slideLayout94.xml"/><Relationship Id="rId5" Type="http://schemas.openxmlformats.org/officeDocument/2006/relationships/slideLayout" Target="../slideLayouts/slideLayout75.xml"/><Relationship Id="rId15" Type="http://schemas.openxmlformats.org/officeDocument/2006/relationships/slideLayout" Target="../slideLayouts/slideLayout85.xml"/><Relationship Id="rId23" Type="http://schemas.openxmlformats.org/officeDocument/2006/relationships/slideLayout" Target="../slideLayouts/slideLayout93.xml"/><Relationship Id="rId28" Type="http://schemas.openxmlformats.org/officeDocument/2006/relationships/theme" Target="../theme/theme4.xml"/><Relationship Id="rId10" Type="http://schemas.openxmlformats.org/officeDocument/2006/relationships/slideLayout" Target="../slideLayouts/slideLayout80.xml"/><Relationship Id="rId19" Type="http://schemas.openxmlformats.org/officeDocument/2006/relationships/slideLayout" Target="../slideLayouts/slideLayout89.xml"/><Relationship Id="rId4" Type="http://schemas.openxmlformats.org/officeDocument/2006/relationships/slideLayout" Target="../slideLayouts/slideLayout74.xml"/><Relationship Id="rId9" Type="http://schemas.openxmlformats.org/officeDocument/2006/relationships/slideLayout" Target="../slideLayouts/slideLayout79.xml"/><Relationship Id="rId14" Type="http://schemas.openxmlformats.org/officeDocument/2006/relationships/slideLayout" Target="../slideLayouts/slideLayout84.xml"/><Relationship Id="rId22" Type="http://schemas.openxmlformats.org/officeDocument/2006/relationships/slideLayout" Target="../slideLayouts/slideLayout92.xml"/><Relationship Id="rId27" Type="http://schemas.openxmlformats.org/officeDocument/2006/relationships/slideLayout" Target="../slideLayouts/slideLayout9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105.xml"/><Relationship Id="rId13" Type="http://schemas.openxmlformats.org/officeDocument/2006/relationships/slideLayout" Target="../slideLayouts/slideLayout110.xml"/><Relationship Id="rId18" Type="http://schemas.openxmlformats.org/officeDocument/2006/relationships/slideLayout" Target="../slideLayouts/slideLayout115.xml"/><Relationship Id="rId3" Type="http://schemas.openxmlformats.org/officeDocument/2006/relationships/slideLayout" Target="../slideLayouts/slideLayout100.xml"/><Relationship Id="rId21" Type="http://schemas.openxmlformats.org/officeDocument/2006/relationships/slideLayout" Target="../slideLayouts/slideLayout118.xml"/><Relationship Id="rId7" Type="http://schemas.openxmlformats.org/officeDocument/2006/relationships/slideLayout" Target="../slideLayouts/slideLayout104.xml"/><Relationship Id="rId12" Type="http://schemas.openxmlformats.org/officeDocument/2006/relationships/slideLayout" Target="../slideLayouts/slideLayout109.xml"/><Relationship Id="rId17" Type="http://schemas.openxmlformats.org/officeDocument/2006/relationships/slideLayout" Target="../slideLayouts/slideLayout114.xml"/><Relationship Id="rId2" Type="http://schemas.openxmlformats.org/officeDocument/2006/relationships/slideLayout" Target="../slideLayouts/slideLayout99.xml"/><Relationship Id="rId16" Type="http://schemas.openxmlformats.org/officeDocument/2006/relationships/slideLayout" Target="../slideLayouts/slideLayout113.xml"/><Relationship Id="rId20" Type="http://schemas.openxmlformats.org/officeDocument/2006/relationships/slideLayout" Target="../slideLayouts/slideLayout117.xml"/><Relationship Id="rId1" Type="http://schemas.openxmlformats.org/officeDocument/2006/relationships/slideLayout" Target="../slideLayouts/slideLayout98.xml"/><Relationship Id="rId6" Type="http://schemas.openxmlformats.org/officeDocument/2006/relationships/slideLayout" Target="../slideLayouts/slideLayout103.xml"/><Relationship Id="rId11" Type="http://schemas.openxmlformats.org/officeDocument/2006/relationships/slideLayout" Target="../slideLayouts/slideLayout108.xml"/><Relationship Id="rId24" Type="http://schemas.openxmlformats.org/officeDocument/2006/relationships/theme" Target="../theme/theme5.xml"/><Relationship Id="rId5" Type="http://schemas.openxmlformats.org/officeDocument/2006/relationships/slideLayout" Target="../slideLayouts/slideLayout102.xml"/><Relationship Id="rId15" Type="http://schemas.openxmlformats.org/officeDocument/2006/relationships/slideLayout" Target="../slideLayouts/slideLayout112.xml"/><Relationship Id="rId23" Type="http://schemas.openxmlformats.org/officeDocument/2006/relationships/slideLayout" Target="../slideLayouts/slideLayout120.xml"/><Relationship Id="rId10" Type="http://schemas.openxmlformats.org/officeDocument/2006/relationships/slideLayout" Target="../slideLayouts/slideLayout107.xml"/><Relationship Id="rId19" Type="http://schemas.openxmlformats.org/officeDocument/2006/relationships/slideLayout" Target="../slideLayouts/slideLayout116.xml"/><Relationship Id="rId4" Type="http://schemas.openxmlformats.org/officeDocument/2006/relationships/slideLayout" Target="../slideLayouts/slideLayout101.xml"/><Relationship Id="rId9" Type="http://schemas.openxmlformats.org/officeDocument/2006/relationships/slideLayout" Target="../slideLayouts/slideLayout106.xml"/><Relationship Id="rId14" Type="http://schemas.openxmlformats.org/officeDocument/2006/relationships/slideLayout" Target="../slideLayouts/slideLayout111.xml"/><Relationship Id="rId22" Type="http://schemas.openxmlformats.org/officeDocument/2006/relationships/slideLayout" Target="../slideLayouts/slideLayout119.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128.xml"/><Relationship Id="rId13" Type="http://schemas.openxmlformats.org/officeDocument/2006/relationships/slideLayout" Target="../slideLayouts/slideLayout133.xml"/><Relationship Id="rId18" Type="http://schemas.openxmlformats.org/officeDocument/2006/relationships/slideLayout" Target="../slideLayouts/slideLayout138.xml"/><Relationship Id="rId3" Type="http://schemas.openxmlformats.org/officeDocument/2006/relationships/slideLayout" Target="../slideLayouts/slideLayout123.xml"/><Relationship Id="rId21" Type="http://schemas.openxmlformats.org/officeDocument/2006/relationships/slideLayout" Target="../slideLayouts/slideLayout141.xml"/><Relationship Id="rId7" Type="http://schemas.openxmlformats.org/officeDocument/2006/relationships/slideLayout" Target="../slideLayouts/slideLayout127.xml"/><Relationship Id="rId12" Type="http://schemas.openxmlformats.org/officeDocument/2006/relationships/slideLayout" Target="../slideLayouts/slideLayout132.xml"/><Relationship Id="rId17" Type="http://schemas.openxmlformats.org/officeDocument/2006/relationships/slideLayout" Target="../slideLayouts/slideLayout137.xml"/><Relationship Id="rId2" Type="http://schemas.openxmlformats.org/officeDocument/2006/relationships/slideLayout" Target="../slideLayouts/slideLayout122.xml"/><Relationship Id="rId16" Type="http://schemas.openxmlformats.org/officeDocument/2006/relationships/slideLayout" Target="../slideLayouts/slideLayout136.xml"/><Relationship Id="rId20" Type="http://schemas.openxmlformats.org/officeDocument/2006/relationships/slideLayout" Target="../slideLayouts/slideLayout140.xml"/><Relationship Id="rId1" Type="http://schemas.openxmlformats.org/officeDocument/2006/relationships/slideLayout" Target="../slideLayouts/slideLayout121.xml"/><Relationship Id="rId6" Type="http://schemas.openxmlformats.org/officeDocument/2006/relationships/slideLayout" Target="../slideLayouts/slideLayout126.xml"/><Relationship Id="rId11" Type="http://schemas.openxmlformats.org/officeDocument/2006/relationships/slideLayout" Target="../slideLayouts/slideLayout131.xml"/><Relationship Id="rId24" Type="http://schemas.openxmlformats.org/officeDocument/2006/relationships/theme" Target="../theme/theme6.xml"/><Relationship Id="rId5" Type="http://schemas.openxmlformats.org/officeDocument/2006/relationships/slideLayout" Target="../slideLayouts/slideLayout125.xml"/><Relationship Id="rId15" Type="http://schemas.openxmlformats.org/officeDocument/2006/relationships/slideLayout" Target="../slideLayouts/slideLayout135.xml"/><Relationship Id="rId23" Type="http://schemas.openxmlformats.org/officeDocument/2006/relationships/slideLayout" Target="../slideLayouts/slideLayout143.xml"/><Relationship Id="rId10" Type="http://schemas.openxmlformats.org/officeDocument/2006/relationships/slideLayout" Target="../slideLayouts/slideLayout130.xml"/><Relationship Id="rId19" Type="http://schemas.openxmlformats.org/officeDocument/2006/relationships/slideLayout" Target="../slideLayouts/slideLayout139.xml"/><Relationship Id="rId4" Type="http://schemas.openxmlformats.org/officeDocument/2006/relationships/slideLayout" Target="../slideLayouts/slideLayout124.xml"/><Relationship Id="rId9" Type="http://schemas.openxmlformats.org/officeDocument/2006/relationships/slideLayout" Target="../slideLayouts/slideLayout129.xml"/><Relationship Id="rId14" Type="http://schemas.openxmlformats.org/officeDocument/2006/relationships/slideLayout" Target="../slideLayouts/slideLayout134.xml"/><Relationship Id="rId22" Type="http://schemas.openxmlformats.org/officeDocument/2006/relationships/slideLayout" Target="../slideLayouts/slideLayout142.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51.xml"/><Relationship Id="rId13" Type="http://schemas.openxmlformats.org/officeDocument/2006/relationships/slideLayout" Target="../slideLayouts/slideLayout156.xml"/><Relationship Id="rId18" Type="http://schemas.openxmlformats.org/officeDocument/2006/relationships/slideLayout" Target="../slideLayouts/slideLayout161.xml"/><Relationship Id="rId3" Type="http://schemas.openxmlformats.org/officeDocument/2006/relationships/slideLayout" Target="../slideLayouts/slideLayout146.xml"/><Relationship Id="rId21" Type="http://schemas.openxmlformats.org/officeDocument/2006/relationships/slideLayout" Target="../slideLayouts/slideLayout164.xml"/><Relationship Id="rId7" Type="http://schemas.openxmlformats.org/officeDocument/2006/relationships/slideLayout" Target="../slideLayouts/slideLayout150.xml"/><Relationship Id="rId12" Type="http://schemas.openxmlformats.org/officeDocument/2006/relationships/slideLayout" Target="../slideLayouts/slideLayout155.xml"/><Relationship Id="rId17" Type="http://schemas.openxmlformats.org/officeDocument/2006/relationships/slideLayout" Target="../slideLayouts/slideLayout160.xml"/><Relationship Id="rId2" Type="http://schemas.openxmlformats.org/officeDocument/2006/relationships/slideLayout" Target="../slideLayouts/slideLayout145.xml"/><Relationship Id="rId16" Type="http://schemas.openxmlformats.org/officeDocument/2006/relationships/slideLayout" Target="../slideLayouts/slideLayout159.xml"/><Relationship Id="rId20" Type="http://schemas.openxmlformats.org/officeDocument/2006/relationships/slideLayout" Target="../slideLayouts/slideLayout163.xml"/><Relationship Id="rId1" Type="http://schemas.openxmlformats.org/officeDocument/2006/relationships/slideLayout" Target="../slideLayouts/slideLayout144.xml"/><Relationship Id="rId6" Type="http://schemas.openxmlformats.org/officeDocument/2006/relationships/slideLayout" Target="../slideLayouts/slideLayout149.xml"/><Relationship Id="rId11" Type="http://schemas.openxmlformats.org/officeDocument/2006/relationships/slideLayout" Target="../slideLayouts/slideLayout154.xml"/><Relationship Id="rId24" Type="http://schemas.openxmlformats.org/officeDocument/2006/relationships/theme" Target="../theme/theme7.xml"/><Relationship Id="rId5" Type="http://schemas.openxmlformats.org/officeDocument/2006/relationships/slideLayout" Target="../slideLayouts/slideLayout148.xml"/><Relationship Id="rId15" Type="http://schemas.openxmlformats.org/officeDocument/2006/relationships/slideLayout" Target="../slideLayouts/slideLayout158.xml"/><Relationship Id="rId23" Type="http://schemas.openxmlformats.org/officeDocument/2006/relationships/slideLayout" Target="../slideLayouts/slideLayout166.xml"/><Relationship Id="rId10" Type="http://schemas.openxmlformats.org/officeDocument/2006/relationships/slideLayout" Target="../slideLayouts/slideLayout153.xml"/><Relationship Id="rId19" Type="http://schemas.openxmlformats.org/officeDocument/2006/relationships/slideLayout" Target="../slideLayouts/slideLayout162.xml"/><Relationship Id="rId4" Type="http://schemas.openxmlformats.org/officeDocument/2006/relationships/slideLayout" Target="../slideLayouts/slideLayout147.xml"/><Relationship Id="rId9" Type="http://schemas.openxmlformats.org/officeDocument/2006/relationships/slideLayout" Target="../slideLayouts/slideLayout152.xml"/><Relationship Id="rId14" Type="http://schemas.openxmlformats.org/officeDocument/2006/relationships/slideLayout" Target="../slideLayouts/slideLayout157.xml"/><Relationship Id="rId22" Type="http://schemas.openxmlformats.org/officeDocument/2006/relationships/slideLayout" Target="../slideLayouts/slideLayout165.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174.xml"/><Relationship Id="rId13" Type="http://schemas.openxmlformats.org/officeDocument/2006/relationships/slideLayout" Target="../slideLayouts/slideLayout179.xml"/><Relationship Id="rId18" Type="http://schemas.openxmlformats.org/officeDocument/2006/relationships/slideLayout" Target="../slideLayouts/slideLayout184.xml"/><Relationship Id="rId26" Type="http://schemas.openxmlformats.org/officeDocument/2006/relationships/slideLayout" Target="../slideLayouts/slideLayout192.xml"/><Relationship Id="rId3" Type="http://schemas.openxmlformats.org/officeDocument/2006/relationships/slideLayout" Target="../slideLayouts/slideLayout169.xml"/><Relationship Id="rId21" Type="http://schemas.openxmlformats.org/officeDocument/2006/relationships/slideLayout" Target="../slideLayouts/slideLayout187.xml"/><Relationship Id="rId7" Type="http://schemas.openxmlformats.org/officeDocument/2006/relationships/slideLayout" Target="../slideLayouts/slideLayout173.xml"/><Relationship Id="rId12" Type="http://schemas.openxmlformats.org/officeDocument/2006/relationships/slideLayout" Target="../slideLayouts/slideLayout178.xml"/><Relationship Id="rId17" Type="http://schemas.openxmlformats.org/officeDocument/2006/relationships/slideLayout" Target="../slideLayouts/slideLayout183.xml"/><Relationship Id="rId25" Type="http://schemas.openxmlformats.org/officeDocument/2006/relationships/slideLayout" Target="../slideLayouts/slideLayout191.xml"/><Relationship Id="rId2" Type="http://schemas.openxmlformats.org/officeDocument/2006/relationships/slideLayout" Target="../slideLayouts/slideLayout168.xml"/><Relationship Id="rId16" Type="http://schemas.openxmlformats.org/officeDocument/2006/relationships/slideLayout" Target="../slideLayouts/slideLayout182.xml"/><Relationship Id="rId20" Type="http://schemas.openxmlformats.org/officeDocument/2006/relationships/slideLayout" Target="../slideLayouts/slideLayout186.xml"/><Relationship Id="rId1" Type="http://schemas.openxmlformats.org/officeDocument/2006/relationships/slideLayout" Target="../slideLayouts/slideLayout167.xml"/><Relationship Id="rId6" Type="http://schemas.openxmlformats.org/officeDocument/2006/relationships/slideLayout" Target="../slideLayouts/slideLayout172.xml"/><Relationship Id="rId11" Type="http://schemas.openxmlformats.org/officeDocument/2006/relationships/slideLayout" Target="../slideLayouts/slideLayout177.xml"/><Relationship Id="rId24" Type="http://schemas.openxmlformats.org/officeDocument/2006/relationships/slideLayout" Target="../slideLayouts/slideLayout190.xml"/><Relationship Id="rId5" Type="http://schemas.openxmlformats.org/officeDocument/2006/relationships/slideLayout" Target="../slideLayouts/slideLayout171.xml"/><Relationship Id="rId15" Type="http://schemas.openxmlformats.org/officeDocument/2006/relationships/slideLayout" Target="../slideLayouts/slideLayout181.xml"/><Relationship Id="rId23" Type="http://schemas.openxmlformats.org/officeDocument/2006/relationships/slideLayout" Target="../slideLayouts/slideLayout189.xml"/><Relationship Id="rId10" Type="http://schemas.openxmlformats.org/officeDocument/2006/relationships/slideLayout" Target="../slideLayouts/slideLayout176.xml"/><Relationship Id="rId19" Type="http://schemas.openxmlformats.org/officeDocument/2006/relationships/slideLayout" Target="../slideLayouts/slideLayout185.xml"/><Relationship Id="rId4" Type="http://schemas.openxmlformats.org/officeDocument/2006/relationships/slideLayout" Target="../slideLayouts/slideLayout170.xml"/><Relationship Id="rId9" Type="http://schemas.openxmlformats.org/officeDocument/2006/relationships/slideLayout" Target="../slideLayouts/slideLayout175.xml"/><Relationship Id="rId14" Type="http://schemas.openxmlformats.org/officeDocument/2006/relationships/slideLayout" Target="../slideLayouts/slideLayout180.xml"/><Relationship Id="rId22" Type="http://schemas.openxmlformats.org/officeDocument/2006/relationships/slideLayout" Target="../slideLayouts/slideLayout188.xml"/><Relationship Id="rId27" Type="http://schemas.openxmlformats.org/officeDocument/2006/relationships/theme" Target="../theme/theme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200.xml"/><Relationship Id="rId13" Type="http://schemas.openxmlformats.org/officeDocument/2006/relationships/slideLayout" Target="../slideLayouts/slideLayout205.xml"/><Relationship Id="rId18" Type="http://schemas.openxmlformats.org/officeDocument/2006/relationships/slideLayout" Target="../slideLayouts/slideLayout210.xml"/><Relationship Id="rId3" Type="http://schemas.openxmlformats.org/officeDocument/2006/relationships/slideLayout" Target="../slideLayouts/slideLayout195.xml"/><Relationship Id="rId21" Type="http://schemas.openxmlformats.org/officeDocument/2006/relationships/slideLayout" Target="../slideLayouts/slideLayout213.xml"/><Relationship Id="rId7" Type="http://schemas.openxmlformats.org/officeDocument/2006/relationships/slideLayout" Target="../slideLayouts/slideLayout199.xml"/><Relationship Id="rId12" Type="http://schemas.openxmlformats.org/officeDocument/2006/relationships/slideLayout" Target="../slideLayouts/slideLayout204.xml"/><Relationship Id="rId17" Type="http://schemas.openxmlformats.org/officeDocument/2006/relationships/slideLayout" Target="../slideLayouts/slideLayout209.xml"/><Relationship Id="rId2" Type="http://schemas.openxmlformats.org/officeDocument/2006/relationships/slideLayout" Target="../slideLayouts/slideLayout194.xml"/><Relationship Id="rId16" Type="http://schemas.openxmlformats.org/officeDocument/2006/relationships/slideLayout" Target="../slideLayouts/slideLayout208.xml"/><Relationship Id="rId20" Type="http://schemas.openxmlformats.org/officeDocument/2006/relationships/slideLayout" Target="../slideLayouts/slideLayout212.xml"/><Relationship Id="rId1" Type="http://schemas.openxmlformats.org/officeDocument/2006/relationships/slideLayout" Target="../slideLayouts/slideLayout193.xml"/><Relationship Id="rId6" Type="http://schemas.openxmlformats.org/officeDocument/2006/relationships/slideLayout" Target="../slideLayouts/slideLayout198.xml"/><Relationship Id="rId11" Type="http://schemas.openxmlformats.org/officeDocument/2006/relationships/slideLayout" Target="../slideLayouts/slideLayout203.xml"/><Relationship Id="rId24" Type="http://schemas.openxmlformats.org/officeDocument/2006/relationships/theme" Target="../theme/theme9.xml"/><Relationship Id="rId5" Type="http://schemas.openxmlformats.org/officeDocument/2006/relationships/slideLayout" Target="../slideLayouts/slideLayout197.xml"/><Relationship Id="rId15" Type="http://schemas.openxmlformats.org/officeDocument/2006/relationships/slideLayout" Target="../slideLayouts/slideLayout207.xml"/><Relationship Id="rId23" Type="http://schemas.openxmlformats.org/officeDocument/2006/relationships/slideLayout" Target="../slideLayouts/slideLayout215.xml"/><Relationship Id="rId10" Type="http://schemas.openxmlformats.org/officeDocument/2006/relationships/slideLayout" Target="../slideLayouts/slideLayout202.xml"/><Relationship Id="rId19" Type="http://schemas.openxmlformats.org/officeDocument/2006/relationships/slideLayout" Target="../slideLayouts/slideLayout211.xml"/><Relationship Id="rId4" Type="http://schemas.openxmlformats.org/officeDocument/2006/relationships/slideLayout" Target="../slideLayouts/slideLayout196.xml"/><Relationship Id="rId9" Type="http://schemas.openxmlformats.org/officeDocument/2006/relationships/slideLayout" Target="../slideLayouts/slideLayout201.xml"/><Relationship Id="rId14" Type="http://schemas.openxmlformats.org/officeDocument/2006/relationships/slideLayout" Target="../slideLayouts/slideLayout206.xml"/><Relationship Id="rId22" Type="http://schemas.openxmlformats.org/officeDocument/2006/relationships/slideLayout" Target="../slideLayouts/slideLayout214.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28650" y="273844"/>
            <a:ext cx="7886700" cy="994200"/>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lvl="1">
              <a:spcBef>
                <a:spcPts val="0"/>
              </a:spcBef>
              <a:spcAft>
                <a:spcPts val="0"/>
              </a:spcAft>
              <a:buSzPts val="1100"/>
              <a:buNone/>
              <a:defRPr sz="1400"/>
            </a:lvl2pPr>
            <a:lvl3pPr lvl="2">
              <a:spcBef>
                <a:spcPts val="0"/>
              </a:spcBef>
              <a:spcAft>
                <a:spcPts val="0"/>
              </a:spcAft>
              <a:buSzPts val="1100"/>
              <a:buNone/>
              <a:defRPr sz="1400"/>
            </a:lvl3pPr>
            <a:lvl4pPr lvl="3">
              <a:spcBef>
                <a:spcPts val="0"/>
              </a:spcBef>
              <a:spcAft>
                <a:spcPts val="0"/>
              </a:spcAft>
              <a:buSzPts val="1100"/>
              <a:buNone/>
              <a:defRPr sz="1400"/>
            </a:lvl4pPr>
            <a:lvl5pPr lvl="4">
              <a:spcBef>
                <a:spcPts val="0"/>
              </a:spcBef>
              <a:spcAft>
                <a:spcPts val="0"/>
              </a:spcAft>
              <a:buSzPts val="1100"/>
              <a:buNone/>
              <a:defRPr sz="1400"/>
            </a:lvl5pPr>
            <a:lvl6pPr lvl="5">
              <a:spcBef>
                <a:spcPts val="0"/>
              </a:spcBef>
              <a:spcAft>
                <a:spcPts val="0"/>
              </a:spcAft>
              <a:buSzPts val="1100"/>
              <a:buNone/>
              <a:defRPr sz="1400"/>
            </a:lvl6pPr>
            <a:lvl7pPr lvl="6">
              <a:spcBef>
                <a:spcPts val="0"/>
              </a:spcBef>
              <a:spcAft>
                <a:spcPts val="0"/>
              </a:spcAft>
              <a:buSzPts val="1100"/>
              <a:buNone/>
              <a:defRPr sz="1400"/>
            </a:lvl7pPr>
            <a:lvl8pPr lvl="7">
              <a:spcBef>
                <a:spcPts val="0"/>
              </a:spcBef>
              <a:spcAft>
                <a:spcPts val="0"/>
              </a:spcAft>
              <a:buSzPts val="1100"/>
              <a:buNone/>
              <a:defRPr sz="1400"/>
            </a:lvl8pPr>
            <a:lvl9pPr lvl="8">
              <a:spcBef>
                <a:spcPts val="0"/>
              </a:spcBef>
              <a:spcAft>
                <a:spcPts val="0"/>
              </a:spcAft>
              <a:buSzPts val="1100"/>
              <a:buNone/>
              <a:defRPr sz="1400"/>
            </a:lvl9pPr>
          </a:lstStyle>
          <a:p>
            <a:endParaRPr/>
          </a:p>
        </p:txBody>
      </p:sp>
      <p:sp>
        <p:nvSpPr>
          <p:cNvPr id="7" name="Google Shape;7;p1"/>
          <p:cNvSpPr txBox="1">
            <a:spLocks noGrp="1"/>
          </p:cNvSpPr>
          <p:nvPr>
            <p:ph type="body" idx="1"/>
          </p:nvPr>
        </p:nvSpPr>
        <p:spPr>
          <a:xfrm>
            <a:off x="628650" y="1369219"/>
            <a:ext cx="7886700" cy="32634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500"/>
              <a:buFont typeface="Arial"/>
              <a:buNone/>
              <a:defRPr sz="15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8" name="Google Shape;8;p1"/>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9" name="Google Shape;9;p1"/>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endParaRPr/>
          </a:p>
        </p:txBody>
      </p:sp>
      <p:sp>
        <p:nvSpPr>
          <p:cNvPr id="10" name="Google Shape;10;p1"/>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i="0" u="none" strike="noStrike" cap="none">
                <a:solidFill>
                  <a:schemeClr val="accent2"/>
                </a:solidFill>
                <a:latin typeface="Calibri"/>
                <a:ea typeface="Calibri"/>
                <a:cs typeface="Calibri"/>
                <a:sym typeface="Calibri"/>
              </a:defRPr>
            </a:lvl1pPr>
            <a:lvl2pPr marL="0" marR="0" lvl="1" indent="0" algn="r" rtl="0">
              <a:spcBef>
                <a:spcPts val="0"/>
              </a:spcBef>
              <a:buNone/>
              <a:defRPr sz="1200" b="1" i="0" u="none" strike="noStrike" cap="none">
                <a:solidFill>
                  <a:schemeClr val="accent2"/>
                </a:solidFill>
                <a:latin typeface="Calibri"/>
                <a:ea typeface="Calibri"/>
                <a:cs typeface="Calibri"/>
                <a:sym typeface="Calibri"/>
              </a:defRPr>
            </a:lvl2pPr>
            <a:lvl3pPr marL="0" marR="0" lvl="2" indent="0" algn="r" rtl="0">
              <a:spcBef>
                <a:spcPts val="0"/>
              </a:spcBef>
              <a:buNone/>
              <a:defRPr sz="1200" b="1" i="0" u="none" strike="noStrike" cap="none">
                <a:solidFill>
                  <a:schemeClr val="accent2"/>
                </a:solidFill>
                <a:latin typeface="Calibri"/>
                <a:ea typeface="Calibri"/>
                <a:cs typeface="Calibri"/>
                <a:sym typeface="Calibri"/>
              </a:defRPr>
            </a:lvl3pPr>
            <a:lvl4pPr marL="0" marR="0" lvl="3" indent="0" algn="r" rtl="0">
              <a:spcBef>
                <a:spcPts val="0"/>
              </a:spcBef>
              <a:buNone/>
              <a:defRPr sz="1200" b="1" i="0" u="none" strike="noStrike" cap="none">
                <a:solidFill>
                  <a:schemeClr val="accent2"/>
                </a:solidFill>
                <a:latin typeface="Calibri"/>
                <a:ea typeface="Calibri"/>
                <a:cs typeface="Calibri"/>
                <a:sym typeface="Calibri"/>
              </a:defRPr>
            </a:lvl4pPr>
            <a:lvl5pPr marL="0" marR="0" lvl="4" indent="0" algn="r" rtl="0">
              <a:spcBef>
                <a:spcPts val="0"/>
              </a:spcBef>
              <a:buNone/>
              <a:defRPr sz="1200" b="1" i="0" u="none" strike="noStrike" cap="none">
                <a:solidFill>
                  <a:schemeClr val="accent2"/>
                </a:solidFill>
                <a:latin typeface="Calibri"/>
                <a:ea typeface="Calibri"/>
                <a:cs typeface="Calibri"/>
                <a:sym typeface="Calibri"/>
              </a:defRPr>
            </a:lvl5pPr>
            <a:lvl6pPr marL="0" marR="0" lvl="5" indent="0" algn="r" rtl="0">
              <a:spcBef>
                <a:spcPts val="0"/>
              </a:spcBef>
              <a:buNone/>
              <a:defRPr sz="1200" b="1" i="0" u="none" strike="noStrike" cap="none">
                <a:solidFill>
                  <a:schemeClr val="accent2"/>
                </a:solidFill>
                <a:latin typeface="Calibri"/>
                <a:ea typeface="Calibri"/>
                <a:cs typeface="Calibri"/>
                <a:sym typeface="Calibri"/>
              </a:defRPr>
            </a:lvl6pPr>
            <a:lvl7pPr marL="0" marR="0" lvl="6" indent="0" algn="r" rtl="0">
              <a:spcBef>
                <a:spcPts val="0"/>
              </a:spcBef>
              <a:buNone/>
              <a:defRPr sz="1200" b="1" i="0" u="none" strike="noStrike" cap="none">
                <a:solidFill>
                  <a:schemeClr val="accent2"/>
                </a:solidFill>
                <a:latin typeface="Calibri"/>
                <a:ea typeface="Calibri"/>
                <a:cs typeface="Calibri"/>
                <a:sym typeface="Calibri"/>
              </a:defRPr>
            </a:lvl7pPr>
            <a:lvl8pPr marL="0" marR="0" lvl="7" indent="0" algn="r" rtl="0">
              <a:spcBef>
                <a:spcPts val="0"/>
              </a:spcBef>
              <a:buNone/>
              <a:defRPr sz="1200" b="1" i="0" u="none" strike="noStrike" cap="none">
                <a:solidFill>
                  <a:schemeClr val="accent2"/>
                </a:solidFill>
                <a:latin typeface="Calibri"/>
                <a:ea typeface="Calibri"/>
                <a:cs typeface="Calibri"/>
                <a:sym typeface="Calibri"/>
              </a:defRPr>
            </a:lvl8pPr>
            <a:lvl9pPr marL="0" marR="0" lvl="8" indent="0" algn="r" rtl="0">
              <a:spcBef>
                <a:spcPts val="0"/>
              </a:spcBef>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7" r:id="rId19"/>
    <p:sldLayoutId id="2147483668" r:id="rId20"/>
    <p:sldLayoutId id="2147483669" r:id="rId21"/>
    <p:sldLayoutId id="2147483670" r:id="rId22"/>
    <p:sldLayoutId id="2147483671" r:id="rId23"/>
    <p:sldLayoutId id="2147483744" r:id="rId24"/>
  </p:sldLayoutIdLst>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0"/>
        <p:cNvGrpSpPr/>
        <p:nvPr/>
      </p:nvGrpSpPr>
      <p:grpSpPr>
        <a:xfrm>
          <a:off x="0" y="0"/>
          <a:ext cx="0" cy="0"/>
          <a:chOff x="0" y="0"/>
          <a:chExt cx="0" cy="0"/>
        </a:xfrm>
      </p:grpSpPr>
      <p:sp>
        <p:nvSpPr>
          <p:cNvPr id="51" name="Google Shape;51;p13"/>
          <p:cNvSpPr txBox="1">
            <a:spLocks noGrp="1"/>
          </p:cNvSpPr>
          <p:nvPr>
            <p:ph type="title"/>
          </p:nvPr>
        </p:nvSpPr>
        <p:spPr>
          <a:xfrm>
            <a:off x="628650" y="273844"/>
            <a:ext cx="7886700" cy="994200"/>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52" name="Google Shape;52;p13"/>
          <p:cNvSpPr txBox="1">
            <a:spLocks noGrp="1"/>
          </p:cNvSpPr>
          <p:nvPr>
            <p:ph type="body" idx="1"/>
          </p:nvPr>
        </p:nvSpPr>
        <p:spPr>
          <a:xfrm>
            <a:off x="628650" y="1369219"/>
            <a:ext cx="7886700" cy="32634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500"/>
              <a:buFont typeface="Arial"/>
              <a:buNone/>
              <a:defRPr sz="15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3" name="Google Shape;53;p1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4" name="Google Shape;54;p1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5" name="Google Shape;55;p1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i="0" u="none" strike="noStrike" cap="none">
                <a:solidFill>
                  <a:schemeClr val="accent2"/>
                </a:solidFill>
                <a:latin typeface="Calibri"/>
                <a:ea typeface="Calibri"/>
                <a:cs typeface="Calibri"/>
                <a:sym typeface="Calibri"/>
              </a:defRPr>
            </a:lvl1pPr>
            <a:lvl2pPr marL="0" marR="0" lvl="1" indent="0" algn="r" rtl="0">
              <a:spcBef>
                <a:spcPts val="0"/>
              </a:spcBef>
              <a:buNone/>
              <a:defRPr sz="1200" b="1" i="0" u="none" strike="noStrike" cap="none">
                <a:solidFill>
                  <a:schemeClr val="accent2"/>
                </a:solidFill>
                <a:latin typeface="Calibri"/>
                <a:ea typeface="Calibri"/>
                <a:cs typeface="Calibri"/>
                <a:sym typeface="Calibri"/>
              </a:defRPr>
            </a:lvl2pPr>
            <a:lvl3pPr marL="0" marR="0" lvl="2" indent="0" algn="r" rtl="0">
              <a:spcBef>
                <a:spcPts val="0"/>
              </a:spcBef>
              <a:buNone/>
              <a:defRPr sz="1200" b="1" i="0" u="none" strike="noStrike" cap="none">
                <a:solidFill>
                  <a:schemeClr val="accent2"/>
                </a:solidFill>
                <a:latin typeface="Calibri"/>
                <a:ea typeface="Calibri"/>
                <a:cs typeface="Calibri"/>
                <a:sym typeface="Calibri"/>
              </a:defRPr>
            </a:lvl3pPr>
            <a:lvl4pPr marL="0" marR="0" lvl="3" indent="0" algn="r" rtl="0">
              <a:spcBef>
                <a:spcPts val="0"/>
              </a:spcBef>
              <a:buNone/>
              <a:defRPr sz="1200" b="1" i="0" u="none" strike="noStrike" cap="none">
                <a:solidFill>
                  <a:schemeClr val="accent2"/>
                </a:solidFill>
                <a:latin typeface="Calibri"/>
                <a:ea typeface="Calibri"/>
                <a:cs typeface="Calibri"/>
                <a:sym typeface="Calibri"/>
              </a:defRPr>
            </a:lvl4pPr>
            <a:lvl5pPr marL="0" marR="0" lvl="4" indent="0" algn="r" rtl="0">
              <a:spcBef>
                <a:spcPts val="0"/>
              </a:spcBef>
              <a:buNone/>
              <a:defRPr sz="1200" b="1" i="0" u="none" strike="noStrike" cap="none">
                <a:solidFill>
                  <a:schemeClr val="accent2"/>
                </a:solidFill>
                <a:latin typeface="Calibri"/>
                <a:ea typeface="Calibri"/>
                <a:cs typeface="Calibri"/>
                <a:sym typeface="Calibri"/>
              </a:defRPr>
            </a:lvl5pPr>
            <a:lvl6pPr marL="0" marR="0" lvl="5" indent="0" algn="r" rtl="0">
              <a:spcBef>
                <a:spcPts val="0"/>
              </a:spcBef>
              <a:buNone/>
              <a:defRPr sz="1200" b="1" i="0" u="none" strike="noStrike" cap="none">
                <a:solidFill>
                  <a:schemeClr val="accent2"/>
                </a:solidFill>
                <a:latin typeface="Calibri"/>
                <a:ea typeface="Calibri"/>
                <a:cs typeface="Calibri"/>
                <a:sym typeface="Calibri"/>
              </a:defRPr>
            </a:lvl6pPr>
            <a:lvl7pPr marL="0" marR="0" lvl="6" indent="0" algn="r" rtl="0">
              <a:spcBef>
                <a:spcPts val="0"/>
              </a:spcBef>
              <a:buNone/>
              <a:defRPr sz="1200" b="1" i="0" u="none" strike="noStrike" cap="none">
                <a:solidFill>
                  <a:schemeClr val="accent2"/>
                </a:solidFill>
                <a:latin typeface="Calibri"/>
                <a:ea typeface="Calibri"/>
                <a:cs typeface="Calibri"/>
                <a:sym typeface="Calibri"/>
              </a:defRPr>
            </a:lvl7pPr>
            <a:lvl8pPr marL="0" marR="0" lvl="7" indent="0" algn="r" rtl="0">
              <a:spcBef>
                <a:spcPts val="0"/>
              </a:spcBef>
              <a:buNone/>
              <a:defRPr sz="1200" b="1" i="0" u="none" strike="noStrike" cap="none">
                <a:solidFill>
                  <a:schemeClr val="accent2"/>
                </a:solidFill>
                <a:latin typeface="Calibri"/>
                <a:ea typeface="Calibri"/>
                <a:cs typeface="Calibri"/>
                <a:sym typeface="Calibri"/>
              </a:defRPr>
            </a:lvl8pPr>
            <a:lvl9pPr marL="0" marR="0" lvl="8" indent="0" algn="r" rtl="0">
              <a:spcBef>
                <a:spcPts val="0"/>
              </a:spcBef>
              <a:buNone/>
              <a:defRPr sz="1200" b="1" i="0" u="none" strike="noStrike" cap="none">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Tree>
    <p:extLst>
      <p:ext uri="{BB962C8B-B14F-4D97-AF65-F5344CB8AC3E}">
        <p14:creationId xmlns:p14="http://schemas.microsoft.com/office/powerpoint/2010/main" val="1409884994"/>
      </p:ext>
    </p:extLst>
  </p:cSld>
  <p:clrMap bg1="lt1" tx1="dk1" bg2="dk2" tx2="lt2" accent1="accent1" accent2="accent2" accent3="accent3" accent4="accent4" accent5="accent5" accent6="accent6" hlink="hlink" folHlink="folHlink"/>
  <p:sldLayoutIdLst>
    <p:sldLayoutId id="2147483929" r:id="rId1"/>
    <p:sldLayoutId id="2147483930" r:id="rId2"/>
    <p:sldLayoutId id="2147483931" r:id="rId3"/>
    <p:sldLayoutId id="2147483932" r:id="rId4"/>
    <p:sldLayoutId id="2147483933" r:id="rId5"/>
    <p:sldLayoutId id="2147483934" r:id="rId6"/>
    <p:sldLayoutId id="2147483935" r:id="rId7"/>
    <p:sldLayoutId id="2147483936" r:id="rId8"/>
    <p:sldLayoutId id="2147483937" r:id="rId9"/>
    <p:sldLayoutId id="2147483938" r:id="rId10"/>
    <p:sldLayoutId id="2147483939" r:id="rId11"/>
    <p:sldLayoutId id="2147483940" r:id="rId12"/>
    <p:sldLayoutId id="2147483941" r:id="rId13"/>
    <p:sldLayoutId id="2147483942" r:id="rId14"/>
    <p:sldLayoutId id="2147483943" r:id="rId15"/>
    <p:sldLayoutId id="2147483944" r:id="rId16"/>
    <p:sldLayoutId id="2147483945" r:id="rId17"/>
    <p:sldLayoutId id="2147483946" r:id="rId18"/>
    <p:sldLayoutId id="2147483947" r:id="rId19"/>
    <p:sldLayoutId id="2147483948" r:id="rId20"/>
    <p:sldLayoutId id="2147483949" r:id="rId21"/>
    <p:sldLayoutId id="2147483950" r:id="rId22"/>
    <p:sldLayoutId id="2147483951" r:id="rId23"/>
  </p:sldLayoutIdLst>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p:transition spd="slow">
        <p:fade/>
      </p:transition>
    </mc:Fallback>
  </mc:AlternateConten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2490"/>
        <p:cNvGrpSpPr/>
        <p:nvPr/>
      </p:nvGrpSpPr>
      <p:grpSpPr>
        <a:xfrm>
          <a:off x="0" y="0"/>
          <a:ext cx="0" cy="0"/>
          <a:chOff x="0" y="0"/>
          <a:chExt cx="0" cy="0"/>
        </a:xfrm>
      </p:grpSpPr>
      <p:sp>
        <p:nvSpPr>
          <p:cNvPr id="2491" name="Google Shape;2491;p26"/>
          <p:cNvSpPr txBox="1">
            <a:spLocks noGrp="1"/>
          </p:cNvSpPr>
          <p:nvPr>
            <p:ph type="title"/>
          </p:nvPr>
        </p:nvSpPr>
        <p:spPr>
          <a:xfrm>
            <a:off x="628650" y="273844"/>
            <a:ext cx="7886700" cy="994200"/>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2492" name="Google Shape;2492;p26"/>
          <p:cNvSpPr txBox="1">
            <a:spLocks noGrp="1"/>
          </p:cNvSpPr>
          <p:nvPr>
            <p:ph type="body" idx="1"/>
          </p:nvPr>
        </p:nvSpPr>
        <p:spPr>
          <a:xfrm>
            <a:off x="628650" y="1369219"/>
            <a:ext cx="7886700" cy="32634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500"/>
              <a:buFont typeface="Arial"/>
              <a:buNone/>
              <a:defRPr sz="15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2493" name="Google Shape;2493;p26"/>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494" name="Google Shape;2494;p26"/>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2495" name="Google Shape;2495;p2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Tree>
  </p:cSld>
  <p:clrMap bg1="lt1" tx1="dk1" bg2="dk2" tx2="lt2" accent1="accent1" accent2="accent2" accent3="accent3" accent4="accent4" accent5="accent5" accent6="accent6" hlink="hlink" folHlink="folHlink"/>
  <p:sldLayoutIdLst>
    <p:sldLayoutId id="2147483672" r:id="rId1"/>
    <p:sldLayoutId id="2147483673" r:id="rId2"/>
    <p:sldLayoutId id="2147483674" r:id="rId3"/>
    <p:sldLayoutId id="2147483675" r:id="rId4"/>
    <p:sldLayoutId id="2147483676" r:id="rId5"/>
    <p:sldLayoutId id="2147483677" r:id="rId6"/>
    <p:sldLayoutId id="2147483678" r:id="rId7"/>
    <p:sldLayoutId id="2147483679" r:id="rId8"/>
    <p:sldLayoutId id="2147483680" r:id="rId9"/>
    <p:sldLayoutId id="2147483681" r:id="rId10"/>
    <p:sldLayoutId id="2147483682" r:id="rId11"/>
    <p:sldLayoutId id="2147483683" r:id="rId12"/>
    <p:sldLayoutId id="2147483684" r:id="rId13"/>
    <p:sldLayoutId id="2147483685" r:id="rId14"/>
    <p:sldLayoutId id="2147483686" r:id="rId15"/>
    <p:sldLayoutId id="2147483687" r:id="rId16"/>
    <p:sldLayoutId id="2147483688" r:id="rId17"/>
    <p:sldLayoutId id="2147483689" r:id="rId18"/>
    <p:sldLayoutId id="2147483690" r:id="rId19"/>
    <p:sldLayoutId id="2147483691" r:id="rId20"/>
    <p:sldLayoutId id="2147483692" r:id="rId21"/>
    <p:sldLayoutId id="2147483693" r:id="rId22"/>
    <p:sldLayoutId id="2147483694" r:id="rId23"/>
  </p:sldLayoutIdLst>
  <mc:AlternateContent xmlns:mc="http://schemas.openxmlformats.org/markup-compatibility/2006" xmlns:p14="http://schemas.microsoft.com/office/powerpoint/2010/main">
    <mc:Choice Requires="p14">
      <p:transition spd="slow">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4974"/>
        <p:cNvGrpSpPr/>
        <p:nvPr/>
      </p:nvGrpSpPr>
      <p:grpSpPr>
        <a:xfrm>
          <a:off x="0" y="0"/>
          <a:ext cx="0" cy="0"/>
          <a:chOff x="0" y="0"/>
          <a:chExt cx="0" cy="0"/>
        </a:xfrm>
      </p:grpSpPr>
      <p:sp>
        <p:nvSpPr>
          <p:cNvPr id="4975" name="Google Shape;4975;p50"/>
          <p:cNvSpPr txBox="1">
            <a:spLocks noGrp="1"/>
          </p:cNvSpPr>
          <p:nvPr>
            <p:ph type="title"/>
          </p:nvPr>
        </p:nvSpPr>
        <p:spPr>
          <a:xfrm>
            <a:off x="628650" y="273844"/>
            <a:ext cx="7886700" cy="994200"/>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rgbClr val="000000"/>
                </a:solidFill>
                <a:latin typeface="Arial"/>
                <a:ea typeface="Arial"/>
                <a:cs typeface="Arial"/>
                <a:sym typeface="Arial"/>
              </a:defRPr>
            </a:lvl9pPr>
          </a:lstStyle>
          <a:p>
            <a:endParaRPr/>
          </a:p>
        </p:txBody>
      </p:sp>
      <p:sp>
        <p:nvSpPr>
          <p:cNvPr id="4976" name="Google Shape;4976;p50"/>
          <p:cNvSpPr txBox="1">
            <a:spLocks noGrp="1"/>
          </p:cNvSpPr>
          <p:nvPr>
            <p:ph type="body" idx="1"/>
          </p:nvPr>
        </p:nvSpPr>
        <p:spPr>
          <a:xfrm>
            <a:off x="628650" y="1369219"/>
            <a:ext cx="7886700" cy="32634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500"/>
              <a:buFont typeface="Arial"/>
              <a:buNone/>
              <a:defRPr sz="15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4977" name="Google Shape;4977;p50"/>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978" name="Google Shape;4978;p50"/>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lnSpc>
                <a:spcPct val="100000"/>
              </a:lnSpc>
              <a:spcBef>
                <a:spcPts val="0"/>
              </a:spcBef>
              <a:spcAft>
                <a:spcPts val="0"/>
              </a:spcAft>
              <a:buClr>
                <a:srgbClr val="000000"/>
              </a:buClr>
              <a:buSzPts val="1100"/>
              <a:buFont typeface="Arial"/>
              <a:buNone/>
              <a:defRPr sz="50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100"/>
              <a:buFont typeface="Arial"/>
              <a:buNone/>
              <a:defRPr sz="1400" b="0" i="0" u="none" strike="noStrike" cap="none">
                <a:solidFill>
                  <a:schemeClr val="dk1"/>
                </a:solidFill>
                <a:latin typeface="Calibri"/>
                <a:ea typeface="Calibri"/>
                <a:cs typeface="Calibri"/>
                <a:sym typeface="Calibri"/>
              </a:defRPr>
            </a:lvl9pPr>
          </a:lstStyle>
          <a:p>
            <a:endParaRPr/>
          </a:p>
        </p:txBody>
      </p:sp>
      <p:sp>
        <p:nvSpPr>
          <p:cNvPr id="4979" name="Google Shape;4979;p5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200"/>
              <a:buFont typeface="Arial"/>
              <a:buNone/>
              <a:defRPr sz="1200" b="1" i="0" u="none" strike="noStrike" cap="none">
                <a:solidFill>
                  <a:schemeClr val="accent2"/>
                </a:solidFill>
                <a:latin typeface="Calibri"/>
                <a:ea typeface="Calibri"/>
                <a:cs typeface="Calibri"/>
                <a:sym typeface="Calibri"/>
              </a:defRPr>
            </a:lvl9pPr>
          </a:lstStyle>
          <a:p>
            <a:pPr marL="0" lvl="0" indent="0" algn="r" rtl="0">
              <a:spcBef>
                <a:spcPts val="0"/>
              </a:spcBef>
              <a:spcAft>
                <a:spcPts val="0"/>
              </a:spcAft>
              <a:buNone/>
            </a:pPr>
            <a:fld id="{00000000-1234-1234-1234-123412341234}" type="slidenum">
              <a:rPr lang="en-GB"/>
              <a:t>‹#›</a:t>
            </a:fld>
            <a:endParaRPr/>
          </a:p>
        </p:txBody>
      </p:sp>
    </p:spTree>
  </p:cSld>
  <p:clrMap bg1="lt1" tx1="dk1" bg2="dk2" tx2="lt2" accent1="accent1" accent2="accent2" accent3="accent3" accent4="accent4" accent5="accent5" accent6="accent6" hlink="hlink" folHlink="folHlink"/>
  <p:sldLayoutIdLst>
    <p:sldLayoutId id="2147483695" r:id="rId1"/>
    <p:sldLayoutId id="2147483696" r:id="rId2"/>
    <p:sldLayoutId id="2147483697" r:id="rId3"/>
    <p:sldLayoutId id="2147483698" r:id="rId4"/>
    <p:sldLayoutId id="2147483699" r:id="rId5"/>
    <p:sldLayoutId id="2147483700" r:id="rId6"/>
    <p:sldLayoutId id="2147483701" r:id="rId7"/>
    <p:sldLayoutId id="2147483702" r:id="rId8"/>
    <p:sldLayoutId id="2147483703" r:id="rId9"/>
    <p:sldLayoutId id="2147483704" r:id="rId10"/>
    <p:sldLayoutId id="2147483705" r:id="rId11"/>
    <p:sldLayoutId id="2147483706" r:id="rId12"/>
    <p:sldLayoutId id="2147483707" r:id="rId13"/>
    <p:sldLayoutId id="2147483708" r:id="rId14"/>
    <p:sldLayoutId id="2147483709" r:id="rId15"/>
    <p:sldLayoutId id="2147483710" r:id="rId16"/>
    <p:sldLayoutId id="2147483711" r:id="rId17"/>
    <p:sldLayoutId id="2147483712" r:id="rId18"/>
    <p:sldLayoutId id="2147483713" r:id="rId19"/>
    <p:sldLayoutId id="2147483714" r:id="rId20"/>
    <p:sldLayoutId id="2147483715" r:id="rId21"/>
    <p:sldLayoutId id="2147483716" r:id="rId22"/>
    <p:sldLayoutId id="2147483717" r:id="rId23"/>
  </p:sldLayoutIdLst>
  <p:transition spd="slow">
    <p:fade thruBlk="1"/>
  </p:transition>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accent5">
            <a:satOff val="3928"/>
            <a:lumOff val="9123"/>
          </a:schemeClr>
        </a:solidFill>
        <a:effectLst/>
      </p:bgPr>
    </p:bg>
    <p:spTree>
      <p:nvGrpSpPr>
        <p:cNvPr id="1" name=""/>
        <p:cNvGrpSpPr/>
        <p:nvPr/>
      </p:nvGrpSpPr>
      <p:grpSpPr>
        <a:xfrm>
          <a:off x="0" y="0"/>
          <a:ext cx="0" cy="0"/>
          <a:chOff x="0" y="0"/>
          <a:chExt cx="0" cy="0"/>
        </a:xfrm>
      </p:grpSpPr>
      <p:sp>
        <p:nvSpPr>
          <p:cNvPr id="2" name="Slide Number"/>
          <p:cNvSpPr txBox="1">
            <a:spLocks noGrp="1"/>
          </p:cNvSpPr>
          <p:nvPr>
            <p:ph type="sldNum" sz="quarter" idx="2"/>
          </p:nvPr>
        </p:nvSpPr>
        <p:spPr>
          <a:xfrm>
            <a:off x="310379" y="4765685"/>
            <a:ext cx="275073" cy="276999"/>
          </a:xfrm>
          <a:prstGeom prst="rect">
            <a:avLst/>
          </a:prstGeom>
          <a:ln w="12700">
            <a:miter lim="400000"/>
          </a:ln>
        </p:spPr>
        <p:txBody>
          <a:bodyPr wrap="none" lIns="45719" rIns="45719" anchor="ctr">
            <a:spAutoFit/>
          </a:bodyPr>
          <a:lstStyle>
            <a:lvl1pPr algn="r">
              <a:defRPr sz="1200" b="1">
                <a:solidFill>
                  <a:schemeClr val="accent2"/>
                </a:solidFill>
                <a:latin typeface="+mj-lt"/>
                <a:ea typeface="+mj-ea"/>
                <a:cs typeface="+mj-cs"/>
                <a:sym typeface="Calibri"/>
              </a:defRPr>
            </a:lvl1p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3" name="Title Text"/>
          <p:cNvSpPr txBox="1">
            <a:spLocks noGrp="1"/>
          </p:cNvSpPr>
          <p:nvPr>
            <p:ph type="title"/>
          </p:nvPr>
        </p:nvSpPr>
        <p:spPr>
          <a:xfrm>
            <a:off x="457200" y="69055"/>
            <a:ext cx="8229600" cy="113109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nchor="ctr">
            <a:normAutofit/>
          </a:bodyPr>
          <a:lstStyle/>
          <a:p>
            <a:r>
              <a:t>Title Text</a:t>
            </a:r>
          </a:p>
        </p:txBody>
      </p:sp>
      <p:sp>
        <p:nvSpPr>
          <p:cNvPr id="4" name="Body Level One…"/>
          <p:cNvSpPr txBox="1">
            <a:spLocks noGrp="1"/>
          </p:cNvSpPr>
          <p:nvPr>
            <p:ph type="body" idx="1"/>
          </p:nvPr>
        </p:nvSpPr>
        <p:spPr>
          <a:xfrm>
            <a:off x="457200" y="1200150"/>
            <a:ext cx="8229600" cy="394335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1124489451"/>
      </p:ext>
    </p:extLst>
  </p:cSld>
  <p:clrMap bg1="lt1" tx1="dk1" bg2="lt2" tx2="dk2" accent1="accent1" accent2="accent2" accent3="accent3" accent4="accent4" accent5="accent5" accent6="accent6" hlink="hlink" folHlink="folHlink"/>
  <p:sldLayoutIdLst>
    <p:sldLayoutId id="2147483746" r:id="rId1"/>
    <p:sldLayoutId id="2147483747" r:id="rId2"/>
    <p:sldLayoutId id="2147483748" r:id="rId3"/>
    <p:sldLayoutId id="2147483749" r:id="rId4"/>
    <p:sldLayoutId id="2147483750" r:id="rId5"/>
    <p:sldLayoutId id="2147483751" r:id="rId6"/>
    <p:sldLayoutId id="2147483752" r:id="rId7"/>
    <p:sldLayoutId id="2147483753" r:id="rId8"/>
    <p:sldLayoutId id="2147483754" r:id="rId9"/>
    <p:sldLayoutId id="2147483755" r:id="rId10"/>
    <p:sldLayoutId id="2147483756" r:id="rId11"/>
    <p:sldLayoutId id="2147483757" r:id="rId12"/>
    <p:sldLayoutId id="2147483758" r:id="rId13"/>
    <p:sldLayoutId id="2147483759" r:id="rId14"/>
    <p:sldLayoutId id="2147483760" r:id="rId15"/>
    <p:sldLayoutId id="2147483761" r:id="rId16"/>
    <p:sldLayoutId id="2147483762" r:id="rId17"/>
    <p:sldLayoutId id="2147483763" r:id="rId18"/>
    <p:sldLayoutId id="2147483764" r:id="rId19"/>
    <p:sldLayoutId id="2147483765" r:id="rId20"/>
    <p:sldLayoutId id="2147483766" r:id="rId21"/>
    <p:sldLayoutId id="2147483767" r:id="rId22"/>
    <p:sldLayoutId id="2147483768" r:id="rId23"/>
    <p:sldLayoutId id="2147483769" r:id="rId24"/>
    <p:sldLayoutId id="2147483770" r:id="rId25"/>
    <p:sldLayoutId id="2147483771" r:id="rId26"/>
    <p:sldLayoutId id="2147483772" r:id="rId27"/>
  </p:sldLayoutIdLst>
  <p:transition spd="med"/>
  <p:txStyles>
    <p:titleStyle>
      <a:lvl1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1pPr>
      <a:lvl2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2pPr>
      <a:lvl3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3pPr>
      <a:lvl4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4pPr>
      <a:lvl5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5pPr>
      <a:lvl6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6pPr>
      <a:lvl7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7pPr>
      <a:lvl8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8pPr>
      <a:lvl9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9pPr>
    </p:titleStyle>
    <p:bodyStyle>
      <a:lvl1pPr marL="0" marR="0" indent="0" algn="l" defTabSz="685800" rtl="0" latinLnBrk="0">
        <a:lnSpc>
          <a:spcPct val="90000"/>
        </a:lnSpc>
        <a:spcBef>
          <a:spcPts val="300"/>
        </a:spcBef>
        <a:spcAft>
          <a:spcPts val="0"/>
        </a:spcAft>
        <a:buClrTx/>
        <a:buSzTx/>
        <a:buFontTx/>
        <a:buNone/>
        <a:tabLst/>
        <a:defRPr sz="1500" b="0" i="0" u="none" strike="noStrike" cap="none" spc="0" baseline="0">
          <a:ln>
            <a:noFill/>
          </a:ln>
          <a:solidFill>
            <a:srgbClr val="595959"/>
          </a:solidFill>
          <a:uFillTx/>
          <a:latin typeface="Calibri Light"/>
          <a:ea typeface="Calibri Light"/>
          <a:cs typeface="Calibri Light"/>
          <a:sym typeface="Calibri Light"/>
        </a:defRPr>
      </a:lvl1pPr>
      <a:lvl2pPr marL="0" marR="0" indent="0" algn="l" defTabSz="685800" rtl="0" latinLnBrk="0">
        <a:lnSpc>
          <a:spcPct val="90000"/>
        </a:lnSpc>
        <a:spcBef>
          <a:spcPts val="300"/>
        </a:spcBef>
        <a:spcAft>
          <a:spcPts val="0"/>
        </a:spcAft>
        <a:buClrTx/>
        <a:buSzTx/>
        <a:buFontTx/>
        <a:buNone/>
        <a:tabLst/>
        <a:defRPr sz="1500" b="0" i="0" u="none" strike="noStrike" cap="none" spc="0" baseline="0">
          <a:ln>
            <a:noFill/>
          </a:ln>
          <a:solidFill>
            <a:srgbClr val="595959"/>
          </a:solidFill>
          <a:uFillTx/>
          <a:latin typeface="Calibri Light"/>
          <a:ea typeface="Calibri Light"/>
          <a:cs typeface="Calibri Light"/>
          <a:sym typeface="Calibri Light"/>
        </a:defRPr>
      </a:lvl2pPr>
      <a:lvl3pPr marL="1905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3pPr>
      <a:lvl4pPr marL="378619" marR="0" indent="-214313"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4pPr>
      <a:lvl5pPr marL="0" marR="0" indent="0" algn="l" defTabSz="685800" rtl="0" latinLnBrk="0">
        <a:lnSpc>
          <a:spcPct val="90000"/>
        </a:lnSpc>
        <a:spcBef>
          <a:spcPts val="300"/>
        </a:spcBef>
        <a:spcAft>
          <a:spcPts val="0"/>
        </a:spcAft>
        <a:buClrTx/>
        <a:buSzTx/>
        <a:buFontTx/>
        <a:buNone/>
        <a:tabLst/>
        <a:defRPr sz="1500" b="0" i="0" u="none" strike="noStrike" cap="none" spc="0" baseline="0">
          <a:ln>
            <a:noFill/>
          </a:ln>
          <a:solidFill>
            <a:srgbClr val="595959"/>
          </a:solidFill>
          <a:uFillTx/>
          <a:latin typeface="Calibri Light"/>
          <a:ea typeface="Calibri Light"/>
          <a:cs typeface="Calibri Light"/>
          <a:sym typeface="Calibri Light"/>
        </a:defRPr>
      </a:lvl5pPr>
      <a:lvl6pPr marL="19050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6pPr>
      <a:lvl7pPr marL="22479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7pPr>
      <a:lvl8pPr marL="25908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8pPr>
      <a:lvl9pPr marL="29337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9pPr>
    </p:bodyStyle>
    <p:otherStyle>
      <a:lvl1pPr marL="0" marR="0" indent="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1pPr>
      <a:lvl2pPr marL="0" marR="0" indent="3429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2pPr>
      <a:lvl3pPr marL="0" marR="0" indent="6858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3pPr>
      <a:lvl4pPr marL="0" marR="0" indent="10287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4pPr>
      <a:lvl5pPr marL="0" marR="0" indent="13716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5pPr>
      <a:lvl6pPr marL="0" marR="0" indent="17145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6pPr>
      <a:lvl7pPr marL="0" marR="0" indent="20574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7pPr>
      <a:lvl8pPr marL="0" marR="0" indent="24003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8pPr>
      <a:lvl9pPr marL="0" marR="0" indent="27432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628650" y="273844"/>
            <a:ext cx="7886700" cy="994172"/>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800"/>
              <a:buFont typeface="Calibri"/>
              <a:buNone/>
              <a:defRPr sz="2800" b="1"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p1"/>
          <p:cNvSpPr txBox="1">
            <a:spLocks noGrp="1"/>
          </p:cNvSpPr>
          <p:nvPr>
            <p:ph type="body" idx="1"/>
          </p:nvPr>
        </p:nvSpPr>
        <p:spPr>
          <a:xfrm>
            <a:off x="628650" y="1369219"/>
            <a:ext cx="7886700" cy="3263504"/>
          </a:xfrm>
          <a:prstGeom prst="rect">
            <a:avLst/>
          </a:prstGeom>
          <a:noFill/>
          <a:ln>
            <a:noFill/>
          </a:ln>
        </p:spPr>
        <p:txBody>
          <a:bodyPr spcFirstLastPara="1" wrap="square" lIns="0" tIns="0" rIns="0" bIns="0" anchor="t" anchorCtr="0"/>
          <a:lstStyle>
            <a:lvl1pPr marL="457200" marR="0" lvl="0" indent="-228600" algn="l" rtl="0">
              <a:lnSpc>
                <a:spcPct val="90000"/>
              </a:lnSpc>
              <a:spcBef>
                <a:spcPts val="4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400"/>
              </a:spcBef>
              <a:spcAft>
                <a:spcPts val="0"/>
              </a:spcAft>
              <a:buClr>
                <a:schemeClr val="dk1"/>
              </a:buClr>
              <a:buSzPts val="1800"/>
              <a:buFont typeface="Arial"/>
              <a:buNone/>
              <a:defRPr sz="1800" b="0" i="0" u="none" strike="noStrike" cap="none">
                <a:solidFill>
                  <a:schemeClr val="dk1"/>
                </a:solidFill>
                <a:latin typeface="Calibri"/>
                <a:ea typeface="Calibri"/>
                <a:cs typeface="Calibri"/>
                <a:sym typeface="Calibri"/>
              </a:defRPr>
            </a:lvl2pPr>
            <a:lvl3pPr marL="1371600" marR="0" lvl="2" indent="-342900" algn="l" rtl="0">
              <a:lnSpc>
                <a:spcPct val="90000"/>
              </a:lnSpc>
              <a:spcBef>
                <a:spcPts val="400"/>
              </a:spcBef>
              <a:spcAft>
                <a:spcPts val="0"/>
              </a:spcAft>
              <a:buClr>
                <a:schemeClr val="dk2"/>
              </a:buClr>
              <a:buSzPts val="1800"/>
              <a:buFont typeface="Arial"/>
              <a:buChar char="•"/>
              <a:defRPr sz="1800" b="1" i="0" u="none" strike="noStrike" cap="none">
                <a:solidFill>
                  <a:schemeClr val="dk1"/>
                </a:solidFill>
                <a:latin typeface="Calibri"/>
                <a:ea typeface="Calibri"/>
                <a:cs typeface="Calibri"/>
                <a:sym typeface="Calibri"/>
              </a:defRPr>
            </a:lvl3pPr>
            <a:lvl4pPr marL="1828800" marR="0" lvl="3" indent="-330200" algn="l" rtl="0">
              <a:lnSpc>
                <a:spcPct val="90000"/>
              </a:lnSpc>
              <a:spcBef>
                <a:spcPts val="4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800"/>
              </a:spcBef>
              <a:spcAft>
                <a:spcPts val="0"/>
              </a:spcAft>
              <a:buClr>
                <a:schemeClr val="accent1"/>
              </a:buClr>
              <a:buSzPts val="2000"/>
              <a:buFont typeface="Arial"/>
              <a:buNone/>
              <a:defRPr sz="2000" b="1" i="0" u="none" strike="noStrike" cap="none">
                <a:solidFill>
                  <a:schemeClr val="accent1"/>
                </a:solidFill>
                <a:latin typeface="Calibri"/>
                <a:ea typeface="Calibri"/>
                <a:cs typeface="Calibri"/>
                <a:sym typeface="Calibri"/>
              </a:defRPr>
            </a:lvl5pPr>
            <a:lvl6pPr marL="2743200" marR="0" lvl="5" indent="-342900" algn="l" rtl="0">
              <a:lnSpc>
                <a:spcPct val="90000"/>
              </a:lnSpc>
              <a:spcBef>
                <a:spcPts val="500"/>
              </a:spcBef>
              <a:spcAft>
                <a:spcPts val="0"/>
              </a:spcAft>
              <a:buClr>
                <a:srgbClr val="FF0000"/>
              </a:buClr>
              <a:buSzPts val="1800"/>
              <a:buFont typeface="Arial"/>
              <a:buChar char="•"/>
              <a:defRPr sz="1800" b="0" i="0" u="none" strike="noStrike" cap="none">
                <a:solidFill>
                  <a:srgbClr val="FF0000"/>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rtl="0">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3" name="Google Shape;13;p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rtl="0">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 name="Google Shape;14;p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Tree>
    <p:extLst>
      <p:ext uri="{BB962C8B-B14F-4D97-AF65-F5344CB8AC3E}">
        <p14:creationId xmlns:p14="http://schemas.microsoft.com/office/powerpoint/2010/main" val="3953206320"/>
      </p:ext>
    </p:extLst>
  </p:cSld>
  <p:clrMap bg1="lt1" tx1="dk1" bg2="dk2" tx2="lt2" accent1="accent1" accent2="accent2" accent3="accent3" accent4="accent4" accent5="accent5" accent6="accent6" hlink="hlink" folHlink="folHlink"/>
  <p:sldLayoutIdLst>
    <p:sldLayoutId id="2147483774" r:id="rId1"/>
    <p:sldLayoutId id="2147483775" r:id="rId2"/>
    <p:sldLayoutId id="2147483776" r:id="rId3"/>
    <p:sldLayoutId id="2147483777" r:id="rId4"/>
    <p:sldLayoutId id="2147483778" r:id="rId5"/>
    <p:sldLayoutId id="2147483779" r:id="rId6"/>
    <p:sldLayoutId id="2147483780" r:id="rId7"/>
    <p:sldLayoutId id="2147483781" r:id="rId8"/>
    <p:sldLayoutId id="2147483782" r:id="rId9"/>
    <p:sldLayoutId id="2147483783" r:id="rId10"/>
    <p:sldLayoutId id="2147483784" r:id="rId11"/>
    <p:sldLayoutId id="2147483785" r:id="rId12"/>
    <p:sldLayoutId id="2147483786" r:id="rId13"/>
    <p:sldLayoutId id="2147483787" r:id="rId14"/>
    <p:sldLayoutId id="2147483788" r:id="rId15"/>
    <p:sldLayoutId id="2147483789" r:id="rId16"/>
    <p:sldLayoutId id="2147483790" r:id="rId17"/>
    <p:sldLayoutId id="2147483791" r:id="rId18"/>
    <p:sldLayoutId id="2147483792" r:id="rId19"/>
    <p:sldLayoutId id="2147483794" r:id="rId20"/>
    <p:sldLayoutId id="2147483795" r:id="rId21"/>
    <p:sldLayoutId id="2147483796" r:id="rId22"/>
    <p:sldLayoutId id="2147483798" r:id="rId23"/>
  </p:sldLayoutIdLst>
  <p:transition spd="slow">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628650" y="273844"/>
            <a:ext cx="7886700" cy="994172"/>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800"/>
              <a:buFont typeface="Calibri"/>
              <a:buNone/>
              <a:defRPr sz="2800" b="1"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p1"/>
          <p:cNvSpPr txBox="1">
            <a:spLocks noGrp="1"/>
          </p:cNvSpPr>
          <p:nvPr>
            <p:ph type="body" idx="1"/>
          </p:nvPr>
        </p:nvSpPr>
        <p:spPr>
          <a:xfrm>
            <a:off x="628650" y="1369219"/>
            <a:ext cx="7886700" cy="3263504"/>
          </a:xfrm>
          <a:prstGeom prst="rect">
            <a:avLst/>
          </a:prstGeom>
          <a:noFill/>
          <a:ln>
            <a:noFill/>
          </a:ln>
        </p:spPr>
        <p:txBody>
          <a:bodyPr spcFirstLastPara="1" wrap="square" lIns="0" tIns="0" rIns="0" bIns="0" anchor="t" anchorCtr="0"/>
          <a:lstStyle>
            <a:lvl1pPr marL="457200" marR="0" lvl="0" indent="-228600" algn="l" rtl="0">
              <a:lnSpc>
                <a:spcPct val="90000"/>
              </a:lnSpc>
              <a:spcBef>
                <a:spcPts val="4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400"/>
              </a:spcBef>
              <a:spcAft>
                <a:spcPts val="0"/>
              </a:spcAft>
              <a:buClr>
                <a:schemeClr val="dk1"/>
              </a:buClr>
              <a:buSzPts val="1800"/>
              <a:buFont typeface="Arial"/>
              <a:buNone/>
              <a:defRPr sz="1800" b="0" i="0" u="none" strike="noStrike" cap="none">
                <a:solidFill>
                  <a:schemeClr val="dk1"/>
                </a:solidFill>
                <a:latin typeface="Calibri"/>
                <a:ea typeface="Calibri"/>
                <a:cs typeface="Calibri"/>
                <a:sym typeface="Calibri"/>
              </a:defRPr>
            </a:lvl2pPr>
            <a:lvl3pPr marL="1371600" marR="0" lvl="2" indent="-342900" algn="l" rtl="0">
              <a:lnSpc>
                <a:spcPct val="90000"/>
              </a:lnSpc>
              <a:spcBef>
                <a:spcPts val="400"/>
              </a:spcBef>
              <a:spcAft>
                <a:spcPts val="0"/>
              </a:spcAft>
              <a:buClr>
                <a:schemeClr val="dk2"/>
              </a:buClr>
              <a:buSzPts val="1800"/>
              <a:buFont typeface="Arial"/>
              <a:buChar char="•"/>
              <a:defRPr sz="1800" b="1" i="0" u="none" strike="noStrike" cap="none">
                <a:solidFill>
                  <a:schemeClr val="dk1"/>
                </a:solidFill>
                <a:latin typeface="Calibri"/>
                <a:ea typeface="Calibri"/>
                <a:cs typeface="Calibri"/>
                <a:sym typeface="Calibri"/>
              </a:defRPr>
            </a:lvl3pPr>
            <a:lvl4pPr marL="1828800" marR="0" lvl="3" indent="-330200" algn="l" rtl="0">
              <a:lnSpc>
                <a:spcPct val="90000"/>
              </a:lnSpc>
              <a:spcBef>
                <a:spcPts val="4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800"/>
              </a:spcBef>
              <a:spcAft>
                <a:spcPts val="0"/>
              </a:spcAft>
              <a:buClr>
                <a:schemeClr val="accent1"/>
              </a:buClr>
              <a:buSzPts val="2000"/>
              <a:buFont typeface="Arial"/>
              <a:buNone/>
              <a:defRPr sz="2000" b="1" i="0" u="none" strike="noStrike" cap="none">
                <a:solidFill>
                  <a:schemeClr val="accent1"/>
                </a:solidFill>
                <a:latin typeface="Calibri"/>
                <a:ea typeface="Calibri"/>
                <a:cs typeface="Calibri"/>
                <a:sym typeface="Calibri"/>
              </a:defRPr>
            </a:lvl5pPr>
            <a:lvl6pPr marL="2743200" marR="0" lvl="5" indent="-342900" algn="l" rtl="0">
              <a:lnSpc>
                <a:spcPct val="90000"/>
              </a:lnSpc>
              <a:spcBef>
                <a:spcPts val="500"/>
              </a:spcBef>
              <a:spcAft>
                <a:spcPts val="0"/>
              </a:spcAft>
              <a:buClr>
                <a:srgbClr val="FF0000"/>
              </a:buClr>
              <a:buSzPts val="1800"/>
              <a:buFont typeface="Arial"/>
              <a:buChar char="•"/>
              <a:defRPr sz="1800" b="0" i="0" u="none" strike="noStrike" cap="none">
                <a:solidFill>
                  <a:srgbClr val="FF0000"/>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rtl="0">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3" name="Google Shape;13;p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rtl="0">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defRPr/>
            </a:pPr>
            <a:endParaRPr lang="en-IE">
              <a:solidFill>
                <a:srgbClr val="408763"/>
              </a:solidFill>
            </a:endParaRPr>
          </a:p>
        </p:txBody>
      </p:sp>
      <p:sp>
        <p:nvSpPr>
          <p:cNvPr id="14" name="Google Shape;14;p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defRPr/>
            </a:pPr>
            <a:fld id="{00000000-1234-1234-1234-123412341234}" type="slidenum">
              <a:rPr lang="en-GB" smtClean="0">
                <a:solidFill>
                  <a:srgbClr val="408763"/>
                </a:solidFill>
              </a:rPr>
              <a:pPr defTabSz="685800">
                <a:defRPr/>
              </a:pPr>
              <a:t>‹#›</a:t>
            </a:fld>
            <a:endParaRPr lang="en-GB">
              <a:solidFill>
                <a:srgbClr val="408763"/>
              </a:solidFill>
            </a:endParaRPr>
          </a:p>
        </p:txBody>
      </p:sp>
    </p:spTree>
    <p:extLst>
      <p:ext uri="{BB962C8B-B14F-4D97-AF65-F5344CB8AC3E}">
        <p14:creationId xmlns:p14="http://schemas.microsoft.com/office/powerpoint/2010/main" val="30732967"/>
      </p:ext>
    </p:extLst>
  </p:cSld>
  <p:clrMap bg1="lt1" tx1="dk1" bg2="dk2" tx2="lt2" accent1="accent1" accent2="accent2" accent3="accent3" accent4="accent4" accent5="accent5" accent6="accent6" hlink="hlink" folHlink="folHlink"/>
  <p:sldLayoutIdLst>
    <p:sldLayoutId id="2147483800" r:id="rId1"/>
    <p:sldLayoutId id="2147483801" r:id="rId2"/>
    <p:sldLayoutId id="2147483802" r:id="rId3"/>
    <p:sldLayoutId id="2147483803" r:id="rId4"/>
    <p:sldLayoutId id="2147483804" r:id="rId5"/>
    <p:sldLayoutId id="2147483805" r:id="rId6"/>
    <p:sldLayoutId id="2147483806" r:id="rId7"/>
    <p:sldLayoutId id="2147483807" r:id="rId8"/>
    <p:sldLayoutId id="2147483808" r:id="rId9"/>
    <p:sldLayoutId id="2147483809" r:id="rId10"/>
    <p:sldLayoutId id="2147483810" r:id="rId11"/>
    <p:sldLayoutId id="2147483811" r:id="rId12"/>
    <p:sldLayoutId id="2147483812" r:id="rId13"/>
    <p:sldLayoutId id="2147483813" r:id="rId14"/>
    <p:sldLayoutId id="2147483814" r:id="rId15"/>
    <p:sldLayoutId id="2147483815" r:id="rId16"/>
    <p:sldLayoutId id="2147483816" r:id="rId17"/>
    <p:sldLayoutId id="2147483817" r:id="rId18"/>
    <p:sldLayoutId id="2147483818" r:id="rId19"/>
    <p:sldLayoutId id="2147483820" r:id="rId20"/>
    <p:sldLayoutId id="2147483821" r:id="rId21"/>
    <p:sldLayoutId id="2147483822" r:id="rId22"/>
    <p:sldLayoutId id="2147483824" r:id="rId23"/>
  </p:sldLayoutIdLst>
  <p:transition spd="slow">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9"/>
        <p:cNvGrpSpPr/>
        <p:nvPr/>
      </p:nvGrpSpPr>
      <p:grpSpPr>
        <a:xfrm>
          <a:off x="0" y="0"/>
          <a:ext cx="0" cy="0"/>
          <a:chOff x="0" y="0"/>
          <a:chExt cx="0" cy="0"/>
        </a:xfrm>
      </p:grpSpPr>
      <p:sp>
        <p:nvSpPr>
          <p:cNvPr id="10" name="Google Shape;10;p1"/>
          <p:cNvSpPr txBox="1">
            <a:spLocks noGrp="1"/>
          </p:cNvSpPr>
          <p:nvPr>
            <p:ph type="title"/>
          </p:nvPr>
        </p:nvSpPr>
        <p:spPr>
          <a:xfrm>
            <a:off x="628650" y="273844"/>
            <a:ext cx="7886700" cy="994172"/>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800"/>
              <a:buFont typeface="Calibri"/>
              <a:buNone/>
              <a:defRPr sz="2800" b="1" i="0" u="none" strike="noStrike" cap="none">
                <a:solidFill>
                  <a:schemeClr val="dk1"/>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SzPts val="1400"/>
              <a:buFont typeface="Arial"/>
              <a:buNone/>
              <a:defRPr sz="1800" b="0" i="0" u="none" strike="noStrike" cap="none">
                <a:solidFill>
                  <a:srgbClr val="000000"/>
                </a:solidFill>
                <a:latin typeface="Arial"/>
                <a:ea typeface="Arial"/>
                <a:cs typeface="Arial"/>
                <a:sym typeface="Arial"/>
              </a:defRPr>
            </a:lvl9pPr>
          </a:lstStyle>
          <a:p>
            <a:endParaRPr/>
          </a:p>
        </p:txBody>
      </p:sp>
      <p:sp>
        <p:nvSpPr>
          <p:cNvPr id="11" name="Google Shape;11;p1"/>
          <p:cNvSpPr txBox="1">
            <a:spLocks noGrp="1"/>
          </p:cNvSpPr>
          <p:nvPr>
            <p:ph type="body" idx="1"/>
          </p:nvPr>
        </p:nvSpPr>
        <p:spPr>
          <a:xfrm>
            <a:off x="628650" y="1369219"/>
            <a:ext cx="7886700" cy="3263504"/>
          </a:xfrm>
          <a:prstGeom prst="rect">
            <a:avLst/>
          </a:prstGeom>
          <a:noFill/>
          <a:ln>
            <a:noFill/>
          </a:ln>
        </p:spPr>
        <p:txBody>
          <a:bodyPr spcFirstLastPara="1" wrap="square" lIns="0" tIns="0" rIns="0" bIns="0" anchor="t" anchorCtr="0"/>
          <a:lstStyle>
            <a:lvl1pPr marL="457200" marR="0" lvl="0" indent="-228600" algn="l" rtl="0">
              <a:lnSpc>
                <a:spcPct val="90000"/>
              </a:lnSpc>
              <a:spcBef>
                <a:spcPts val="400"/>
              </a:spcBef>
              <a:spcAft>
                <a:spcPts val="0"/>
              </a:spcAft>
              <a:buClr>
                <a:schemeClr val="dk1"/>
              </a:buClr>
              <a:buSzPts val="2000"/>
              <a:buFont typeface="Arial"/>
              <a:buNone/>
              <a:defRPr sz="20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400"/>
              </a:spcBef>
              <a:spcAft>
                <a:spcPts val="0"/>
              </a:spcAft>
              <a:buClr>
                <a:schemeClr val="dk1"/>
              </a:buClr>
              <a:buSzPts val="1800"/>
              <a:buFont typeface="Arial"/>
              <a:buNone/>
              <a:defRPr sz="1800" b="0" i="0" u="none" strike="noStrike" cap="none">
                <a:solidFill>
                  <a:schemeClr val="dk1"/>
                </a:solidFill>
                <a:latin typeface="Calibri"/>
                <a:ea typeface="Calibri"/>
                <a:cs typeface="Calibri"/>
                <a:sym typeface="Calibri"/>
              </a:defRPr>
            </a:lvl2pPr>
            <a:lvl3pPr marL="1371600" marR="0" lvl="2" indent="-342900" algn="l" rtl="0">
              <a:lnSpc>
                <a:spcPct val="90000"/>
              </a:lnSpc>
              <a:spcBef>
                <a:spcPts val="400"/>
              </a:spcBef>
              <a:spcAft>
                <a:spcPts val="0"/>
              </a:spcAft>
              <a:buClr>
                <a:schemeClr val="dk2"/>
              </a:buClr>
              <a:buSzPts val="1800"/>
              <a:buFont typeface="Arial"/>
              <a:buChar char="•"/>
              <a:defRPr sz="1800" b="1" i="0" u="none" strike="noStrike" cap="none">
                <a:solidFill>
                  <a:schemeClr val="dk1"/>
                </a:solidFill>
                <a:latin typeface="Calibri"/>
                <a:ea typeface="Calibri"/>
                <a:cs typeface="Calibri"/>
                <a:sym typeface="Calibri"/>
              </a:defRPr>
            </a:lvl3pPr>
            <a:lvl4pPr marL="1828800" marR="0" lvl="3" indent="-330200" algn="l" rtl="0">
              <a:lnSpc>
                <a:spcPct val="90000"/>
              </a:lnSpc>
              <a:spcBef>
                <a:spcPts val="400"/>
              </a:spcBef>
              <a:spcAft>
                <a:spcPts val="0"/>
              </a:spcAft>
              <a:buClr>
                <a:schemeClr val="accent2"/>
              </a:buClr>
              <a:buSzPts val="1600"/>
              <a:buFont typeface="Arial"/>
              <a:buChar char="•"/>
              <a:defRPr sz="16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800"/>
              </a:spcBef>
              <a:spcAft>
                <a:spcPts val="0"/>
              </a:spcAft>
              <a:buClr>
                <a:schemeClr val="accent1"/>
              </a:buClr>
              <a:buSzPts val="2000"/>
              <a:buFont typeface="Arial"/>
              <a:buNone/>
              <a:defRPr sz="2000" b="1" i="0" u="none" strike="noStrike" cap="none">
                <a:solidFill>
                  <a:schemeClr val="accent1"/>
                </a:solidFill>
                <a:latin typeface="Calibri"/>
                <a:ea typeface="Calibri"/>
                <a:cs typeface="Calibri"/>
                <a:sym typeface="Calibri"/>
              </a:defRPr>
            </a:lvl5pPr>
            <a:lvl6pPr marL="2743200" marR="0" lvl="5" indent="-342900" algn="l" rtl="0">
              <a:lnSpc>
                <a:spcPct val="90000"/>
              </a:lnSpc>
              <a:spcBef>
                <a:spcPts val="500"/>
              </a:spcBef>
              <a:spcAft>
                <a:spcPts val="0"/>
              </a:spcAft>
              <a:buClr>
                <a:srgbClr val="FF0000"/>
              </a:buClr>
              <a:buSzPts val="1800"/>
              <a:buFont typeface="Arial"/>
              <a:buChar char="•"/>
              <a:defRPr sz="1800" b="0" i="0" u="none" strike="noStrike" cap="none">
                <a:solidFill>
                  <a:srgbClr val="FF0000"/>
                </a:solidFill>
                <a:latin typeface="Calibri"/>
                <a:ea typeface="Calibri"/>
                <a:cs typeface="Calibri"/>
                <a:sym typeface="Calibri"/>
              </a:defRPr>
            </a:lvl6pPr>
            <a:lvl7pPr marL="3200400" marR="0" lvl="6"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7pPr>
            <a:lvl8pPr marL="3657600" marR="0" lvl="7"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8pPr>
            <a:lvl9pPr marL="4114800" marR="0" lvl="8" indent="-342900" algn="l" rtl="0">
              <a:lnSpc>
                <a:spcPct val="90000"/>
              </a:lnSpc>
              <a:spcBef>
                <a:spcPts val="500"/>
              </a:spcBef>
              <a:spcAft>
                <a:spcPts val="0"/>
              </a:spcAft>
              <a:buClr>
                <a:schemeClr val="dk1"/>
              </a:buClr>
              <a:buSzPts val="1800"/>
              <a:buFont typeface="Arial"/>
              <a:buChar char="•"/>
              <a:defRPr sz="1800" b="0" i="0" u="none" strike="noStrike" cap="none">
                <a:solidFill>
                  <a:schemeClr val="dk1"/>
                </a:solidFill>
                <a:latin typeface="Calibri"/>
                <a:ea typeface="Calibri"/>
                <a:cs typeface="Calibri"/>
                <a:sym typeface="Calibri"/>
              </a:defRPr>
            </a:lvl9pPr>
          </a:lstStyle>
          <a:p>
            <a:endParaRPr/>
          </a:p>
        </p:txBody>
      </p:sp>
      <p:sp>
        <p:nvSpPr>
          <p:cNvPr id="12" name="Google Shape;12;p1"/>
          <p:cNvSpPr txBox="1">
            <a:spLocks noGrp="1"/>
          </p:cNvSpPr>
          <p:nvPr>
            <p:ph type="dt" idx="10"/>
          </p:nvPr>
        </p:nvSpPr>
        <p:spPr>
          <a:xfrm>
            <a:off x="521550" y="4872454"/>
            <a:ext cx="4185465" cy="120095"/>
          </a:xfrm>
          <a:prstGeom prst="rect">
            <a:avLst/>
          </a:prstGeom>
          <a:noFill/>
          <a:ln>
            <a:noFill/>
          </a:ln>
        </p:spPr>
        <p:txBody>
          <a:bodyPr spcFirstLastPara="1" wrap="square" lIns="91425" tIns="45700" rIns="91425" bIns="45700" anchor="t" anchorCtr="0"/>
          <a:lstStyle>
            <a:lvl1pPr marR="0" lvl="0" algn="l" rtl="0">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3" name="Google Shape;13;p1"/>
          <p:cNvSpPr txBox="1">
            <a:spLocks noGrp="1"/>
          </p:cNvSpPr>
          <p:nvPr>
            <p:ph type="ftr" idx="11"/>
          </p:nvPr>
        </p:nvSpPr>
        <p:spPr>
          <a:xfrm>
            <a:off x="521550" y="4812406"/>
            <a:ext cx="4185465" cy="120095"/>
          </a:xfrm>
          <a:prstGeom prst="rect">
            <a:avLst/>
          </a:prstGeom>
          <a:noFill/>
          <a:ln>
            <a:noFill/>
          </a:ln>
        </p:spPr>
        <p:txBody>
          <a:bodyPr spcFirstLastPara="1" wrap="square" lIns="91425" tIns="45700" rIns="91425" bIns="45700" anchor="t" anchorCtr="0"/>
          <a:lstStyle>
            <a:lvl1pPr marR="0" lvl="0" algn="l" rtl="0">
              <a:lnSpc>
                <a:spcPct val="100000"/>
              </a:lnSpc>
              <a:spcBef>
                <a:spcPts val="0"/>
              </a:spcBef>
              <a:spcAft>
                <a:spcPts val="0"/>
              </a:spcAft>
              <a:buClr>
                <a:srgbClr val="000000"/>
              </a:buClr>
              <a:buSzPts val="1400"/>
              <a:buFont typeface="Arial"/>
              <a:buNone/>
              <a:defRPr sz="450" b="0" i="0" u="none" strike="noStrike" cap="none">
                <a:solidFill>
                  <a:schemeClr val="accent2"/>
                </a:solidFill>
                <a:latin typeface="Calibri"/>
                <a:ea typeface="Calibri"/>
                <a:cs typeface="Calibri"/>
                <a:sym typeface="Calibri"/>
              </a:defRPr>
            </a:lvl1pPr>
            <a:lvl2pPr marR="0" lvl="1"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2pPr>
            <a:lvl3pPr marR="0" lvl="2"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3pPr>
            <a:lvl4pPr marR="0" lvl="3"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4pPr>
            <a:lvl5pPr marR="0" lvl="4"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5pPr>
            <a:lvl6pPr marR="0" lvl="5"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6pPr>
            <a:lvl7pPr marR="0" lvl="6"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7pPr>
            <a:lvl8pPr marR="0" lvl="7"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8pPr>
            <a:lvl9pPr marR="0" lvl="8" algn="l" rtl="0">
              <a:lnSpc>
                <a:spcPct val="100000"/>
              </a:lnSpc>
              <a:spcBef>
                <a:spcPts val="0"/>
              </a:spcBef>
              <a:spcAft>
                <a:spcPts val="0"/>
              </a:spcAft>
              <a:buClr>
                <a:srgbClr val="000000"/>
              </a:buClr>
              <a:buSzPts val="1400"/>
              <a:buFont typeface="Arial"/>
              <a:buNone/>
              <a:defRPr sz="1350" b="0" i="0" u="none" strike="noStrike" cap="none">
                <a:solidFill>
                  <a:schemeClr val="dk1"/>
                </a:solidFill>
                <a:latin typeface="Calibri"/>
                <a:ea typeface="Calibri"/>
                <a:cs typeface="Calibri"/>
                <a:sym typeface="Calibri"/>
              </a:defRPr>
            </a:lvl9pPr>
          </a:lstStyle>
          <a:p>
            <a:pPr defTabSz="685800"/>
            <a:endParaRPr lang="en-IE">
              <a:solidFill>
                <a:srgbClr val="408763"/>
              </a:solidFill>
            </a:endParaRPr>
          </a:p>
        </p:txBody>
      </p:sp>
      <p:sp>
        <p:nvSpPr>
          <p:cNvPr id="14" name="Google Shape;14;p1"/>
          <p:cNvSpPr txBox="1">
            <a:spLocks noGrp="1"/>
          </p:cNvSpPr>
          <p:nvPr>
            <p:ph type="sldNum" idx="12"/>
          </p:nvPr>
        </p:nvSpPr>
        <p:spPr>
          <a:xfrm>
            <a:off x="-9527" y="4767263"/>
            <a:ext cx="594978" cy="273844"/>
          </a:xfrm>
          <a:prstGeom prst="rect">
            <a:avLst/>
          </a:prstGeom>
          <a:noFill/>
          <a:ln>
            <a:noFill/>
          </a:ln>
        </p:spPr>
        <p:txBody>
          <a:bodyPr spcFirstLastPara="1" wrap="square" lIns="91425" tIns="45700" rIns="91425" bIns="45700" anchor="ctr" anchorCtr="0">
            <a:noAutofit/>
          </a:bodyPr>
          <a:lstStyle>
            <a:lvl1pPr marL="0" marR="0" lvl="0"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1pPr>
            <a:lvl2pPr marL="0" marR="0" lvl="1"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2pPr>
            <a:lvl3pPr marL="0" marR="0" lvl="2"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3pPr>
            <a:lvl4pPr marL="0" marR="0" lvl="3"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4pPr>
            <a:lvl5pPr marL="0" marR="0" lvl="4"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5pPr>
            <a:lvl6pPr marL="0" marR="0" lvl="5"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6pPr>
            <a:lvl7pPr marL="0" marR="0" lvl="6"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7pPr>
            <a:lvl8pPr marL="0" marR="0" lvl="7"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8pPr>
            <a:lvl9pPr marL="0" marR="0" lvl="8" indent="0" algn="r" rtl="0">
              <a:lnSpc>
                <a:spcPct val="100000"/>
              </a:lnSpc>
              <a:spcBef>
                <a:spcPts val="0"/>
              </a:spcBef>
              <a:spcAft>
                <a:spcPts val="0"/>
              </a:spcAft>
              <a:buClr>
                <a:srgbClr val="000000"/>
              </a:buClr>
              <a:buSzPts val="1600"/>
              <a:buFont typeface="Arial"/>
              <a:buNone/>
              <a:defRPr sz="1200" b="1" i="0" u="none" strike="noStrike" cap="none">
                <a:solidFill>
                  <a:schemeClr val="accent2"/>
                </a:solidFill>
                <a:latin typeface="Calibri"/>
                <a:ea typeface="Calibri"/>
                <a:cs typeface="Calibri"/>
                <a:sym typeface="Calibri"/>
              </a:defRPr>
            </a:lvl9pPr>
          </a:lstStyle>
          <a:p>
            <a:pPr defTabSz="685800"/>
            <a:fld id="{00000000-1234-1234-1234-123412341234}" type="slidenum">
              <a:rPr lang="en-GB" smtClean="0">
                <a:solidFill>
                  <a:srgbClr val="408763"/>
                </a:solidFill>
              </a:rPr>
              <a:pPr defTabSz="685800"/>
              <a:t>‹#›</a:t>
            </a:fld>
            <a:endParaRPr lang="en-GB">
              <a:solidFill>
                <a:srgbClr val="408763"/>
              </a:solidFill>
            </a:endParaRPr>
          </a:p>
        </p:txBody>
      </p:sp>
    </p:spTree>
    <p:extLst>
      <p:ext uri="{BB962C8B-B14F-4D97-AF65-F5344CB8AC3E}">
        <p14:creationId xmlns:p14="http://schemas.microsoft.com/office/powerpoint/2010/main" val="3956972628"/>
      </p:ext>
    </p:extLst>
  </p:cSld>
  <p:clrMap bg1="lt1" tx1="dk1" bg2="dk2" tx2="lt2" accent1="accent1" accent2="accent2" accent3="accent3" accent4="accent4" accent5="accent5" accent6="accent6" hlink="hlink" folHlink="folHlink"/>
  <p:sldLayoutIdLst>
    <p:sldLayoutId id="2147483826" r:id="rId1"/>
    <p:sldLayoutId id="2147483827" r:id="rId2"/>
    <p:sldLayoutId id="2147483828" r:id="rId3"/>
    <p:sldLayoutId id="2147483829" r:id="rId4"/>
    <p:sldLayoutId id="2147483830" r:id="rId5"/>
    <p:sldLayoutId id="2147483831" r:id="rId6"/>
    <p:sldLayoutId id="2147483832" r:id="rId7"/>
    <p:sldLayoutId id="2147483833" r:id="rId8"/>
    <p:sldLayoutId id="2147483834" r:id="rId9"/>
    <p:sldLayoutId id="2147483835" r:id="rId10"/>
    <p:sldLayoutId id="2147483836" r:id="rId11"/>
    <p:sldLayoutId id="2147483837" r:id="rId12"/>
    <p:sldLayoutId id="2147483838" r:id="rId13"/>
    <p:sldLayoutId id="2147483839" r:id="rId14"/>
    <p:sldLayoutId id="2147483840" r:id="rId15"/>
    <p:sldLayoutId id="2147483841" r:id="rId16"/>
    <p:sldLayoutId id="2147483842" r:id="rId17"/>
    <p:sldLayoutId id="2147483843" r:id="rId18"/>
    <p:sldLayoutId id="2147483844" r:id="rId19"/>
    <p:sldLayoutId id="2147483845" r:id="rId20"/>
    <p:sldLayoutId id="2147483846" r:id="rId21"/>
    <p:sldLayoutId id="2147483847" r:id="rId22"/>
    <p:sldLayoutId id="2147483848" r:id="rId23"/>
  </p:sldLayoutIdLst>
  <p:transition spd="slow">
    <p:fade thruBlk="1"/>
  </p:transition>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050"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accent5">
            <a:satOff val="3928"/>
            <a:lumOff val="9123"/>
          </a:schemeClr>
        </a:solidFill>
        <a:effectLst/>
      </p:bgPr>
    </p:bg>
    <p:spTree>
      <p:nvGrpSpPr>
        <p:cNvPr id="1" name=""/>
        <p:cNvGrpSpPr/>
        <p:nvPr/>
      </p:nvGrpSpPr>
      <p:grpSpPr>
        <a:xfrm>
          <a:off x="0" y="0"/>
          <a:ext cx="0" cy="0"/>
          <a:chOff x="0" y="0"/>
          <a:chExt cx="0" cy="0"/>
        </a:xfrm>
      </p:grpSpPr>
      <p:sp>
        <p:nvSpPr>
          <p:cNvPr id="2" name="Slide Number"/>
          <p:cNvSpPr txBox="1">
            <a:spLocks noGrp="1"/>
          </p:cNvSpPr>
          <p:nvPr>
            <p:ph type="sldNum" sz="quarter" idx="2"/>
          </p:nvPr>
        </p:nvSpPr>
        <p:spPr>
          <a:xfrm>
            <a:off x="310379" y="4765685"/>
            <a:ext cx="275073" cy="276999"/>
          </a:xfrm>
          <a:prstGeom prst="rect">
            <a:avLst/>
          </a:prstGeom>
          <a:ln w="12700">
            <a:miter lim="400000"/>
          </a:ln>
        </p:spPr>
        <p:txBody>
          <a:bodyPr wrap="none" lIns="45719" rIns="45719" anchor="ctr">
            <a:spAutoFit/>
          </a:bodyPr>
          <a:lstStyle>
            <a:lvl1pPr algn="r">
              <a:defRPr sz="1200" b="1">
                <a:solidFill>
                  <a:schemeClr val="accent2"/>
                </a:solidFill>
                <a:latin typeface="+mj-lt"/>
                <a:ea typeface="+mj-ea"/>
                <a:cs typeface="+mj-cs"/>
                <a:sym typeface="Calibri"/>
              </a:defRPr>
            </a:lvl1pPr>
          </a:lstStyle>
          <a:p>
            <a:pPr defTabSz="685800" hangingPunct="0">
              <a:buClrTx/>
            </a:pPr>
            <a:fld id="{86CB4B4D-7CA3-9044-876B-883B54F8677D}" type="slidenum">
              <a:rPr lang="en-IE" smtClean="0">
                <a:solidFill>
                  <a:srgbClr val="408763"/>
                </a:solidFill>
              </a:rPr>
              <a:pPr defTabSz="685800" hangingPunct="0">
                <a:buClrTx/>
              </a:pPr>
              <a:t>‹#›</a:t>
            </a:fld>
            <a:endParaRPr lang="en-IE">
              <a:solidFill>
                <a:srgbClr val="408763"/>
              </a:solidFill>
            </a:endParaRPr>
          </a:p>
        </p:txBody>
      </p:sp>
      <p:sp>
        <p:nvSpPr>
          <p:cNvPr id="3" name="Title Text"/>
          <p:cNvSpPr txBox="1">
            <a:spLocks noGrp="1"/>
          </p:cNvSpPr>
          <p:nvPr>
            <p:ph type="title"/>
          </p:nvPr>
        </p:nvSpPr>
        <p:spPr>
          <a:xfrm>
            <a:off x="457200" y="69055"/>
            <a:ext cx="8229600" cy="113109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nchor="ctr">
            <a:normAutofit/>
          </a:bodyPr>
          <a:lstStyle/>
          <a:p>
            <a:r>
              <a:t>Title Text</a:t>
            </a:r>
          </a:p>
        </p:txBody>
      </p:sp>
      <p:sp>
        <p:nvSpPr>
          <p:cNvPr id="4" name="Body Level One…"/>
          <p:cNvSpPr txBox="1">
            <a:spLocks noGrp="1"/>
          </p:cNvSpPr>
          <p:nvPr>
            <p:ph type="body" idx="1"/>
          </p:nvPr>
        </p:nvSpPr>
        <p:spPr>
          <a:xfrm>
            <a:off x="457200" y="1200150"/>
            <a:ext cx="8229600" cy="394335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0" tIns="0" rIns="0" bIns="0">
            <a:normAutofit/>
          </a:bodyPr>
          <a:lstStyle/>
          <a:p>
            <a:r>
              <a:t>Body Level One</a:t>
            </a:r>
          </a:p>
          <a:p>
            <a:pPr lvl="1"/>
            <a:r>
              <a:t>Body Level Two</a:t>
            </a:r>
          </a:p>
          <a:p>
            <a:pPr lvl="2"/>
            <a:r>
              <a:t>Body Level Three</a:t>
            </a:r>
          </a:p>
          <a:p>
            <a:pPr lvl="3"/>
            <a:r>
              <a:t>Body Level Four</a:t>
            </a:r>
          </a:p>
          <a:p>
            <a:pPr lvl="4"/>
            <a:r>
              <a:t>Body Level Five</a:t>
            </a:r>
          </a:p>
        </p:txBody>
      </p:sp>
    </p:spTree>
    <p:extLst>
      <p:ext uri="{BB962C8B-B14F-4D97-AF65-F5344CB8AC3E}">
        <p14:creationId xmlns:p14="http://schemas.microsoft.com/office/powerpoint/2010/main" val="1047223233"/>
      </p:ext>
    </p:extLst>
  </p:cSld>
  <p:clrMap bg1="lt1" tx1="dk1" bg2="lt2" tx2="dk2" accent1="accent1" accent2="accent2" accent3="accent3" accent4="accent4" accent5="accent5" accent6="accent6" hlink="hlink" folHlink="folHlink"/>
  <p:sldLayoutIdLst>
    <p:sldLayoutId id="2147483851" r:id="rId1"/>
    <p:sldLayoutId id="2147483852" r:id="rId2"/>
    <p:sldLayoutId id="2147483853" r:id="rId3"/>
    <p:sldLayoutId id="2147483854" r:id="rId4"/>
    <p:sldLayoutId id="2147483855" r:id="rId5"/>
    <p:sldLayoutId id="2147483856" r:id="rId6"/>
    <p:sldLayoutId id="2147483857" r:id="rId7"/>
    <p:sldLayoutId id="2147483858" r:id="rId8"/>
    <p:sldLayoutId id="2147483859" r:id="rId9"/>
    <p:sldLayoutId id="2147483860" r:id="rId10"/>
    <p:sldLayoutId id="2147483861" r:id="rId11"/>
    <p:sldLayoutId id="2147483862" r:id="rId12"/>
    <p:sldLayoutId id="2147483863" r:id="rId13"/>
    <p:sldLayoutId id="2147483865" r:id="rId14"/>
    <p:sldLayoutId id="2147483866" r:id="rId15"/>
    <p:sldLayoutId id="2147483867" r:id="rId16"/>
    <p:sldLayoutId id="2147483868" r:id="rId17"/>
    <p:sldLayoutId id="2147483869" r:id="rId18"/>
    <p:sldLayoutId id="2147483870" r:id="rId19"/>
    <p:sldLayoutId id="2147483871" r:id="rId20"/>
    <p:sldLayoutId id="2147483872" r:id="rId21"/>
    <p:sldLayoutId id="2147483873" r:id="rId22"/>
    <p:sldLayoutId id="2147483874" r:id="rId23"/>
    <p:sldLayoutId id="2147483875" r:id="rId24"/>
    <p:sldLayoutId id="2147483876" r:id="rId25"/>
    <p:sldLayoutId id="2147483877" r:id="rId26"/>
  </p:sldLayoutIdLst>
  <p:transition spd="med"/>
  <p:txStyles>
    <p:titleStyle>
      <a:lvl1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1pPr>
      <a:lvl2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2pPr>
      <a:lvl3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3pPr>
      <a:lvl4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4pPr>
      <a:lvl5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5pPr>
      <a:lvl6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6pPr>
      <a:lvl7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7pPr>
      <a:lvl8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8pPr>
      <a:lvl9pPr marL="0" marR="0" indent="0" algn="l" defTabSz="685800" rtl="0" latinLnBrk="0">
        <a:lnSpc>
          <a:spcPct val="90000"/>
        </a:lnSpc>
        <a:spcBef>
          <a:spcPts val="0"/>
        </a:spcBef>
        <a:spcAft>
          <a:spcPts val="0"/>
        </a:spcAft>
        <a:buClrTx/>
        <a:buSzTx/>
        <a:buFontTx/>
        <a:buNone/>
        <a:tabLst/>
        <a:defRPr sz="2100" b="1" i="0" u="none" strike="noStrike" cap="none" spc="0" baseline="0">
          <a:ln>
            <a:noFill/>
          </a:ln>
          <a:solidFill>
            <a:srgbClr val="595959"/>
          </a:solidFill>
          <a:uFillTx/>
          <a:latin typeface="+mj-lt"/>
          <a:ea typeface="+mj-ea"/>
          <a:cs typeface="+mj-cs"/>
          <a:sym typeface="Calibri"/>
        </a:defRPr>
      </a:lvl9pPr>
    </p:titleStyle>
    <p:bodyStyle>
      <a:lvl1pPr marL="0" marR="0" indent="0" algn="l" defTabSz="685800" rtl="0" latinLnBrk="0">
        <a:lnSpc>
          <a:spcPct val="90000"/>
        </a:lnSpc>
        <a:spcBef>
          <a:spcPts val="300"/>
        </a:spcBef>
        <a:spcAft>
          <a:spcPts val="0"/>
        </a:spcAft>
        <a:buClrTx/>
        <a:buSzTx/>
        <a:buFontTx/>
        <a:buNone/>
        <a:tabLst/>
        <a:defRPr sz="1500" b="0" i="0" u="none" strike="noStrike" cap="none" spc="0" baseline="0">
          <a:ln>
            <a:noFill/>
          </a:ln>
          <a:solidFill>
            <a:srgbClr val="595959"/>
          </a:solidFill>
          <a:uFillTx/>
          <a:latin typeface="Calibri Light"/>
          <a:ea typeface="Calibri Light"/>
          <a:cs typeface="Calibri Light"/>
          <a:sym typeface="Calibri Light"/>
        </a:defRPr>
      </a:lvl1pPr>
      <a:lvl2pPr marL="0" marR="0" indent="0" algn="l" defTabSz="685800" rtl="0" latinLnBrk="0">
        <a:lnSpc>
          <a:spcPct val="90000"/>
        </a:lnSpc>
        <a:spcBef>
          <a:spcPts val="300"/>
        </a:spcBef>
        <a:spcAft>
          <a:spcPts val="0"/>
        </a:spcAft>
        <a:buClrTx/>
        <a:buSzTx/>
        <a:buFontTx/>
        <a:buNone/>
        <a:tabLst/>
        <a:defRPr sz="1500" b="0" i="0" u="none" strike="noStrike" cap="none" spc="0" baseline="0">
          <a:ln>
            <a:noFill/>
          </a:ln>
          <a:solidFill>
            <a:srgbClr val="595959"/>
          </a:solidFill>
          <a:uFillTx/>
          <a:latin typeface="Calibri Light"/>
          <a:ea typeface="Calibri Light"/>
          <a:cs typeface="Calibri Light"/>
          <a:sym typeface="Calibri Light"/>
        </a:defRPr>
      </a:lvl2pPr>
      <a:lvl3pPr marL="1905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3pPr>
      <a:lvl4pPr marL="378619" marR="0" indent="-214313"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4pPr>
      <a:lvl5pPr marL="0" marR="0" indent="0" algn="l" defTabSz="685800" rtl="0" latinLnBrk="0">
        <a:lnSpc>
          <a:spcPct val="90000"/>
        </a:lnSpc>
        <a:spcBef>
          <a:spcPts val="300"/>
        </a:spcBef>
        <a:spcAft>
          <a:spcPts val="0"/>
        </a:spcAft>
        <a:buClrTx/>
        <a:buSzTx/>
        <a:buFontTx/>
        <a:buNone/>
        <a:tabLst/>
        <a:defRPr sz="1500" b="0" i="0" u="none" strike="noStrike" cap="none" spc="0" baseline="0">
          <a:ln>
            <a:noFill/>
          </a:ln>
          <a:solidFill>
            <a:srgbClr val="595959"/>
          </a:solidFill>
          <a:uFillTx/>
          <a:latin typeface="Calibri Light"/>
          <a:ea typeface="Calibri Light"/>
          <a:cs typeface="Calibri Light"/>
          <a:sym typeface="Calibri Light"/>
        </a:defRPr>
      </a:lvl5pPr>
      <a:lvl6pPr marL="19050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6pPr>
      <a:lvl7pPr marL="22479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7pPr>
      <a:lvl8pPr marL="25908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8pPr>
      <a:lvl9pPr marL="2933700" marR="0" indent="-190500" algn="l" defTabSz="685800" rtl="0" latinLnBrk="0">
        <a:lnSpc>
          <a:spcPct val="90000"/>
        </a:lnSpc>
        <a:spcBef>
          <a:spcPts val="300"/>
        </a:spcBef>
        <a:spcAft>
          <a:spcPts val="0"/>
        </a:spcAft>
        <a:buClrTx/>
        <a:buSzPct val="100000"/>
        <a:buFontTx/>
        <a:buChar char="•"/>
        <a:tabLst/>
        <a:defRPr sz="1500" b="0" i="0" u="none" strike="noStrike" cap="none" spc="0" baseline="0">
          <a:ln>
            <a:noFill/>
          </a:ln>
          <a:solidFill>
            <a:srgbClr val="595959"/>
          </a:solidFill>
          <a:uFillTx/>
          <a:latin typeface="Calibri Light"/>
          <a:ea typeface="Calibri Light"/>
          <a:cs typeface="Calibri Light"/>
          <a:sym typeface="Calibri Light"/>
        </a:defRPr>
      </a:lvl9pPr>
    </p:bodyStyle>
    <p:otherStyle>
      <a:lvl1pPr marL="0" marR="0" indent="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1pPr>
      <a:lvl2pPr marL="0" marR="0" indent="3429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2pPr>
      <a:lvl3pPr marL="0" marR="0" indent="6858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3pPr>
      <a:lvl4pPr marL="0" marR="0" indent="10287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4pPr>
      <a:lvl5pPr marL="0" marR="0" indent="13716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5pPr>
      <a:lvl6pPr marL="0" marR="0" indent="17145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6pPr>
      <a:lvl7pPr marL="0" marR="0" indent="20574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7pPr>
      <a:lvl8pPr marL="0" marR="0" indent="24003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8pPr>
      <a:lvl9pPr marL="0" marR="0" indent="2743200" algn="r" defTabSz="685800" rtl="0" latinLnBrk="0">
        <a:lnSpc>
          <a:spcPct val="100000"/>
        </a:lnSpc>
        <a:spcBef>
          <a:spcPts val="0"/>
        </a:spcBef>
        <a:spcAft>
          <a:spcPts val="0"/>
        </a:spcAft>
        <a:buClrTx/>
        <a:buSzTx/>
        <a:buFontTx/>
        <a:buNone/>
        <a:tabLst/>
        <a:defRPr sz="1200" b="1" i="0" u="none" strike="noStrike" cap="none" spc="0" baseline="0">
          <a:ln>
            <a:noFill/>
          </a:ln>
          <a:solidFill>
            <a:schemeClr val="tx1"/>
          </a:solidFill>
          <a:uFillTx/>
          <a:latin typeface="+mn-lt"/>
          <a:ea typeface="+mn-ea"/>
          <a:cs typeface="+mn-cs"/>
          <a:sym typeface="Calibri"/>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0"/>
        <p:cNvGrpSpPr/>
        <p:nvPr/>
      </p:nvGrpSpPr>
      <p:grpSpPr>
        <a:xfrm>
          <a:off x="0" y="0"/>
          <a:ext cx="0" cy="0"/>
          <a:chOff x="0" y="0"/>
          <a:chExt cx="0" cy="0"/>
        </a:xfrm>
      </p:grpSpPr>
      <p:sp>
        <p:nvSpPr>
          <p:cNvPr id="51" name="Google Shape;51;p13"/>
          <p:cNvSpPr txBox="1">
            <a:spLocks noGrp="1"/>
          </p:cNvSpPr>
          <p:nvPr>
            <p:ph type="title"/>
          </p:nvPr>
        </p:nvSpPr>
        <p:spPr>
          <a:xfrm>
            <a:off x="628650" y="273844"/>
            <a:ext cx="7886700" cy="994200"/>
          </a:xfrm>
          <a:prstGeom prst="rect">
            <a:avLst/>
          </a:prstGeom>
          <a:noFill/>
          <a:ln>
            <a:noFill/>
          </a:ln>
        </p:spPr>
        <p:txBody>
          <a:bodyPr spcFirstLastPara="1" wrap="square" lIns="0" tIns="0" rIns="0" bIns="0" anchor="ctr" anchorCtr="0"/>
          <a:lstStyle>
            <a:lvl1pPr marR="0" lvl="0" algn="l" rtl="0">
              <a:lnSpc>
                <a:spcPct val="90000"/>
              </a:lnSpc>
              <a:spcBef>
                <a:spcPts val="0"/>
              </a:spcBef>
              <a:spcAft>
                <a:spcPts val="0"/>
              </a:spcAft>
              <a:buClr>
                <a:schemeClr val="dk1"/>
              </a:buClr>
              <a:buSzPts val="2100"/>
              <a:buFont typeface="Calibri"/>
              <a:buNone/>
              <a:defRPr sz="2100" b="1" i="0" u="none" strike="noStrike" cap="none">
                <a:solidFill>
                  <a:schemeClr val="dk1"/>
                </a:solidFill>
                <a:latin typeface="Calibri"/>
                <a:ea typeface="Calibri"/>
                <a:cs typeface="Calibri"/>
                <a:sym typeface="Calibri"/>
              </a:defRPr>
            </a:lvl1pPr>
            <a:lvl2pPr lvl="1" rtl="0">
              <a:spcBef>
                <a:spcPts val="0"/>
              </a:spcBef>
              <a:spcAft>
                <a:spcPts val="0"/>
              </a:spcAft>
              <a:buSzPts val="1100"/>
              <a:buNone/>
              <a:defRPr sz="1400"/>
            </a:lvl2pPr>
            <a:lvl3pPr lvl="2" rtl="0">
              <a:spcBef>
                <a:spcPts val="0"/>
              </a:spcBef>
              <a:spcAft>
                <a:spcPts val="0"/>
              </a:spcAft>
              <a:buSzPts val="1100"/>
              <a:buNone/>
              <a:defRPr sz="1400"/>
            </a:lvl3pPr>
            <a:lvl4pPr lvl="3" rtl="0">
              <a:spcBef>
                <a:spcPts val="0"/>
              </a:spcBef>
              <a:spcAft>
                <a:spcPts val="0"/>
              </a:spcAft>
              <a:buSzPts val="1100"/>
              <a:buNone/>
              <a:defRPr sz="1400"/>
            </a:lvl4pPr>
            <a:lvl5pPr lvl="4" rtl="0">
              <a:spcBef>
                <a:spcPts val="0"/>
              </a:spcBef>
              <a:spcAft>
                <a:spcPts val="0"/>
              </a:spcAft>
              <a:buSzPts val="1100"/>
              <a:buNone/>
              <a:defRPr sz="1400"/>
            </a:lvl5pPr>
            <a:lvl6pPr lvl="5" rtl="0">
              <a:spcBef>
                <a:spcPts val="0"/>
              </a:spcBef>
              <a:spcAft>
                <a:spcPts val="0"/>
              </a:spcAft>
              <a:buSzPts val="1100"/>
              <a:buNone/>
              <a:defRPr sz="1400"/>
            </a:lvl6pPr>
            <a:lvl7pPr lvl="6" rtl="0">
              <a:spcBef>
                <a:spcPts val="0"/>
              </a:spcBef>
              <a:spcAft>
                <a:spcPts val="0"/>
              </a:spcAft>
              <a:buSzPts val="1100"/>
              <a:buNone/>
              <a:defRPr sz="1400"/>
            </a:lvl7pPr>
            <a:lvl8pPr lvl="7" rtl="0">
              <a:spcBef>
                <a:spcPts val="0"/>
              </a:spcBef>
              <a:spcAft>
                <a:spcPts val="0"/>
              </a:spcAft>
              <a:buSzPts val="1100"/>
              <a:buNone/>
              <a:defRPr sz="1400"/>
            </a:lvl8pPr>
            <a:lvl9pPr lvl="8" rtl="0">
              <a:spcBef>
                <a:spcPts val="0"/>
              </a:spcBef>
              <a:spcAft>
                <a:spcPts val="0"/>
              </a:spcAft>
              <a:buSzPts val="1100"/>
              <a:buNone/>
              <a:defRPr sz="1400"/>
            </a:lvl9pPr>
          </a:lstStyle>
          <a:p>
            <a:endParaRPr/>
          </a:p>
        </p:txBody>
      </p:sp>
      <p:sp>
        <p:nvSpPr>
          <p:cNvPr id="52" name="Google Shape;52;p13"/>
          <p:cNvSpPr txBox="1">
            <a:spLocks noGrp="1"/>
          </p:cNvSpPr>
          <p:nvPr>
            <p:ph type="body" idx="1"/>
          </p:nvPr>
        </p:nvSpPr>
        <p:spPr>
          <a:xfrm>
            <a:off x="628650" y="1369219"/>
            <a:ext cx="7886700" cy="3263400"/>
          </a:xfrm>
          <a:prstGeom prst="rect">
            <a:avLst/>
          </a:prstGeom>
          <a:noFill/>
          <a:ln>
            <a:noFill/>
          </a:ln>
        </p:spPr>
        <p:txBody>
          <a:bodyPr spcFirstLastPara="1" wrap="square" lIns="0" tIns="0" rIns="0" bIns="0" anchor="t" anchorCtr="0"/>
          <a:lstStyle>
            <a:lvl1pPr marL="457200" marR="0" lvl="0" indent="-228600" algn="l" rtl="0">
              <a:lnSpc>
                <a:spcPct val="90000"/>
              </a:lnSpc>
              <a:spcBef>
                <a:spcPts val="300"/>
              </a:spcBef>
              <a:spcAft>
                <a:spcPts val="0"/>
              </a:spcAft>
              <a:buClr>
                <a:schemeClr val="dk1"/>
              </a:buClr>
              <a:buSzPts val="1500"/>
              <a:buFont typeface="Arial"/>
              <a:buNone/>
              <a:defRPr sz="1500" b="0" i="0" u="none" strike="noStrike" cap="none">
                <a:solidFill>
                  <a:schemeClr val="dk1"/>
                </a:solidFill>
                <a:latin typeface="Calibri"/>
                <a:ea typeface="Calibri"/>
                <a:cs typeface="Calibri"/>
                <a:sym typeface="Calibri"/>
              </a:defRPr>
            </a:lvl1pPr>
            <a:lvl2pPr marL="914400" marR="0" lvl="1" indent="-228600" algn="l" rtl="0">
              <a:lnSpc>
                <a:spcPct val="90000"/>
              </a:lnSpc>
              <a:spcBef>
                <a:spcPts val="300"/>
              </a:spcBef>
              <a:spcAft>
                <a:spcPts val="0"/>
              </a:spcAft>
              <a:buClr>
                <a:schemeClr val="dk1"/>
              </a:buClr>
              <a:buSzPts val="1400"/>
              <a:buFont typeface="Arial"/>
              <a:buNone/>
              <a:defRPr sz="1400" b="0" i="0" u="none" strike="noStrike" cap="none">
                <a:solidFill>
                  <a:schemeClr val="dk1"/>
                </a:solidFill>
                <a:latin typeface="Calibri"/>
                <a:ea typeface="Calibri"/>
                <a:cs typeface="Calibri"/>
                <a:sym typeface="Calibri"/>
              </a:defRPr>
            </a:lvl2pPr>
            <a:lvl3pPr marL="1371600" marR="0" lvl="2" indent="-317500" algn="l" rtl="0">
              <a:lnSpc>
                <a:spcPct val="90000"/>
              </a:lnSpc>
              <a:spcBef>
                <a:spcPts val="300"/>
              </a:spcBef>
              <a:spcAft>
                <a:spcPts val="0"/>
              </a:spcAft>
              <a:buClr>
                <a:schemeClr val="dk2"/>
              </a:buClr>
              <a:buSzPts val="1400"/>
              <a:buFont typeface="Arial"/>
              <a:buChar char="•"/>
              <a:defRPr sz="1400" b="1" i="0" u="none" strike="noStrike" cap="none">
                <a:solidFill>
                  <a:schemeClr val="dk1"/>
                </a:solidFill>
                <a:latin typeface="Calibri"/>
                <a:ea typeface="Calibri"/>
                <a:cs typeface="Calibri"/>
                <a:sym typeface="Calibri"/>
              </a:defRPr>
            </a:lvl3pPr>
            <a:lvl4pPr marL="1828800" marR="0" lvl="3" indent="-304800" algn="l" rtl="0">
              <a:lnSpc>
                <a:spcPct val="90000"/>
              </a:lnSpc>
              <a:spcBef>
                <a:spcPts val="300"/>
              </a:spcBef>
              <a:spcAft>
                <a:spcPts val="0"/>
              </a:spcAft>
              <a:buClr>
                <a:schemeClr val="accent2"/>
              </a:buClr>
              <a:buSzPts val="1200"/>
              <a:buFont typeface="Arial"/>
              <a:buChar char="•"/>
              <a:defRPr sz="1200" b="0" i="0" u="none" strike="noStrike" cap="none">
                <a:solidFill>
                  <a:schemeClr val="dk1"/>
                </a:solidFill>
                <a:latin typeface="Calibri"/>
                <a:ea typeface="Calibri"/>
                <a:cs typeface="Calibri"/>
                <a:sym typeface="Calibri"/>
              </a:defRPr>
            </a:lvl4pPr>
            <a:lvl5pPr marL="2286000" marR="0" lvl="4" indent="-228600" algn="l" rtl="0">
              <a:lnSpc>
                <a:spcPct val="90000"/>
              </a:lnSpc>
              <a:spcBef>
                <a:spcPts val="600"/>
              </a:spcBef>
              <a:spcAft>
                <a:spcPts val="0"/>
              </a:spcAft>
              <a:buClr>
                <a:schemeClr val="accent1"/>
              </a:buClr>
              <a:buSzPts val="1500"/>
              <a:buFont typeface="Arial"/>
              <a:buNone/>
              <a:defRPr sz="1500" b="1" i="0" u="none" strike="noStrike" cap="none">
                <a:solidFill>
                  <a:schemeClr val="accent1"/>
                </a:solidFill>
                <a:latin typeface="Calibri"/>
                <a:ea typeface="Calibri"/>
                <a:cs typeface="Calibri"/>
                <a:sym typeface="Calibri"/>
              </a:defRPr>
            </a:lvl5pPr>
            <a:lvl6pPr marL="2743200" marR="0" lvl="5" indent="-317500" algn="l" rtl="0">
              <a:lnSpc>
                <a:spcPct val="90000"/>
              </a:lnSpc>
              <a:spcBef>
                <a:spcPts val="400"/>
              </a:spcBef>
              <a:spcAft>
                <a:spcPts val="0"/>
              </a:spcAft>
              <a:buClr>
                <a:srgbClr val="FF0000"/>
              </a:buClr>
              <a:buSzPts val="1400"/>
              <a:buFont typeface="Arial"/>
              <a:buChar char="•"/>
              <a:defRPr sz="1400" b="0" i="0" u="none" strike="noStrike" cap="none">
                <a:solidFill>
                  <a:srgbClr val="FF0000"/>
                </a:solidFill>
                <a:latin typeface="Calibri"/>
                <a:ea typeface="Calibri"/>
                <a:cs typeface="Calibri"/>
                <a:sym typeface="Calibri"/>
              </a:defRPr>
            </a:lvl6pPr>
            <a:lvl7pPr marL="3200400" marR="0" lvl="6"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7pPr>
            <a:lvl8pPr marL="3657600" marR="0" lvl="7"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8pPr>
            <a:lvl9pPr marL="4114800" marR="0" lvl="8" indent="-317500" algn="l" rtl="0">
              <a:lnSpc>
                <a:spcPct val="90000"/>
              </a:lnSpc>
              <a:spcBef>
                <a:spcPts val="400"/>
              </a:spcBef>
              <a:spcAft>
                <a:spcPts val="0"/>
              </a:spcAft>
              <a:buClr>
                <a:schemeClr val="dk1"/>
              </a:buClr>
              <a:buSzPts val="1400"/>
              <a:buFont typeface="Arial"/>
              <a:buChar char="•"/>
              <a:defRPr sz="1400" b="0" i="0" u="none" strike="noStrike" cap="none">
                <a:solidFill>
                  <a:schemeClr val="dk1"/>
                </a:solidFill>
                <a:latin typeface="Calibri"/>
                <a:ea typeface="Calibri"/>
                <a:cs typeface="Calibri"/>
                <a:sym typeface="Calibri"/>
              </a:defRPr>
            </a:lvl9pPr>
          </a:lstStyle>
          <a:p>
            <a:endParaRPr/>
          </a:p>
        </p:txBody>
      </p:sp>
      <p:sp>
        <p:nvSpPr>
          <p:cNvPr id="53" name="Google Shape;53;p13"/>
          <p:cNvSpPr txBox="1">
            <a:spLocks noGrp="1"/>
          </p:cNvSpPr>
          <p:nvPr>
            <p:ph type="dt" idx="10"/>
          </p:nvPr>
        </p:nvSpPr>
        <p:spPr>
          <a:xfrm>
            <a:off x="521550" y="4872453"/>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4" name="Google Shape;54;p13"/>
          <p:cNvSpPr txBox="1">
            <a:spLocks noGrp="1"/>
          </p:cNvSpPr>
          <p:nvPr>
            <p:ph type="ftr" idx="11"/>
          </p:nvPr>
        </p:nvSpPr>
        <p:spPr>
          <a:xfrm>
            <a:off x="521550" y="4812406"/>
            <a:ext cx="4185600" cy="120300"/>
          </a:xfrm>
          <a:prstGeom prst="rect">
            <a:avLst/>
          </a:prstGeom>
          <a:noFill/>
          <a:ln>
            <a:noFill/>
          </a:ln>
        </p:spPr>
        <p:txBody>
          <a:bodyPr spcFirstLastPara="1" wrap="square" lIns="68575" tIns="34275" rIns="68575" bIns="34275" anchor="t" anchorCtr="0"/>
          <a:lstStyle>
            <a:lvl1pPr marR="0" lvl="0" algn="l" rtl="0">
              <a:spcBef>
                <a:spcPts val="0"/>
              </a:spcBef>
              <a:spcAft>
                <a:spcPts val="0"/>
              </a:spcAft>
              <a:buSzPts val="1100"/>
              <a:buNone/>
              <a:defRPr sz="500" b="0" i="0" u="none" strike="noStrike" cap="none">
                <a:solidFill>
                  <a:schemeClr val="accent2"/>
                </a:solidFill>
                <a:latin typeface="Calibri"/>
                <a:ea typeface="Calibri"/>
                <a:cs typeface="Calibri"/>
                <a:sym typeface="Calibri"/>
              </a:defRPr>
            </a:lvl1pPr>
            <a:lvl2pPr marR="0" lvl="1"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2pPr>
            <a:lvl3pPr marR="0" lvl="2"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3pPr>
            <a:lvl4pPr marR="0" lvl="3"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4pPr>
            <a:lvl5pPr marR="0" lvl="4"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5pPr>
            <a:lvl6pPr marR="0" lvl="5"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6pPr>
            <a:lvl7pPr marR="0" lvl="6"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7pPr>
            <a:lvl8pPr marR="0" lvl="7"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8pPr>
            <a:lvl9pPr marR="0" lvl="8" algn="l" rtl="0">
              <a:spcBef>
                <a:spcPts val="0"/>
              </a:spcBef>
              <a:spcAft>
                <a:spcPts val="0"/>
              </a:spcAft>
              <a:buSzPts val="1100"/>
              <a:buNone/>
              <a:defRPr sz="1400" b="0" i="0" u="none" strike="noStrike" cap="none">
                <a:solidFill>
                  <a:schemeClr val="dk1"/>
                </a:solidFill>
                <a:latin typeface="Calibri"/>
                <a:ea typeface="Calibri"/>
                <a:cs typeface="Calibri"/>
                <a:sym typeface="Calibri"/>
              </a:defRPr>
            </a:lvl9pPr>
          </a:lstStyle>
          <a:p>
            <a:pPr defTabSz="914378"/>
            <a:endParaRPr lang="en-IE">
              <a:solidFill>
                <a:srgbClr val="408763"/>
              </a:solidFill>
            </a:endParaRPr>
          </a:p>
        </p:txBody>
      </p:sp>
      <p:sp>
        <p:nvSpPr>
          <p:cNvPr id="55" name="Google Shape;55;p13"/>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lvl1pPr marL="0" marR="0" lvl="0" indent="0" algn="r" rtl="0">
              <a:spcBef>
                <a:spcPts val="0"/>
              </a:spcBef>
              <a:buNone/>
              <a:defRPr sz="1200" b="1" i="0" u="none" strike="noStrike" cap="none">
                <a:solidFill>
                  <a:schemeClr val="accent2"/>
                </a:solidFill>
                <a:latin typeface="Calibri"/>
                <a:ea typeface="Calibri"/>
                <a:cs typeface="Calibri"/>
                <a:sym typeface="Calibri"/>
              </a:defRPr>
            </a:lvl1pPr>
            <a:lvl2pPr marL="0" marR="0" lvl="1" indent="0" algn="r" rtl="0">
              <a:spcBef>
                <a:spcPts val="0"/>
              </a:spcBef>
              <a:buNone/>
              <a:defRPr sz="1200" b="1" i="0" u="none" strike="noStrike" cap="none">
                <a:solidFill>
                  <a:schemeClr val="accent2"/>
                </a:solidFill>
                <a:latin typeface="Calibri"/>
                <a:ea typeface="Calibri"/>
                <a:cs typeface="Calibri"/>
                <a:sym typeface="Calibri"/>
              </a:defRPr>
            </a:lvl2pPr>
            <a:lvl3pPr marL="0" marR="0" lvl="2" indent="0" algn="r" rtl="0">
              <a:spcBef>
                <a:spcPts val="0"/>
              </a:spcBef>
              <a:buNone/>
              <a:defRPr sz="1200" b="1" i="0" u="none" strike="noStrike" cap="none">
                <a:solidFill>
                  <a:schemeClr val="accent2"/>
                </a:solidFill>
                <a:latin typeface="Calibri"/>
                <a:ea typeface="Calibri"/>
                <a:cs typeface="Calibri"/>
                <a:sym typeface="Calibri"/>
              </a:defRPr>
            </a:lvl3pPr>
            <a:lvl4pPr marL="0" marR="0" lvl="3" indent="0" algn="r" rtl="0">
              <a:spcBef>
                <a:spcPts val="0"/>
              </a:spcBef>
              <a:buNone/>
              <a:defRPr sz="1200" b="1" i="0" u="none" strike="noStrike" cap="none">
                <a:solidFill>
                  <a:schemeClr val="accent2"/>
                </a:solidFill>
                <a:latin typeface="Calibri"/>
                <a:ea typeface="Calibri"/>
                <a:cs typeface="Calibri"/>
                <a:sym typeface="Calibri"/>
              </a:defRPr>
            </a:lvl4pPr>
            <a:lvl5pPr marL="0" marR="0" lvl="4" indent="0" algn="r" rtl="0">
              <a:spcBef>
                <a:spcPts val="0"/>
              </a:spcBef>
              <a:buNone/>
              <a:defRPr sz="1200" b="1" i="0" u="none" strike="noStrike" cap="none">
                <a:solidFill>
                  <a:schemeClr val="accent2"/>
                </a:solidFill>
                <a:latin typeface="Calibri"/>
                <a:ea typeface="Calibri"/>
                <a:cs typeface="Calibri"/>
                <a:sym typeface="Calibri"/>
              </a:defRPr>
            </a:lvl5pPr>
            <a:lvl6pPr marL="0" marR="0" lvl="5" indent="0" algn="r" rtl="0">
              <a:spcBef>
                <a:spcPts val="0"/>
              </a:spcBef>
              <a:buNone/>
              <a:defRPr sz="1200" b="1" i="0" u="none" strike="noStrike" cap="none">
                <a:solidFill>
                  <a:schemeClr val="accent2"/>
                </a:solidFill>
                <a:latin typeface="Calibri"/>
                <a:ea typeface="Calibri"/>
                <a:cs typeface="Calibri"/>
                <a:sym typeface="Calibri"/>
              </a:defRPr>
            </a:lvl6pPr>
            <a:lvl7pPr marL="0" marR="0" lvl="6" indent="0" algn="r" rtl="0">
              <a:spcBef>
                <a:spcPts val="0"/>
              </a:spcBef>
              <a:buNone/>
              <a:defRPr sz="1200" b="1" i="0" u="none" strike="noStrike" cap="none">
                <a:solidFill>
                  <a:schemeClr val="accent2"/>
                </a:solidFill>
                <a:latin typeface="Calibri"/>
                <a:ea typeface="Calibri"/>
                <a:cs typeface="Calibri"/>
                <a:sym typeface="Calibri"/>
              </a:defRPr>
            </a:lvl7pPr>
            <a:lvl8pPr marL="0" marR="0" lvl="7" indent="0" algn="r" rtl="0">
              <a:spcBef>
                <a:spcPts val="0"/>
              </a:spcBef>
              <a:buNone/>
              <a:defRPr sz="1200" b="1" i="0" u="none" strike="noStrike" cap="none">
                <a:solidFill>
                  <a:schemeClr val="accent2"/>
                </a:solidFill>
                <a:latin typeface="Calibri"/>
                <a:ea typeface="Calibri"/>
                <a:cs typeface="Calibri"/>
                <a:sym typeface="Calibri"/>
              </a:defRPr>
            </a:lvl8pPr>
            <a:lvl9pPr marL="0" marR="0" lvl="8" indent="0" algn="r" rtl="0">
              <a:spcBef>
                <a:spcPts val="0"/>
              </a:spcBef>
              <a:buNone/>
              <a:defRPr sz="1200" b="1" i="0" u="none" strike="noStrike" cap="none">
                <a:solidFill>
                  <a:schemeClr val="accent2"/>
                </a:solidFill>
                <a:latin typeface="Calibri"/>
                <a:ea typeface="Calibri"/>
                <a:cs typeface="Calibri"/>
                <a:sym typeface="Calibri"/>
              </a:defRPr>
            </a:lvl9pPr>
          </a:lstStyle>
          <a:p>
            <a:pPr defTabSz="914378"/>
            <a:fld id="{00000000-1234-1234-1234-123412341234}" type="slidenum">
              <a:rPr lang="en-GB" smtClean="0">
                <a:solidFill>
                  <a:srgbClr val="408763"/>
                </a:solidFill>
              </a:rPr>
              <a:pPr defTabSz="914378"/>
              <a:t>‹#›</a:t>
            </a:fld>
            <a:endParaRPr lang="en-GB">
              <a:solidFill>
                <a:srgbClr val="408763"/>
              </a:solidFill>
            </a:endParaRPr>
          </a:p>
        </p:txBody>
      </p:sp>
    </p:spTree>
    <p:extLst>
      <p:ext uri="{BB962C8B-B14F-4D97-AF65-F5344CB8AC3E}">
        <p14:creationId xmlns:p14="http://schemas.microsoft.com/office/powerpoint/2010/main" val="2795583631"/>
      </p:ext>
    </p:extLst>
  </p:cSld>
  <p:clrMap bg1="lt1" tx1="dk1" bg2="dk2" tx2="lt2" accent1="accent1" accent2="accent2" accent3="accent3" accent4="accent4" accent5="accent5" accent6="accent6" hlink="hlink" folHlink="folHlink"/>
  <p:sldLayoutIdLst>
    <p:sldLayoutId id="2147483879" r:id="rId1"/>
    <p:sldLayoutId id="2147483880" r:id="rId2"/>
    <p:sldLayoutId id="2147483881" r:id="rId3"/>
    <p:sldLayoutId id="2147483882" r:id="rId4"/>
    <p:sldLayoutId id="2147483883" r:id="rId5"/>
    <p:sldLayoutId id="2147483884" r:id="rId6"/>
    <p:sldLayoutId id="2147483885" r:id="rId7"/>
    <p:sldLayoutId id="2147483886" r:id="rId8"/>
    <p:sldLayoutId id="2147483887" r:id="rId9"/>
    <p:sldLayoutId id="2147483888" r:id="rId10"/>
    <p:sldLayoutId id="2147483889" r:id="rId11"/>
    <p:sldLayoutId id="2147483890" r:id="rId12"/>
    <p:sldLayoutId id="2147483891" r:id="rId13"/>
    <p:sldLayoutId id="2147483892" r:id="rId14"/>
    <p:sldLayoutId id="2147483893" r:id="rId15"/>
    <p:sldLayoutId id="2147483894" r:id="rId16"/>
    <p:sldLayoutId id="2147483895" r:id="rId17"/>
    <p:sldLayoutId id="2147483896" r:id="rId18"/>
    <p:sldLayoutId id="2147483897" r:id="rId19"/>
    <p:sldLayoutId id="2147483898" r:id="rId20"/>
    <p:sldLayoutId id="2147483899" r:id="rId21"/>
    <p:sldLayoutId id="2147483900" r:id="rId22"/>
    <p:sldLayoutId id="2147483901" r:id="rId23"/>
  </p:sldLayoutIdLst>
  <mc:AlternateContent xmlns:mc="http://schemas.openxmlformats.org/markup-compatibility/2006" xmlns:p14="http://schemas.microsoft.com/office/powerpoint/2010/main">
    <mc:Choice Requires="p14">
      <p:transition spd="slow">
        <p:fade/>
      </p:transition>
    </mc:Choice>
    <mc:Fallback xmlns="" xmlns:mv="urn:schemas-microsoft-com:mac:vml"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5="http://schemas.microsoft.com/office/powerpoint/2012/main">
      <p:transition spd="slow">
        <p:fade/>
      </p:transition>
    </mc:Fallback>
  </mc:AlternateContent>
  <p:hf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8.xml"/></Relationships>
</file>

<file path=ppt/slides/_rels/slide10.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Layout" Target="../slideLayouts/slideLayout73.xml"/></Relationships>
</file>

<file path=ppt/slides/_rels/slide11.xml.rels><?xml version="1.0" encoding="UTF-8" standalone="yes"?>
<Relationships xmlns="http://schemas.openxmlformats.org/package/2006/relationships"><Relationship Id="rId3" Type="http://schemas.openxmlformats.org/officeDocument/2006/relationships/hyperlink" Target="http://www.geogebra.org" TargetMode="External"/><Relationship Id="rId2" Type="http://schemas.openxmlformats.org/officeDocument/2006/relationships/notesSlide" Target="../notesSlides/notesSlide8.xml"/><Relationship Id="rId1" Type="http://schemas.openxmlformats.org/officeDocument/2006/relationships/slideLayout" Target="../slideLayouts/slideLayout99.xml"/><Relationship Id="rId4" Type="http://schemas.openxmlformats.org/officeDocument/2006/relationships/image" Target="../media/image33.png"/></Relationships>
</file>

<file path=ppt/slides/_rels/slide12.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hyperlink" Target="https://wiki.geogebra.org/en/Manual" TargetMode="External"/><Relationship Id="rId7" Type="http://schemas.openxmlformats.org/officeDocument/2006/relationships/hyperlink" Target="http://www.scoilnet.ie" TargetMode="External"/><Relationship Id="rId2" Type="http://schemas.openxmlformats.org/officeDocument/2006/relationships/notesSlide" Target="../notesSlides/notesSlide9.xml"/><Relationship Id="rId1" Type="http://schemas.openxmlformats.org/officeDocument/2006/relationships/slideLayout" Target="../slideLayouts/slideLayout122.xml"/><Relationship Id="rId6" Type="http://schemas.openxmlformats.org/officeDocument/2006/relationships/image" Target="../media/image35.png"/><Relationship Id="rId5" Type="http://schemas.openxmlformats.org/officeDocument/2006/relationships/hyperlink" Target="https://tinyurl.com/PMGeoGebra" TargetMode="External"/><Relationship Id="rId4" Type="http://schemas.openxmlformats.org/officeDocument/2006/relationships/image" Target="../media/image34.png"/><Relationship Id="rId9" Type="http://schemas.openxmlformats.org/officeDocument/2006/relationships/image" Target="../media/image37.png"/></Relationships>
</file>

<file path=ppt/slides/_rels/slide13.xml.rels><?xml version="1.0" encoding="UTF-8" standalone="yes"?>
<Relationships xmlns="http://schemas.openxmlformats.org/package/2006/relationships"><Relationship Id="rId2" Type="http://schemas.openxmlformats.org/officeDocument/2006/relationships/image" Target="../media/image38.png"/><Relationship Id="rId1" Type="http://schemas.openxmlformats.org/officeDocument/2006/relationships/slideLayout" Target="../slideLayouts/slideLayout122.xml"/></Relationships>
</file>

<file path=ppt/slides/_rels/slide14.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0.xml"/><Relationship Id="rId1" Type="http://schemas.openxmlformats.org/officeDocument/2006/relationships/slideLayout" Target="../slideLayouts/slideLayout122.xml"/></Relationships>
</file>

<file path=ppt/slides/_rels/slide15.xml.rels><?xml version="1.0" encoding="UTF-8" standalone="yes"?>
<Relationships xmlns="http://schemas.openxmlformats.org/package/2006/relationships"><Relationship Id="rId3" Type="http://schemas.openxmlformats.org/officeDocument/2006/relationships/image" Target="../media/image39.png"/><Relationship Id="rId2" Type="http://schemas.openxmlformats.org/officeDocument/2006/relationships/notesSlide" Target="../notesSlides/notesSlide11.xml"/><Relationship Id="rId1" Type="http://schemas.openxmlformats.org/officeDocument/2006/relationships/slideLayout" Target="../slideLayouts/slideLayout122.xml"/></Relationships>
</file>

<file path=ppt/slides/_rels/slide16.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2.xml"/><Relationship Id="rId1" Type="http://schemas.openxmlformats.org/officeDocument/2006/relationships/slideLayout" Target="../slideLayouts/slideLayout122.xml"/></Relationships>
</file>

<file path=ppt/slides/_rels/slide17.xml.rels><?xml version="1.0" encoding="UTF-8" standalone="yes"?>
<Relationships xmlns="http://schemas.openxmlformats.org/package/2006/relationships"><Relationship Id="rId3" Type="http://schemas.openxmlformats.org/officeDocument/2006/relationships/image" Target="../media/image40.png"/><Relationship Id="rId2" Type="http://schemas.openxmlformats.org/officeDocument/2006/relationships/notesSlide" Target="../notesSlides/notesSlide13.xml"/><Relationship Id="rId1" Type="http://schemas.openxmlformats.org/officeDocument/2006/relationships/slideLayout" Target="../slideLayouts/slideLayout122.xml"/></Relationships>
</file>

<file path=ppt/slides/_rels/slide18.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4.xml"/><Relationship Id="rId1" Type="http://schemas.openxmlformats.org/officeDocument/2006/relationships/slideLayout" Target="../slideLayouts/slideLayout122.xml"/></Relationships>
</file>

<file path=ppt/slides/_rels/slide19.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5.xml"/><Relationship Id="rId1" Type="http://schemas.openxmlformats.org/officeDocument/2006/relationships/slideLayout" Target="../slideLayouts/slideLayout122.xml"/><Relationship Id="rId5" Type="http://schemas.openxmlformats.org/officeDocument/2006/relationships/image" Target="../media/image42.png"/><Relationship Id="rId4" Type="http://schemas.openxmlformats.org/officeDocument/2006/relationships/image" Target="../media/image41.png"/></Relationships>
</file>

<file path=ppt/slides/_rels/slide2.xml.rels><?xml version="1.0" encoding="UTF-8" standalone="yes"?>
<Relationships xmlns="http://schemas.openxmlformats.org/package/2006/relationships"><Relationship Id="rId3" Type="http://schemas.openxmlformats.org/officeDocument/2006/relationships/hyperlink" Target="http://www.pdst.ie" TargetMode="External"/><Relationship Id="rId2" Type="http://schemas.openxmlformats.org/officeDocument/2006/relationships/hyperlink" Target="mailto:darrenmurphy@pdst.ie" TargetMode="External"/><Relationship Id="rId1" Type="http://schemas.openxmlformats.org/officeDocument/2006/relationships/slideLayout" Target="../slideLayouts/slideLayout24.xml"/><Relationship Id="rId4" Type="http://schemas.openxmlformats.org/officeDocument/2006/relationships/image" Target="../media/image25.png"/></Relationships>
</file>

<file path=ppt/slides/_rels/slide2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6.xml"/><Relationship Id="rId1" Type="http://schemas.openxmlformats.org/officeDocument/2006/relationships/slideLayout" Target="../slideLayouts/slideLayout122.xml"/><Relationship Id="rId5" Type="http://schemas.openxmlformats.org/officeDocument/2006/relationships/image" Target="../media/image45.png"/><Relationship Id="rId4" Type="http://schemas.openxmlformats.org/officeDocument/2006/relationships/image" Target="../media/image44.png"/></Relationships>
</file>

<file path=ppt/slides/_rels/slide2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17.xml"/><Relationship Id="rId1" Type="http://schemas.openxmlformats.org/officeDocument/2006/relationships/slideLayout" Target="../slideLayouts/slideLayout122.xml"/><Relationship Id="rId4" Type="http://schemas.openxmlformats.org/officeDocument/2006/relationships/image" Target="../media/image44.png"/></Relationships>
</file>

<file path=ppt/slides/_rels/slide22.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18.xml"/><Relationship Id="rId1" Type="http://schemas.openxmlformats.org/officeDocument/2006/relationships/slideLayout" Target="../slideLayouts/slideLayout122.xml"/></Relationships>
</file>

<file path=ppt/slides/_rels/slide23.xml.rels><?xml version="1.0" encoding="UTF-8" standalone="yes"?>
<Relationships xmlns="http://schemas.openxmlformats.org/package/2006/relationships"><Relationship Id="rId3" Type="http://schemas.openxmlformats.org/officeDocument/2006/relationships/image" Target="../media/image38.png"/><Relationship Id="rId2" Type="http://schemas.openxmlformats.org/officeDocument/2006/relationships/notesSlide" Target="../notesSlides/notesSlide19.xml"/><Relationship Id="rId1" Type="http://schemas.openxmlformats.org/officeDocument/2006/relationships/slideLayout" Target="../slideLayouts/slideLayout122.xml"/><Relationship Id="rId5" Type="http://schemas.openxmlformats.org/officeDocument/2006/relationships/image" Target="../media/image44.png"/><Relationship Id="rId4" Type="http://schemas.openxmlformats.org/officeDocument/2006/relationships/image" Target="../media/image43.png"/></Relationships>
</file>

<file path=ppt/slides/_rels/slide2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notesSlide" Target="../notesSlides/notesSlide20.xml"/><Relationship Id="rId1" Type="http://schemas.openxmlformats.org/officeDocument/2006/relationships/slideLayout" Target="../slideLayouts/slideLayout122.xml"/><Relationship Id="rId5" Type="http://schemas.openxmlformats.org/officeDocument/2006/relationships/image" Target="../media/image46.png"/><Relationship Id="rId4" Type="http://schemas.openxmlformats.org/officeDocument/2006/relationships/image" Target="../media/image44.png"/></Relationships>
</file>

<file path=ppt/slides/_rels/slide25.xml.rels><?xml version="1.0" encoding="UTF-8" standalone="yes"?>
<Relationships xmlns="http://schemas.openxmlformats.org/package/2006/relationships"><Relationship Id="rId3" Type="http://schemas.openxmlformats.org/officeDocument/2006/relationships/hyperlink" Target="https://www.geogebra.org/classic/tq8845sk" TargetMode="External"/><Relationship Id="rId2" Type="http://schemas.openxmlformats.org/officeDocument/2006/relationships/notesSlide" Target="../notesSlides/notesSlide21.xml"/><Relationship Id="rId1" Type="http://schemas.openxmlformats.org/officeDocument/2006/relationships/slideLayout" Target="../slideLayouts/slideLayout193.xml"/><Relationship Id="rId5" Type="http://schemas.openxmlformats.org/officeDocument/2006/relationships/image" Target="../media/image47.png"/><Relationship Id="rId4" Type="http://schemas.openxmlformats.org/officeDocument/2006/relationships/image" Target="../media/image33.png"/></Relationships>
</file>

<file path=ppt/slides/_rels/slide26.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22.xml"/><Relationship Id="rId1" Type="http://schemas.openxmlformats.org/officeDocument/2006/relationships/slideLayout" Target="../slideLayouts/slideLayout216.xml"/></Relationships>
</file>

<file path=ppt/slides/_rels/slide27.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23.xml"/><Relationship Id="rId1" Type="http://schemas.openxmlformats.org/officeDocument/2006/relationships/slideLayout" Target="../slideLayouts/slideLayout145.xml"/></Relationships>
</file>

<file path=ppt/slides/_rels/slide28.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4.xml"/><Relationship Id="rId1" Type="http://schemas.openxmlformats.org/officeDocument/2006/relationships/slideLayout" Target="../slideLayouts/slideLayout145.xml"/></Relationships>
</file>

<file path=ppt/slides/_rels/slide29.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25.xml"/><Relationship Id="rId1" Type="http://schemas.openxmlformats.org/officeDocument/2006/relationships/slideLayout" Target="../slideLayouts/slideLayout26.xml"/></Relationships>
</file>

<file path=ppt/slides/_rels/slide3.xml.rels><?xml version="1.0" encoding="UTF-8" standalone="yes"?>
<Relationships xmlns="http://schemas.openxmlformats.org/package/2006/relationships"><Relationship Id="rId2" Type="http://schemas.openxmlformats.org/officeDocument/2006/relationships/image" Target="../media/image26.png"/><Relationship Id="rId1" Type="http://schemas.openxmlformats.org/officeDocument/2006/relationships/slideLayout" Target="../slideLayouts/slideLayout169.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88.xml"/></Relationships>
</file>

<file path=ppt/slides/_rels/slide5.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3.xml"/><Relationship Id="rId1" Type="http://schemas.openxmlformats.org/officeDocument/2006/relationships/slideLayout" Target="../slideLayouts/slideLayout24.xml"/></Relationships>
</file>

<file path=ppt/slides/_rels/slide6.xml.rels><?xml version="1.0" encoding="UTF-8" standalone="yes"?>
<Relationships xmlns="http://schemas.openxmlformats.org/package/2006/relationships"><Relationship Id="rId3" Type="http://schemas.openxmlformats.org/officeDocument/2006/relationships/image" Target="../media/image28.png"/><Relationship Id="rId2" Type="http://schemas.openxmlformats.org/officeDocument/2006/relationships/notesSlide" Target="../notesSlides/notesSlide4.xml"/><Relationship Id="rId1" Type="http://schemas.openxmlformats.org/officeDocument/2006/relationships/slideLayout" Target="../slideLayouts/slideLayout9.xml"/></Relationships>
</file>

<file path=ppt/slides/_rels/slide7.xml.rels><?xml version="1.0" encoding="UTF-8" standalone="yes"?>
<Relationships xmlns="http://schemas.openxmlformats.org/package/2006/relationships"><Relationship Id="rId3" Type="http://schemas.openxmlformats.org/officeDocument/2006/relationships/image" Target="../media/image29.png"/><Relationship Id="rId2" Type="http://schemas.openxmlformats.org/officeDocument/2006/relationships/notesSlide" Target="../notesSlides/notesSlide5.xml"/><Relationship Id="rId1" Type="http://schemas.openxmlformats.org/officeDocument/2006/relationships/slideLayout" Target="../slideLayouts/slideLayout9.xml"/></Relationships>
</file>

<file path=ppt/slides/_rels/slide8.xml.rels><?xml version="1.0" encoding="UTF-8" standalone="yes"?>
<Relationships xmlns="http://schemas.openxmlformats.org/package/2006/relationships"><Relationship Id="rId3" Type="http://schemas.openxmlformats.org/officeDocument/2006/relationships/image" Target="../media/image30.png"/><Relationship Id="rId2" Type="http://schemas.openxmlformats.org/officeDocument/2006/relationships/notesSlide" Target="../notesSlides/notesSlide6.xml"/><Relationship Id="rId1" Type="http://schemas.openxmlformats.org/officeDocument/2006/relationships/slideLayout" Target="../slideLayouts/slideLayout9.xml"/><Relationship Id="rId4" Type="http://schemas.openxmlformats.org/officeDocument/2006/relationships/hyperlink" Target="file:///C:\Users\tcallanan\Desktop\Whiteboard-Templates-17.9.pps" TargetMode="External"/></Relationships>
</file>

<file path=ppt/slides/_rels/slide9.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notesSlide" Target="../notesSlides/notesSlide7.xml"/><Relationship Id="rId1" Type="http://schemas.openxmlformats.org/officeDocument/2006/relationships/slideLayout" Target="../slideLayouts/slideLayout48.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9945"/>
        <p:cNvGrpSpPr/>
        <p:nvPr/>
      </p:nvGrpSpPr>
      <p:grpSpPr>
        <a:xfrm>
          <a:off x="0" y="0"/>
          <a:ext cx="0" cy="0"/>
          <a:chOff x="0" y="0"/>
          <a:chExt cx="0" cy="0"/>
        </a:xfrm>
      </p:grpSpPr>
      <p:sp>
        <p:nvSpPr>
          <p:cNvPr id="9946" name="Google Shape;9946;p99"/>
          <p:cNvSpPr txBox="1">
            <a:spLocks noGrp="1"/>
          </p:cNvSpPr>
          <p:nvPr>
            <p:ph type="title"/>
          </p:nvPr>
        </p:nvSpPr>
        <p:spPr>
          <a:xfrm>
            <a:off x="5221340" y="1842356"/>
            <a:ext cx="3468300" cy="948345"/>
          </a:xfrm>
          <a:prstGeom prst="rect">
            <a:avLst/>
          </a:prstGeom>
        </p:spPr>
        <p:txBody>
          <a:bodyPr spcFirstLastPara="1" wrap="square" lIns="0" tIns="0" rIns="0" bIns="0" anchor="b" anchorCtr="0">
            <a:noAutofit/>
          </a:bodyPr>
          <a:lstStyle/>
          <a:p>
            <a:pPr marL="0" lvl="0" indent="0" algn="l" rtl="0">
              <a:spcBef>
                <a:spcPts val="0"/>
              </a:spcBef>
              <a:spcAft>
                <a:spcPts val="0"/>
              </a:spcAft>
              <a:buNone/>
            </a:pPr>
            <a:r>
              <a:rPr lang="en-IE" dirty="0" smtClean="0"/>
              <a:t>Effective GeoGebra</a:t>
            </a:r>
            <a:endParaRPr dirty="0"/>
          </a:p>
        </p:txBody>
      </p:sp>
      <p:sp>
        <p:nvSpPr>
          <p:cNvPr id="2" name="Text Placeholder 1"/>
          <p:cNvSpPr>
            <a:spLocks noGrp="1"/>
          </p:cNvSpPr>
          <p:nvPr>
            <p:ph type="body" idx="1"/>
          </p:nvPr>
        </p:nvSpPr>
        <p:spPr/>
        <p:txBody>
          <a:bodyPr/>
          <a:lstStyle/>
          <a:p>
            <a:endParaRPr lang="en-IE" dirty="0"/>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41" name="Footer Placeholder 3"/>
          <p:cNvSpPr txBox="1"/>
          <p:nvPr/>
        </p:nvSpPr>
        <p:spPr>
          <a:xfrm>
            <a:off x="521549" y="4812406"/>
            <a:ext cx="4185467" cy="16158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34289" rIns="34289">
            <a:spAutoFit/>
          </a:bodyPr>
          <a:lstStyle>
            <a:lvl1pPr>
              <a:defRPr sz="600">
                <a:solidFill>
                  <a:schemeClr val="accent2"/>
                </a:solidFill>
              </a:defRPr>
            </a:lvl1pPr>
          </a:lstStyle>
          <a:p>
            <a:pPr defTabSz="685800" hangingPunct="0">
              <a:buClrTx/>
            </a:pPr>
            <a:r>
              <a:rPr sz="450">
                <a:solidFill>
                  <a:srgbClr val="408763"/>
                </a:solidFill>
                <a:latin typeface="Calibri Light"/>
                <a:cs typeface="Calibri Light"/>
                <a:sym typeface="Calibri Light"/>
              </a:rPr>
              <a:t>This is the slide footer and goes here</a:t>
            </a:r>
          </a:p>
        </p:txBody>
      </p:sp>
      <p:sp>
        <p:nvSpPr>
          <p:cNvPr id="3242" name="Title 1"/>
          <p:cNvSpPr txBox="1">
            <a:spLocks noGrp="1"/>
          </p:cNvSpPr>
          <p:nvPr>
            <p:ph type="title"/>
          </p:nvPr>
        </p:nvSpPr>
        <p:spPr>
          <a:xfrm>
            <a:off x="4162013" y="2719262"/>
            <a:ext cx="5179274" cy="594805"/>
          </a:xfrm>
          <a:prstGeom prst="rect">
            <a:avLst/>
          </a:prstGeom>
        </p:spPr>
        <p:txBody>
          <a:bodyPr>
            <a:normAutofit fontScale="90000"/>
          </a:bodyPr>
          <a:lstStyle>
            <a:lvl1pPr defTabSz="731520">
              <a:defRPr sz="5360" u="sng"/>
            </a:lvl1pPr>
          </a:lstStyle>
          <a:p>
            <a:r>
              <a:t>GeoGebra</a:t>
            </a:r>
          </a:p>
        </p:txBody>
      </p:sp>
      <p:sp>
        <p:nvSpPr>
          <p:cNvPr id="3243" name="Date Placeholder 2"/>
          <p:cNvSpPr txBox="1"/>
          <p:nvPr/>
        </p:nvSpPr>
        <p:spPr>
          <a:xfrm>
            <a:off x="521549" y="4872453"/>
            <a:ext cx="4185467" cy="16158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34289" rIns="34289">
            <a:spAutoFit/>
          </a:bodyPr>
          <a:lstStyle>
            <a:lvl1pPr>
              <a:defRPr sz="600">
                <a:solidFill>
                  <a:schemeClr val="accent2"/>
                </a:solidFill>
              </a:defRPr>
            </a:lvl1pPr>
          </a:lstStyle>
          <a:p>
            <a:pPr defTabSz="685800" hangingPunct="0">
              <a:buClrTx/>
            </a:pPr>
            <a:r>
              <a:rPr sz="450">
                <a:solidFill>
                  <a:srgbClr val="408763"/>
                </a:solidFill>
                <a:latin typeface="Calibri Light"/>
                <a:cs typeface="Calibri Light"/>
                <a:sym typeface="Calibri Light"/>
              </a:rPr>
              <a:t>August 27, 2018</a:t>
            </a:r>
          </a:p>
        </p:txBody>
      </p:sp>
      <p:sp>
        <p:nvSpPr>
          <p:cNvPr id="3244" name="Slide Number Placeholder 4"/>
          <p:cNvSpPr txBox="1">
            <a:spLocks noGrp="1"/>
          </p:cNvSpPr>
          <p:nvPr>
            <p:ph type="sldNum" sz="quarter" idx="2"/>
          </p:nvPr>
        </p:nvSpPr>
        <p:spPr>
          <a:xfrm>
            <a:off x="310379" y="4765685"/>
            <a:ext cx="275073" cy="276999"/>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a:lstStyle/>
          <a:p>
            <a:pPr defTabSz="685800" hangingPunct="0">
              <a:buClrTx/>
            </a:pPr>
            <a:fld id="{86CB4B4D-7CA3-9044-876B-883B54F8677D}" type="slidenum">
              <a:rPr>
                <a:solidFill>
                  <a:srgbClr val="408763"/>
                </a:solidFill>
                <a:latin typeface="Calibri"/>
                <a:cs typeface="Calibri"/>
              </a:rPr>
              <a:pPr defTabSz="685800" hangingPunct="0">
                <a:buClrTx/>
              </a:pPr>
              <a:t>10</a:t>
            </a:fld>
            <a:endParaRPr>
              <a:solidFill>
                <a:srgbClr val="408763"/>
              </a:solidFill>
              <a:latin typeface="Calibri"/>
              <a:cs typeface="Calibri"/>
            </a:endParaRPr>
          </a:p>
        </p:txBody>
      </p:sp>
      <p:pic>
        <p:nvPicPr>
          <p:cNvPr id="3245" name="Picture Placeholder 5" descr="Picture Placeholder 5"/>
          <p:cNvPicPr>
            <a:picLocks noGrp="1" noChangeAspect="1"/>
          </p:cNvPicPr>
          <p:nvPr>
            <p:ph type="pic" idx="13"/>
          </p:nvPr>
        </p:nvPicPr>
        <p:blipFill>
          <a:blip r:embed="rId2">
            <a:extLst/>
          </a:blip>
          <a:srcRect l="9129" t="5710" r="29338" b="5710"/>
          <a:stretch>
            <a:fillRect/>
          </a:stretch>
        </p:blipFill>
        <p:spPr>
          <a:xfrm>
            <a:off x="-7145" y="0"/>
            <a:ext cx="4579165" cy="5143500"/>
          </a:xfrm>
          <a:custGeom>
            <a:avLst/>
            <a:gdLst/>
            <a:ahLst/>
            <a:cxnLst>
              <a:cxn ang="0">
                <a:pos x="wd2" y="hd2"/>
              </a:cxn>
              <a:cxn ang="5400000">
                <a:pos x="wd2" y="hd2"/>
              </a:cxn>
              <a:cxn ang="10800000">
                <a:pos x="wd2" y="hd2"/>
              </a:cxn>
              <a:cxn ang="16200000">
                <a:pos x="wd2" y="hd2"/>
              </a:cxn>
            </a:cxnLst>
            <a:rect l="0" t="0" r="r" b="b"/>
            <a:pathLst>
              <a:path w="21578" h="21600" extrusionOk="0">
                <a:moveTo>
                  <a:pt x="0" y="0"/>
                </a:moveTo>
                <a:lnTo>
                  <a:pt x="34" y="21600"/>
                </a:lnTo>
                <a:lnTo>
                  <a:pt x="16192" y="21600"/>
                </a:lnTo>
                <a:cubicBezTo>
                  <a:pt x="16141" y="19590"/>
                  <a:pt x="15866" y="14550"/>
                  <a:pt x="16764" y="10950"/>
                </a:cubicBezTo>
                <a:cubicBezTo>
                  <a:pt x="17662" y="7350"/>
                  <a:pt x="21600" y="2130"/>
                  <a:pt x="21578" y="0"/>
                </a:cubicBezTo>
                <a:lnTo>
                  <a:pt x="0" y="0"/>
                </a:lnTo>
                <a:close/>
              </a:path>
            </a:pathLst>
          </a:custGeom>
        </p:spPr>
      </p:pic>
    </p:spTree>
    <p:extLst>
      <p:ext uri="{BB962C8B-B14F-4D97-AF65-F5344CB8AC3E}">
        <p14:creationId xmlns:p14="http://schemas.microsoft.com/office/powerpoint/2010/main" val="3530544961"/>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a14="http://schemas.microsoft.com/office/drawing/2010/main" xmlns:m="http://schemas.openxmlformats.org/officeDocument/2006/math" xmlns="">
      <p:transition spd="slow">
        <p:fade/>
      </p:transition>
    </mc:Fallback>
  </mc:AlternateContent>
  <p:timing>
    <p:tnLst>
      <p:par>
        <p:cT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096"/>
        <p:cNvGrpSpPr/>
        <p:nvPr/>
      </p:nvGrpSpPr>
      <p:grpSpPr>
        <a:xfrm>
          <a:off x="0" y="0"/>
          <a:ext cx="0" cy="0"/>
          <a:chOff x="0" y="0"/>
          <a:chExt cx="0" cy="0"/>
        </a:xfrm>
      </p:grpSpPr>
      <p:sp>
        <p:nvSpPr>
          <p:cNvPr id="5097" name="Google Shape;5097;p57"/>
          <p:cNvSpPr txBox="1">
            <a:spLocks noGrp="1"/>
          </p:cNvSpPr>
          <p:nvPr>
            <p:ph type="title"/>
          </p:nvPr>
        </p:nvSpPr>
        <p:spPr>
          <a:xfrm>
            <a:off x="386100" y="673212"/>
            <a:ext cx="3942450" cy="594900"/>
          </a:xfrm>
          <a:prstGeom prst="rect">
            <a:avLst/>
          </a:prstGeom>
          <a:noFill/>
          <a:ln>
            <a:noFill/>
          </a:ln>
        </p:spPr>
        <p:txBody>
          <a:bodyPr spcFirstLastPara="1" wrap="square" lIns="0" tIns="0" rIns="0" bIns="0" anchor="b" anchorCtr="0">
            <a:noAutofit/>
          </a:bodyPr>
          <a:lstStyle/>
          <a:p>
            <a:pPr marL="342900"/>
            <a:r>
              <a:rPr lang="en-GB" sz="2400"/>
              <a:t>Introduction to GeoGebra</a:t>
            </a:r>
            <a:endParaRPr sz="2400"/>
          </a:p>
        </p:txBody>
      </p:sp>
      <p:sp>
        <p:nvSpPr>
          <p:cNvPr id="5098" name="Google Shape;5098;p57"/>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11</a:t>
            </a:fld>
            <a:endParaRPr>
              <a:solidFill>
                <a:srgbClr val="408763"/>
              </a:solidFill>
            </a:endParaRPr>
          </a:p>
        </p:txBody>
      </p:sp>
      <p:sp>
        <p:nvSpPr>
          <p:cNvPr id="5099" name="Google Shape;5099;p57"/>
          <p:cNvSpPr txBox="1">
            <a:spLocks noGrp="1"/>
          </p:cNvSpPr>
          <p:nvPr>
            <p:ph type="body" idx="1"/>
          </p:nvPr>
        </p:nvSpPr>
        <p:spPr>
          <a:xfrm>
            <a:off x="386100" y="1556288"/>
            <a:ext cx="8122500" cy="3210975"/>
          </a:xfrm>
          <a:prstGeom prst="rect">
            <a:avLst/>
          </a:prstGeom>
          <a:noFill/>
          <a:ln>
            <a:noFill/>
          </a:ln>
        </p:spPr>
        <p:txBody>
          <a:bodyPr spcFirstLastPara="1" wrap="square" lIns="0" tIns="0" rIns="0" bIns="0" anchor="t" anchorCtr="0">
            <a:noAutofit/>
          </a:bodyPr>
          <a:lstStyle/>
          <a:p>
            <a:pPr marL="0" indent="0"/>
            <a:r>
              <a:rPr lang="en-GB" sz="1800" dirty="0"/>
              <a:t>iOS: GeoGebra Classic</a:t>
            </a:r>
            <a:endParaRPr sz="1800" dirty="0"/>
          </a:p>
          <a:p>
            <a:pPr marL="0" indent="0"/>
            <a:r>
              <a:rPr lang="en-GB" sz="1800" dirty="0"/>
              <a:t>Android: GeoGebra Geometry</a:t>
            </a:r>
            <a:endParaRPr sz="1800" dirty="0"/>
          </a:p>
          <a:p>
            <a:pPr marL="0" indent="0"/>
            <a:r>
              <a:rPr lang="en-GB" sz="1800" dirty="0"/>
              <a:t>Laptop/PC: GeoGebra Version 6</a:t>
            </a:r>
            <a:endParaRPr sz="1800" dirty="0"/>
          </a:p>
          <a:p>
            <a:pPr marL="0" indent="0"/>
            <a:endParaRPr sz="1800" dirty="0"/>
          </a:p>
          <a:p>
            <a:pPr marL="0" indent="0"/>
            <a:endParaRPr sz="1800" dirty="0"/>
          </a:p>
          <a:p>
            <a:pPr marL="0" indent="0"/>
            <a:r>
              <a:rPr lang="en-GB" sz="1800" dirty="0"/>
              <a:t>Web: </a:t>
            </a:r>
            <a:r>
              <a:rPr lang="en-GB" sz="1800" b="1" u="sng" dirty="0">
                <a:solidFill>
                  <a:schemeClr val="hlink"/>
                </a:solidFill>
                <a:hlinkClick r:id="rId3"/>
              </a:rPr>
              <a:t>http://www.geogebra.org</a:t>
            </a:r>
            <a:r>
              <a:rPr lang="en-GB" sz="1800" b="1" dirty="0"/>
              <a:t> </a:t>
            </a:r>
            <a:endParaRPr sz="1800" b="1" dirty="0"/>
          </a:p>
          <a:p>
            <a:pPr marL="0" indent="0"/>
            <a:r>
              <a:rPr lang="en-GB" sz="1800" dirty="0"/>
              <a:t>Click ‘start graphing’</a:t>
            </a:r>
            <a:endParaRPr sz="1800" dirty="0"/>
          </a:p>
          <a:p>
            <a:pPr marL="0" indent="0"/>
            <a:r>
              <a:rPr lang="en-GB" sz="1800" dirty="0"/>
              <a:t>Click the menu on the left</a:t>
            </a:r>
            <a:endParaRPr sz="1800" dirty="0"/>
          </a:p>
          <a:p>
            <a:pPr marL="0" indent="0"/>
            <a:r>
              <a:rPr lang="en-GB" sz="1800" dirty="0"/>
              <a:t>Apps</a:t>
            </a:r>
            <a:endParaRPr sz="1800" dirty="0"/>
          </a:p>
          <a:p>
            <a:pPr marL="0" indent="0"/>
            <a:r>
              <a:rPr lang="en-GB" sz="1800" dirty="0"/>
              <a:t>GeoGebra Classic </a:t>
            </a:r>
            <a:endParaRPr sz="1800" dirty="0"/>
          </a:p>
          <a:p>
            <a:pPr marL="0" indent="0">
              <a:spcAft>
                <a:spcPts val="300"/>
              </a:spcAft>
            </a:pPr>
            <a:endParaRPr sz="1800" dirty="0"/>
          </a:p>
        </p:txBody>
      </p:sp>
      <p:pic>
        <p:nvPicPr>
          <p:cNvPr id="5100" name="Google Shape;5100;p57"/>
          <p:cNvPicPr preferRelativeResize="0"/>
          <p:nvPr/>
        </p:nvPicPr>
        <p:blipFill rotWithShape="1">
          <a:blip r:embed="rId4">
            <a:alphaModFix/>
          </a:blip>
          <a:srcRect/>
          <a:stretch/>
        </p:blipFill>
        <p:spPr>
          <a:xfrm>
            <a:off x="5096400" y="1666069"/>
            <a:ext cx="2797444" cy="2797444"/>
          </a:xfrm>
          <a:prstGeom prst="rect">
            <a:avLst/>
          </a:prstGeom>
          <a:noFill/>
          <a:ln>
            <a:noFill/>
          </a:ln>
        </p:spPr>
      </p:pic>
    </p:spTree>
    <p:extLst>
      <p:ext uri="{BB962C8B-B14F-4D97-AF65-F5344CB8AC3E}">
        <p14:creationId xmlns:p14="http://schemas.microsoft.com/office/powerpoint/2010/main" val="2882506034"/>
      </p:ext>
    </p:extLst>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105"/>
        <p:cNvGrpSpPr/>
        <p:nvPr/>
      </p:nvGrpSpPr>
      <p:grpSpPr>
        <a:xfrm>
          <a:off x="0" y="0"/>
          <a:ext cx="0" cy="0"/>
          <a:chOff x="0" y="0"/>
          <a:chExt cx="0" cy="0"/>
        </a:xfrm>
      </p:grpSpPr>
      <p:sp>
        <p:nvSpPr>
          <p:cNvPr id="5106" name="Google Shape;5106;p58"/>
          <p:cNvSpPr txBox="1">
            <a:spLocks noGrp="1"/>
          </p:cNvSpPr>
          <p:nvPr>
            <p:ph type="title"/>
          </p:nvPr>
        </p:nvSpPr>
        <p:spPr>
          <a:xfrm>
            <a:off x="227963" y="157913"/>
            <a:ext cx="2996325" cy="452925"/>
          </a:xfrm>
          <a:prstGeom prst="rect">
            <a:avLst/>
          </a:prstGeom>
          <a:noFill/>
          <a:ln>
            <a:noFill/>
          </a:ln>
        </p:spPr>
        <p:txBody>
          <a:bodyPr spcFirstLastPara="1" wrap="square" lIns="0" tIns="0" rIns="0" bIns="0" anchor="b" anchorCtr="0">
            <a:noAutofit/>
          </a:bodyPr>
          <a:lstStyle/>
          <a:p>
            <a:r>
              <a:rPr lang="en-GB" sz="2400" dirty="0"/>
              <a:t>Support Resources</a:t>
            </a:r>
            <a:endParaRPr sz="2400" dirty="0"/>
          </a:p>
        </p:txBody>
      </p:sp>
      <p:sp>
        <p:nvSpPr>
          <p:cNvPr id="5107" name="Google Shape;5107;p58"/>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12</a:t>
            </a:fld>
            <a:endParaRPr>
              <a:solidFill>
                <a:srgbClr val="408763"/>
              </a:solidFill>
            </a:endParaRPr>
          </a:p>
        </p:txBody>
      </p:sp>
      <p:sp>
        <p:nvSpPr>
          <p:cNvPr id="5109" name="Google Shape;5109;p58"/>
          <p:cNvSpPr txBox="1"/>
          <p:nvPr/>
        </p:nvSpPr>
        <p:spPr>
          <a:xfrm>
            <a:off x="113363" y="620306"/>
            <a:ext cx="4027725" cy="523125"/>
          </a:xfrm>
          <a:prstGeom prst="rect">
            <a:avLst/>
          </a:prstGeom>
          <a:noFill/>
          <a:ln>
            <a:noFill/>
          </a:ln>
        </p:spPr>
        <p:txBody>
          <a:bodyPr spcFirstLastPara="1" wrap="square" lIns="68569" tIns="68569" rIns="68569" bIns="68569" anchor="ctr" anchorCtr="0">
            <a:noAutofit/>
          </a:bodyPr>
          <a:lstStyle/>
          <a:p>
            <a:pPr defTabSz="685800">
              <a:lnSpc>
                <a:spcPct val="90000"/>
              </a:lnSpc>
              <a:spcBef>
                <a:spcPts val="300"/>
              </a:spcBef>
              <a:spcAft>
                <a:spcPts val="300"/>
              </a:spcAft>
              <a:buSzPts val="2400"/>
              <a:defRPr/>
            </a:pPr>
            <a:r>
              <a:rPr lang="en-GB" sz="1800" b="1" dirty="0">
                <a:solidFill>
                  <a:srgbClr val="12436F"/>
                </a:solidFill>
                <a:latin typeface="Calibri"/>
                <a:ea typeface="Calibri"/>
                <a:cs typeface="Calibri"/>
                <a:sym typeface="Calibri"/>
              </a:rPr>
              <a:t> </a:t>
            </a:r>
            <a:r>
              <a:rPr lang="en-GB" sz="1800" b="1" u="sng" dirty="0">
                <a:solidFill>
                  <a:srgbClr val="595959"/>
                </a:solidFill>
                <a:latin typeface="Calibri"/>
                <a:ea typeface="Calibri"/>
                <a:cs typeface="Calibri"/>
                <a:sym typeface="Calibri"/>
                <a:hlinkClick r:id="rId3"/>
              </a:rPr>
              <a:t>https://wiki.geogebra.org/en/Manual</a:t>
            </a:r>
            <a:endParaRPr sz="1050" dirty="0"/>
          </a:p>
        </p:txBody>
      </p:sp>
      <p:pic>
        <p:nvPicPr>
          <p:cNvPr id="5110" name="Google Shape;5110;p58"/>
          <p:cNvPicPr preferRelativeResize="0"/>
          <p:nvPr/>
        </p:nvPicPr>
        <p:blipFill rotWithShape="1">
          <a:blip r:embed="rId4">
            <a:alphaModFix/>
          </a:blip>
          <a:srcRect l="10943" t="14081" r="13218" b="21473"/>
          <a:stretch/>
        </p:blipFill>
        <p:spPr>
          <a:xfrm>
            <a:off x="4746244" y="1426332"/>
            <a:ext cx="3640108" cy="1739137"/>
          </a:xfrm>
          <a:prstGeom prst="rect">
            <a:avLst/>
          </a:prstGeom>
          <a:noFill/>
          <a:ln>
            <a:noFill/>
          </a:ln>
        </p:spPr>
      </p:pic>
      <p:sp>
        <p:nvSpPr>
          <p:cNvPr id="5111" name="Google Shape;5111;p58"/>
          <p:cNvSpPr txBox="1"/>
          <p:nvPr/>
        </p:nvSpPr>
        <p:spPr>
          <a:xfrm>
            <a:off x="4746244" y="689269"/>
            <a:ext cx="4174875" cy="592875"/>
          </a:xfrm>
          <a:prstGeom prst="rect">
            <a:avLst/>
          </a:prstGeom>
          <a:noFill/>
          <a:ln>
            <a:noFill/>
          </a:ln>
        </p:spPr>
        <p:txBody>
          <a:bodyPr spcFirstLastPara="1" wrap="square" lIns="68569" tIns="68569" rIns="68569" bIns="68569" anchor="ctr" anchorCtr="0">
            <a:noAutofit/>
          </a:bodyPr>
          <a:lstStyle/>
          <a:p>
            <a:pPr defTabSz="685800">
              <a:lnSpc>
                <a:spcPct val="90000"/>
              </a:lnSpc>
              <a:spcBef>
                <a:spcPts val="300"/>
              </a:spcBef>
              <a:buSzPts val="2400"/>
              <a:defRPr/>
            </a:pPr>
            <a:r>
              <a:rPr lang="en-GB" sz="1800">
                <a:solidFill>
                  <a:srgbClr val="12436F"/>
                </a:solidFill>
                <a:latin typeface="Calibri"/>
                <a:ea typeface="Calibri"/>
                <a:cs typeface="Calibri"/>
                <a:sym typeface="Calibri"/>
              </a:rPr>
              <a:t>Project Maths Website</a:t>
            </a:r>
            <a:endParaRPr sz="1800">
              <a:solidFill>
                <a:srgbClr val="12436F"/>
              </a:solidFill>
              <a:latin typeface="Calibri"/>
              <a:ea typeface="Calibri"/>
              <a:cs typeface="Calibri"/>
              <a:sym typeface="Calibri"/>
            </a:endParaRPr>
          </a:p>
          <a:p>
            <a:pPr defTabSz="685800">
              <a:lnSpc>
                <a:spcPct val="90000"/>
              </a:lnSpc>
              <a:spcBef>
                <a:spcPts val="300"/>
              </a:spcBef>
              <a:spcAft>
                <a:spcPts val="300"/>
              </a:spcAft>
              <a:buSzPts val="2400"/>
              <a:defRPr/>
            </a:pPr>
            <a:r>
              <a:rPr lang="en-GB" sz="1800" b="1" u="sng">
                <a:solidFill>
                  <a:srgbClr val="595959"/>
                </a:solidFill>
                <a:latin typeface="Calibri"/>
                <a:ea typeface="Calibri"/>
                <a:cs typeface="Calibri"/>
                <a:sym typeface="Calibri"/>
                <a:hlinkClick r:id="rId5"/>
              </a:rPr>
              <a:t>https://tinyurl.com/PMGeoGebra</a:t>
            </a:r>
            <a:endParaRPr sz="1800" b="1">
              <a:solidFill>
                <a:srgbClr val="12436F"/>
              </a:solidFill>
              <a:latin typeface="Calibri"/>
              <a:ea typeface="Calibri"/>
              <a:cs typeface="Calibri"/>
              <a:sym typeface="Calibri"/>
            </a:endParaRPr>
          </a:p>
        </p:txBody>
      </p:sp>
      <p:pic>
        <p:nvPicPr>
          <p:cNvPr id="5112" name="Google Shape;5112;p58"/>
          <p:cNvPicPr preferRelativeResize="0"/>
          <p:nvPr/>
        </p:nvPicPr>
        <p:blipFill rotWithShape="1">
          <a:blip r:embed="rId6">
            <a:alphaModFix/>
          </a:blip>
          <a:srcRect t="18575" r="1554" b="45485"/>
          <a:stretch/>
        </p:blipFill>
        <p:spPr>
          <a:xfrm>
            <a:off x="332400" y="3717563"/>
            <a:ext cx="4339688" cy="890701"/>
          </a:xfrm>
          <a:prstGeom prst="rect">
            <a:avLst/>
          </a:prstGeom>
          <a:noFill/>
          <a:ln>
            <a:noFill/>
          </a:ln>
        </p:spPr>
      </p:pic>
      <p:sp>
        <p:nvSpPr>
          <p:cNvPr id="5113" name="Google Shape;5113;p58"/>
          <p:cNvSpPr txBox="1"/>
          <p:nvPr/>
        </p:nvSpPr>
        <p:spPr>
          <a:xfrm>
            <a:off x="227963" y="3328781"/>
            <a:ext cx="4027725" cy="452925"/>
          </a:xfrm>
          <a:prstGeom prst="rect">
            <a:avLst/>
          </a:prstGeom>
          <a:noFill/>
          <a:ln>
            <a:noFill/>
          </a:ln>
        </p:spPr>
        <p:txBody>
          <a:bodyPr spcFirstLastPara="1" wrap="square" lIns="68569" tIns="68569" rIns="68569" bIns="68569" anchor="ctr" anchorCtr="0">
            <a:noAutofit/>
          </a:bodyPr>
          <a:lstStyle/>
          <a:p>
            <a:pPr defTabSz="685800">
              <a:lnSpc>
                <a:spcPct val="90000"/>
              </a:lnSpc>
              <a:spcBef>
                <a:spcPts val="300"/>
              </a:spcBef>
              <a:buSzPts val="2400"/>
              <a:defRPr/>
            </a:pPr>
            <a:r>
              <a:rPr lang="en-GB" sz="1800" b="1">
                <a:solidFill>
                  <a:srgbClr val="12436F"/>
                </a:solidFill>
                <a:latin typeface="Calibri"/>
                <a:ea typeface="Calibri"/>
                <a:cs typeface="Calibri"/>
                <a:sym typeface="Calibri"/>
              </a:rPr>
              <a:t> </a:t>
            </a:r>
            <a:r>
              <a:rPr lang="en-GB" sz="1800" b="1" u="sng">
                <a:solidFill>
                  <a:srgbClr val="595959"/>
                </a:solidFill>
                <a:latin typeface="Calibri"/>
                <a:ea typeface="Calibri"/>
                <a:cs typeface="Calibri"/>
                <a:sym typeface="Calibri"/>
                <a:hlinkClick r:id="rId7"/>
              </a:rPr>
              <a:t>www.scoilnet.ie</a:t>
            </a:r>
            <a:endParaRPr sz="1800" b="1">
              <a:solidFill>
                <a:srgbClr val="12436F"/>
              </a:solidFill>
              <a:latin typeface="Calibri"/>
              <a:ea typeface="Calibri"/>
              <a:cs typeface="Calibri"/>
              <a:sym typeface="Calibri"/>
            </a:endParaRPr>
          </a:p>
          <a:p>
            <a:pPr defTabSz="685800">
              <a:lnSpc>
                <a:spcPct val="90000"/>
              </a:lnSpc>
              <a:spcBef>
                <a:spcPts val="300"/>
              </a:spcBef>
              <a:spcAft>
                <a:spcPts val="300"/>
              </a:spcAft>
              <a:buSzPts val="2400"/>
              <a:defRPr/>
            </a:pPr>
            <a:endParaRPr sz="1800" b="1">
              <a:solidFill>
                <a:srgbClr val="12436F"/>
              </a:solidFill>
              <a:latin typeface="Calibri"/>
              <a:ea typeface="Calibri"/>
              <a:cs typeface="Calibri"/>
              <a:sym typeface="Calibri"/>
            </a:endParaRPr>
          </a:p>
        </p:txBody>
      </p:sp>
      <p:pic>
        <p:nvPicPr>
          <p:cNvPr id="5114" name="Google Shape;5114;p58"/>
          <p:cNvPicPr preferRelativeResize="0"/>
          <p:nvPr/>
        </p:nvPicPr>
        <p:blipFill>
          <a:blip r:embed="rId8">
            <a:alphaModFix/>
          </a:blip>
          <a:stretch>
            <a:fillRect/>
          </a:stretch>
        </p:blipFill>
        <p:spPr>
          <a:xfrm>
            <a:off x="5750063" y="3165464"/>
            <a:ext cx="2468391" cy="1334518"/>
          </a:xfrm>
          <a:prstGeom prst="rect">
            <a:avLst/>
          </a:prstGeom>
          <a:noFill/>
          <a:ln>
            <a:noFill/>
          </a:ln>
        </p:spPr>
      </p:pic>
      <p:pic>
        <p:nvPicPr>
          <p:cNvPr id="2" name="Picture 1"/>
          <p:cNvPicPr>
            <a:picLocks noChangeAspect="1"/>
          </p:cNvPicPr>
          <p:nvPr/>
        </p:nvPicPr>
        <p:blipFill rotWithShape="1">
          <a:blip r:embed="rId9"/>
          <a:srcRect l="3823" t="14304" r="20334" b="24172"/>
          <a:stretch/>
        </p:blipFill>
        <p:spPr>
          <a:xfrm>
            <a:off x="186130" y="1152899"/>
            <a:ext cx="3882189" cy="1770599"/>
          </a:xfrm>
          <a:prstGeom prst="rect">
            <a:avLst/>
          </a:prstGeom>
        </p:spPr>
      </p:pic>
    </p:spTree>
    <p:extLst>
      <p:ext uri="{BB962C8B-B14F-4D97-AF65-F5344CB8AC3E}">
        <p14:creationId xmlns:p14="http://schemas.microsoft.com/office/powerpoint/2010/main" val="1070755572"/>
      </p:ext>
    </p:extLst>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386099" y="406994"/>
            <a:ext cx="3942436" cy="594804"/>
          </a:xfrm>
        </p:spPr>
        <p:txBody>
          <a:bodyPr/>
          <a:lstStyle/>
          <a:p>
            <a:r>
              <a:rPr lang="en-IE" sz="2400" dirty="0" smtClean="0"/>
              <a:t>Discussion:</a:t>
            </a:r>
            <a:endParaRPr lang="en-IE" sz="2400" dirty="0"/>
          </a:p>
        </p:txBody>
      </p:sp>
      <p:sp>
        <p:nvSpPr>
          <p:cNvPr id="3" name="Slide Number Placeholder 2"/>
          <p:cNvSpPr>
            <a:spLocks noGrp="1"/>
          </p:cNvSpPr>
          <p:nvPr>
            <p:ph type="sldNum" idx="12"/>
          </p:nvPr>
        </p:nvSpPr>
        <p:spPr/>
        <p:txBody>
          <a:bodyPr/>
          <a:lstStyle/>
          <a:p>
            <a:pPr defTabSz="685800">
              <a:defRPr/>
            </a:pPr>
            <a:fld id="{00000000-1234-1234-1234-123412341234}" type="slidenum">
              <a:rPr lang="en-GB" smtClean="0">
                <a:solidFill>
                  <a:srgbClr val="408763"/>
                </a:solidFill>
              </a:rPr>
              <a:pPr defTabSz="685800">
                <a:defRPr/>
              </a:pPr>
              <a:t>13</a:t>
            </a:fld>
            <a:endParaRPr lang="en-GB">
              <a:solidFill>
                <a:srgbClr val="408763"/>
              </a:solidFill>
            </a:endParaRPr>
          </a:p>
        </p:txBody>
      </p:sp>
      <p:sp>
        <p:nvSpPr>
          <p:cNvPr id="4" name="Text Placeholder 3"/>
          <p:cNvSpPr>
            <a:spLocks noGrp="1"/>
          </p:cNvSpPr>
          <p:nvPr>
            <p:ph type="body" idx="1"/>
          </p:nvPr>
        </p:nvSpPr>
        <p:spPr>
          <a:xfrm>
            <a:off x="287962" y="1498363"/>
            <a:ext cx="7507745" cy="2772334"/>
          </a:xfrm>
        </p:spPr>
        <p:txBody>
          <a:bodyPr/>
          <a:lstStyle/>
          <a:p>
            <a:r>
              <a:rPr lang="en-IE" sz="1800" dirty="0" smtClean="0"/>
              <a:t>How would you introduce GeoGebra to a group of Students?</a:t>
            </a:r>
            <a:endParaRPr lang="en-IE" sz="1800" dirty="0"/>
          </a:p>
        </p:txBody>
      </p:sp>
      <p:pic>
        <p:nvPicPr>
          <p:cNvPr id="5" name="Google Shape;5216;p69"/>
          <p:cNvPicPr preferRelativeResize="0"/>
          <p:nvPr/>
        </p:nvPicPr>
        <p:blipFill rotWithShape="1">
          <a:blip r:embed="rId2">
            <a:alphaModFix/>
          </a:blip>
          <a:srcRect l="12649" t="5447" r="20173" b="6406"/>
          <a:stretch/>
        </p:blipFill>
        <p:spPr>
          <a:xfrm>
            <a:off x="3575119" y="2338086"/>
            <a:ext cx="2200647" cy="2280690"/>
          </a:xfrm>
          <a:prstGeom prst="rect">
            <a:avLst/>
          </a:prstGeom>
          <a:noFill/>
          <a:ln>
            <a:noFill/>
          </a:ln>
        </p:spPr>
      </p:pic>
    </p:spTree>
    <p:extLst>
      <p:ext uri="{BB962C8B-B14F-4D97-AF65-F5344CB8AC3E}">
        <p14:creationId xmlns:p14="http://schemas.microsoft.com/office/powerpoint/2010/main" val="1476375157"/>
      </p:ext>
    </p:extLst>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5128"/>
        <p:cNvGrpSpPr/>
        <p:nvPr/>
      </p:nvGrpSpPr>
      <p:grpSpPr>
        <a:xfrm>
          <a:off x="0" y="0"/>
          <a:ext cx="0" cy="0"/>
          <a:chOff x="0" y="0"/>
          <a:chExt cx="0" cy="0"/>
        </a:xfrm>
      </p:grpSpPr>
      <p:sp>
        <p:nvSpPr>
          <p:cNvPr id="5129" name="Google Shape;5129;p60"/>
          <p:cNvSpPr txBox="1">
            <a:spLocks noGrp="1"/>
          </p:cNvSpPr>
          <p:nvPr>
            <p:ph type="title"/>
          </p:nvPr>
        </p:nvSpPr>
        <p:spPr>
          <a:xfrm>
            <a:off x="287923" y="522741"/>
            <a:ext cx="3942450" cy="594900"/>
          </a:xfrm>
          <a:prstGeom prst="rect">
            <a:avLst/>
          </a:prstGeom>
          <a:noFill/>
          <a:ln>
            <a:noFill/>
          </a:ln>
        </p:spPr>
        <p:txBody>
          <a:bodyPr spcFirstLastPara="1" wrap="square" lIns="0" tIns="0" rIns="0" bIns="0" anchor="b" anchorCtr="0">
            <a:noAutofit/>
          </a:bodyPr>
          <a:lstStyle/>
          <a:p>
            <a:pPr indent="342900"/>
            <a:r>
              <a:rPr lang="en-GB" sz="2400" dirty="0"/>
              <a:t>Teacher-led demonstration</a:t>
            </a:r>
            <a:endParaRPr sz="2400" dirty="0"/>
          </a:p>
        </p:txBody>
      </p:sp>
      <p:sp>
        <p:nvSpPr>
          <p:cNvPr id="5130" name="Google Shape;5130;p60"/>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14</a:t>
            </a:fld>
            <a:endParaRPr>
              <a:solidFill>
                <a:srgbClr val="408763"/>
              </a:solidFill>
            </a:endParaRPr>
          </a:p>
        </p:txBody>
      </p:sp>
      <p:pic>
        <p:nvPicPr>
          <p:cNvPr id="5131" name="Google Shape;5131;p60"/>
          <p:cNvPicPr preferRelativeResize="0"/>
          <p:nvPr/>
        </p:nvPicPr>
        <p:blipFill rotWithShape="1">
          <a:blip r:embed="rId3">
            <a:alphaModFix/>
          </a:blip>
          <a:srcRect/>
          <a:stretch/>
        </p:blipFill>
        <p:spPr>
          <a:xfrm>
            <a:off x="3021563" y="1578900"/>
            <a:ext cx="2797444" cy="2797444"/>
          </a:xfrm>
          <a:prstGeom prst="rect">
            <a:avLst/>
          </a:prstGeom>
          <a:noFill/>
          <a:ln>
            <a:noFill/>
          </a:ln>
        </p:spPr>
      </p:pic>
    </p:spTree>
    <p:extLst>
      <p:ext uri="{BB962C8B-B14F-4D97-AF65-F5344CB8AC3E}">
        <p14:creationId xmlns:p14="http://schemas.microsoft.com/office/powerpoint/2010/main" val="606381978"/>
      </p:ext>
    </p:extLst>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5119"/>
        <p:cNvGrpSpPr/>
        <p:nvPr/>
      </p:nvGrpSpPr>
      <p:grpSpPr>
        <a:xfrm>
          <a:off x="0" y="0"/>
          <a:ext cx="0" cy="0"/>
          <a:chOff x="0" y="0"/>
          <a:chExt cx="0" cy="0"/>
        </a:xfrm>
      </p:grpSpPr>
      <p:sp>
        <p:nvSpPr>
          <p:cNvPr id="5120" name="Google Shape;5120;p59"/>
          <p:cNvSpPr txBox="1">
            <a:spLocks noGrp="1"/>
          </p:cNvSpPr>
          <p:nvPr>
            <p:ph type="title"/>
          </p:nvPr>
        </p:nvSpPr>
        <p:spPr>
          <a:xfrm>
            <a:off x="386100" y="603244"/>
            <a:ext cx="5630175" cy="664875"/>
          </a:xfrm>
          <a:prstGeom prst="rect">
            <a:avLst/>
          </a:prstGeom>
          <a:noFill/>
          <a:ln>
            <a:noFill/>
          </a:ln>
        </p:spPr>
        <p:txBody>
          <a:bodyPr spcFirstLastPara="1" wrap="square" lIns="0" tIns="0" rIns="0" bIns="0" anchor="b" anchorCtr="0">
            <a:noAutofit/>
          </a:bodyPr>
          <a:lstStyle/>
          <a:p>
            <a:pPr indent="342900"/>
            <a:r>
              <a:rPr lang="en-GB" sz="2400" dirty="0"/>
              <a:t>Task 1 - Geometry </a:t>
            </a:r>
            <a:endParaRPr sz="2400" dirty="0"/>
          </a:p>
          <a:p>
            <a:pPr indent="342900"/>
            <a:r>
              <a:rPr lang="en-GB" sz="2400" dirty="0"/>
              <a:t>Learning Outcomes</a:t>
            </a:r>
            <a:endParaRPr sz="2400" dirty="0"/>
          </a:p>
        </p:txBody>
      </p:sp>
      <p:sp>
        <p:nvSpPr>
          <p:cNvPr id="5121" name="Google Shape;5121;p59"/>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15</a:t>
            </a:fld>
            <a:endParaRPr>
              <a:solidFill>
                <a:srgbClr val="408763"/>
              </a:solidFill>
            </a:endParaRPr>
          </a:p>
        </p:txBody>
      </p:sp>
      <p:sp>
        <p:nvSpPr>
          <p:cNvPr id="5122" name="Google Shape;5122;p59"/>
          <p:cNvSpPr txBox="1">
            <a:spLocks noGrp="1"/>
          </p:cNvSpPr>
          <p:nvPr>
            <p:ph type="body" idx="1"/>
          </p:nvPr>
        </p:nvSpPr>
        <p:spPr>
          <a:xfrm>
            <a:off x="386100" y="1567979"/>
            <a:ext cx="7507800" cy="2902275"/>
          </a:xfrm>
          <a:prstGeom prst="rect">
            <a:avLst/>
          </a:prstGeom>
          <a:noFill/>
          <a:ln>
            <a:noFill/>
          </a:ln>
        </p:spPr>
        <p:txBody>
          <a:bodyPr spcFirstLastPara="1" wrap="square" lIns="0" tIns="0" rIns="0" bIns="0" anchor="t" anchorCtr="0">
            <a:noAutofit/>
          </a:bodyPr>
          <a:lstStyle/>
          <a:p>
            <a:pPr indent="-285750">
              <a:lnSpc>
                <a:spcPct val="150000"/>
              </a:lnSpc>
              <a:buSzPts val="2400"/>
              <a:buFont typeface="Arial"/>
              <a:buChar char="●"/>
            </a:pPr>
            <a:r>
              <a:rPr lang="en-GB" sz="1800" dirty="0">
                <a:solidFill>
                  <a:srgbClr val="12436F"/>
                </a:solidFill>
              </a:rPr>
              <a:t>B</a:t>
            </a:r>
            <a:r>
              <a:rPr lang="en-GB" sz="1800" dirty="0"/>
              <a:t>e proficient in the use of basic GeoGebra skills.</a:t>
            </a:r>
            <a:endParaRPr sz="1800" dirty="0"/>
          </a:p>
          <a:p>
            <a:pPr indent="-285750">
              <a:lnSpc>
                <a:spcPct val="150000"/>
              </a:lnSpc>
              <a:spcBef>
                <a:spcPts val="0"/>
              </a:spcBef>
              <a:buSzPts val="2400"/>
              <a:buFont typeface="Arial"/>
              <a:buChar char="●"/>
            </a:pPr>
            <a:r>
              <a:rPr lang="en-GB" sz="1800" dirty="0">
                <a:solidFill>
                  <a:srgbClr val="12436F"/>
                </a:solidFill>
              </a:rPr>
              <a:t>B</a:t>
            </a:r>
            <a:r>
              <a:rPr lang="en-GB" sz="1800" dirty="0"/>
              <a:t>ecome independent learners in GeoGebra.</a:t>
            </a:r>
            <a:endParaRPr sz="1800" dirty="0"/>
          </a:p>
          <a:p>
            <a:pPr indent="-285750">
              <a:lnSpc>
                <a:spcPct val="150000"/>
              </a:lnSpc>
              <a:spcBef>
                <a:spcPts val="0"/>
              </a:spcBef>
              <a:buSzPts val="2400"/>
              <a:buFont typeface="Arial"/>
              <a:buChar char="●"/>
            </a:pPr>
            <a:r>
              <a:rPr lang="en-GB" sz="1800" dirty="0">
                <a:solidFill>
                  <a:srgbClr val="12436F"/>
                </a:solidFill>
                <a:highlight>
                  <a:schemeClr val="lt1"/>
                </a:highlight>
              </a:rPr>
              <a:t>L</a:t>
            </a:r>
            <a:r>
              <a:rPr lang="en-GB" sz="1800" dirty="0">
                <a:highlight>
                  <a:schemeClr val="lt1"/>
                </a:highlight>
              </a:rPr>
              <a:t>earn to </a:t>
            </a:r>
            <a:r>
              <a:rPr lang="en-GB" sz="1800" dirty="0"/>
              <a:t>use GeoGebra to support deeper learning in mathematics.</a:t>
            </a:r>
            <a:endParaRPr sz="1800" dirty="0"/>
          </a:p>
        </p:txBody>
      </p:sp>
      <p:pic>
        <p:nvPicPr>
          <p:cNvPr id="5123" name="Google Shape;5123;p59"/>
          <p:cNvPicPr preferRelativeResize="0"/>
          <p:nvPr/>
        </p:nvPicPr>
        <p:blipFill>
          <a:blip r:embed="rId3">
            <a:alphaModFix/>
          </a:blip>
          <a:stretch>
            <a:fillRect/>
          </a:stretch>
        </p:blipFill>
        <p:spPr>
          <a:xfrm>
            <a:off x="6358276" y="3007519"/>
            <a:ext cx="2006684" cy="1339379"/>
          </a:xfrm>
          <a:prstGeom prst="rect">
            <a:avLst/>
          </a:prstGeom>
          <a:noFill/>
          <a:ln>
            <a:noFill/>
          </a:ln>
        </p:spPr>
      </p:pic>
    </p:spTree>
    <p:extLst>
      <p:ext uri="{BB962C8B-B14F-4D97-AF65-F5344CB8AC3E}">
        <p14:creationId xmlns:p14="http://schemas.microsoft.com/office/powerpoint/2010/main" val="471744115"/>
      </p:ext>
    </p:extLst>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5135"/>
        <p:cNvGrpSpPr/>
        <p:nvPr/>
      </p:nvGrpSpPr>
      <p:grpSpPr>
        <a:xfrm>
          <a:off x="0" y="0"/>
          <a:ext cx="0" cy="0"/>
          <a:chOff x="0" y="0"/>
          <a:chExt cx="0" cy="0"/>
        </a:xfrm>
      </p:grpSpPr>
      <p:sp>
        <p:nvSpPr>
          <p:cNvPr id="5136" name="Google Shape;5136;p61"/>
          <p:cNvSpPr txBox="1">
            <a:spLocks noGrp="1"/>
          </p:cNvSpPr>
          <p:nvPr>
            <p:ph type="title"/>
          </p:nvPr>
        </p:nvSpPr>
        <p:spPr>
          <a:xfrm>
            <a:off x="386100" y="538838"/>
            <a:ext cx="4389975" cy="729225"/>
          </a:xfrm>
          <a:prstGeom prst="rect">
            <a:avLst/>
          </a:prstGeom>
          <a:noFill/>
          <a:ln>
            <a:noFill/>
          </a:ln>
        </p:spPr>
        <p:txBody>
          <a:bodyPr spcFirstLastPara="1" wrap="square" lIns="0" tIns="0" rIns="0" bIns="0" anchor="b" anchorCtr="0">
            <a:noAutofit/>
          </a:bodyPr>
          <a:lstStyle/>
          <a:p>
            <a:pPr indent="342900"/>
            <a:r>
              <a:rPr lang="en-GB" sz="2400"/>
              <a:t>Task 1 - Geometry</a:t>
            </a:r>
            <a:endParaRPr sz="2400"/>
          </a:p>
          <a:p>
            <a:pPr indent="342900"/>
            <a:r>
              <a:rPr lang="en-GB" sz="2400"/>
              <a:t>Problem</a:t>
            </a:r>
            <a:endParaRPr sz="2400"/>
          </a:p>
        </p:txBody>
      </p:sp>
      <p:sp>
        <p:nvSpPr>
          <p:cNvPr id="5137" name="Google Shape;5137;p61"/>
          <p:cNvSpPr txBox="1">
            <a:spLocks noGrp="1"/>
          </p:cNvSpPr>
          <p:nvPr>
            <p:ph type="sldNum" idx="12"/>
          </p:nvPr>
        </p:nvSpPr>
        <p:spPr>
          <a:xfrm>
            <a:off x="-9527" y="4767263"/>
            <a:ext cx="594978" cy="273844"/>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16</a:t>
            </a:fld>
            <a:endParaRPr>
              <a:solidFill>
                <a:srgbClr val="408763"/>
              </a:solidFill>
            </a:endParaRPr>
          </a:p>
        </p:txBody>
      </p:sp>
      <p:pic>
        <p:nvPicPr>
          <p:cNvPr id="5138" name="Google Shape;5138;p61"/>
          <p:cNvPicPr preferRelativeResize="0"/>
          <p:nvPr/>
        </p:nvPicPr>
        <p:blipFill rotWithShape="1">
          <a:blip r:embed="rId3">
            <a:alphaModFix/>
          </a:blip>
          <a:srcRect/>
          <a:stretch/>
        </p:blipFill>
        <p:spPr>
          <a:xfrm>
            <a:off x="3887813" y="1268026"/>
            <a:ext cx="4842094" cy="3499238"/>
          </a:xfrm>
          <a:prstGeom prst="rect">
            <a:avLst/>
          </a:prstGeom>
          <a:noFill/>
          <a:ln>
            <a:noFill/>
          </a:ln>
        </p:spPr>
      </p:pic>
      <p:sp>
        <p:nvSpPr>
          <p:cNvPr id="5139" name="Google Shape;5139;p61"/>
          <p:cNvSpPr txBox="1"/>
          <p:nvPr/>
        </p:nvSpPr>
        <p:spPr>
          <a:xfrm>
            <a:off x="386100" y="2254613"/>
            <a:ext cx="3387375" cy="1309950"/>
          </a:xfrm>
          <a:prstGeom prst="rect">
            <a:avLst/>
          </a:prstGeom>
          <a:noFill/>
          <a:ln>
            <a:noFill/>
          </a:ln>
        </p:spPr>
        <p:txBody>
          <a:bodyPr spcFirstLastPara="1" wrap="square" lIns="68569" tIns="68569" rIns="68569" bIns="68569" anchor="t" anchorCtr="0">
            <a:noAutofit/>
          </a:bodyPr>
          <a:lstStyle/>
          <a:p>
            <a:pPr defTabSz="685800">
              <a:lnSpc>
                <a:spcPct val="115000"/>
              </a:lnSpc>
              <a:buSzPts val="2400"/>
              <a:defRPr/>
            </a:pPr>
            <a:r>
              <a:rPr lang="en-GB" sz="1800" dirty="0">
                <a:solidFill>
                  <a:srgbClr val="12436F"/>
                </a:solidFill>
                <a:latin typeface="Calibri"/>
                <a:ea typeface="Calibri"/>
                <a:cs typeface="Calibri"/>
                <a:sym typeface="Calibri"/>
              </a:rPr>
              <a:t>A Scout Troop have pitched three tents to sleep in and wish to build one fire to cook with. Where is the fairest location for the fire?</a:t>
            </a:r>
            <a:endParaRPr sz="1800" dirty="0">
              <a:solidFill>
                <a:srgbClr val="12436F"/>
              </a:solidFill>
              <a:latin typeface="Calibri"/>
              <a:ea typeface="Calibri"/>
              <a:cs typeface="Calibri"/>
              <a:sym typeface="Calibri"/>
            </a:endParaRPr>
          </a:p>
          <a:p>
            <a:pPr defTabSz="685800">
              <a:buSzPts val="2000"/>
              <a:defRPr/>
            </a:pPr>
            <a:endParaRPr sz="1500" dirty="0">
              <a:latin typeface="Calibri"/>
              <a:ea typeface="Calibri"/>
              <a:cs typeface="Calibri"/>
              <a:sym typeface="Calibri"/>
            </a:endParaRPr>
          </a:p>
        </p:txBody>
      </p:sp>
    </p:spTree>
    <p:extLst>
      <p:ext uri="{BB962C8B-B14F-4D97-AF65-F5344CB8AC3E}">
        <p14:creationId xmlns:p14="http://schemas.microsoft.com/office/powerpoint/2010/main" val="4000124310"/>
      </p:ext>
    </p:extLst>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5144"/>
        <p:cNvGrpSpPr/>
        <p:nvPr/>
      </p:nvGrpSpPr>
      <p:grpSpPr>
        <a:xfrm>
          <a:off x="0" y="0"/>
          <a:ext cx="0" cy="0"/>
          <a:chOff x="0" y="0"/>
          <a:chExt cx="0" cy="0"/>
        </a:xfrm>
      </p:grpSpPr>
      <p:sp>
        <p:nvSpPr>
          <p:cNvPr id="5145" name="Google Shape;5145;p62"/>
          <p:cNvSpPr txBox="1">
            <a:spLocks noGrp="1"/>
          </p:cNvSpPr>
          <p:nvPr>
            <p:ph type="title"/>
          </p:nvPr>
        </p:nvSpPr>
        <p:spPr>
          <a:xfrm>
            <a:off x="386100" y="673212"/>
            <a:ext cx="3942450" cy="594900"/>
          </a:xfrm>
          <a:prstGeom prst="rect">
            <a:avLst/>
          </a:prstGeom>
        </p:spPr>
        <p:txBody>
          <a:bodyPr spcFirstLastPara="1" wrap="square" lIns="0" tIns="0" rIns="0" bIns="0" anchor="b" anchorCtr="0">
            <a:noAutofit/>
          </a:bodyPr>
          <a:lstStyle/>
          <a:p>
            <a:r>
              <a:rPr lang="en-GB" sz="2400"/>
              <a:t>Scaffolding</a:t>
            </a:r>
            <a:endParaRPr sz="2400"/>
          </a:p>
        </p:txBody>
      </p:sp>
      <p:sp>
        <p:nvSpPr>
          <p:cNvPr id="5146" name="Google Shape;5146;p62"/>
          <p:cNvSpPr txBox="1">
            <a:spLocks noGrp="1"/>
          </p:cNvSpPr>
          <p:nvPr>
            <p:ph type="sldNum" idx="12"/>
          </p:nvPr>
        </p:nvSpPr>
        <p:spPr>
          <a:xfrm>
            <a:off x="-9527" y="4767263"/>
            <a:ext cx="594900" cy="273825"/>
          </a:xfrm>
          <a:prstGeom prst="rect">
            <a:avLst/>
          </a:prstGeom>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17</a:t>
            </a:fld>
            <a:endParaRPr>
              <a:solidFill>
                <a:srgbClr val="408763"/>
              </a:solidFill>
            </a:endParaRPr>
          </a:p>
        </p:txBody>
      </p:sp>
      <p:pic>
        <p:nvPicPr>
          <p:cNvPr id="5147" name="Google Shape;5147;p62"/>
          <p:cNvPicPr preferRelativeResize="0"/>
          <p:nvPr/>
        </p:nvPicPr>
        <p:blipFill rotWithShape="1">
          <a:blip r:embed="rId3">
            <a:alphaModFix/>
          </a:blip>
          <a:srcRect/>
          <a:stretch/>
        </p:blipFill>
        <p:spPr>
          <a:xfrm>
            <a:off x="3887813" y="1268026"/>
            <a:ext cx="4842094" cy="3499238"/>
          </a:xfrm>
          <a:prstGeom prst="rect">
            <a:avLst/>
          </a:prstGeom>
          <a:noFill/>
          <a:ln>
            <a:noFill/>
          </a:ln>
        </p:spPr>
      </p:pic>
      <p:sp>
        <p:nvSpPr>
          <p:cNvPr id="5148" name="Google Shape;5148;p62"/>
          <p:cNvSpPr/>
          <p:nvPr/>
        </p:nvSpPr>
        <p:spPr>
          <a:xfrm>
            <a:off x="4725131" y="3888488"/>
            <a:ext cx="1479825" cy="878850"/>
          </a:xfrm>
          <a:prstGeom prst="rect">
            <a:avLst/>
          </a:prstGeom>
          <a:solidFill>
            <a:srgbClr val="FFFFFF"/>
          </a:solidFill>
          <a:ln w="9525" cap="flat" cmpd="sng">
            <a:solidFill>
              <a:srgbClr val="FFFFFF"/>
            </a:solidFill>
            <a:prstDash val="solid"/>
            <a:round/>
            <a:headEnd type="none" w="sm" len="sm"/>
            <a:tailEnd type="none" w="sm" len="sm"/>
          </a:ln>
        </p:spPr>
        <p:txBody>
          <a:bodyPr spcFirstLastPara="1" wrap="square" lIns="68569" tIns="68569" rIns="68569" bIns="68569" anchor="ctr" anchorCtr="0">
            <a:noAutofit/>
          </a:bodyPr>
          <a:lstStyle/>
          <a:p>
            <a:pPr defTabSz="685800">
              <a:defRPr/>
            </a:pPr>
            <a:endParaRPr sz="1050"/>
          </a:p>
        </p:txBody>
      </p:sp>
    </p:spTree>
    <p:extLst>
      <p:ext uri="{BB962C8B-B14F-4D97-AF65-F5344CB8AC3E}">
        <p14:creationId xmlns:p14="http://schemas.microsoft.com/office/powerpoint/2010/main" val="1281659463"/>
      </p:ext>
    </p:extLst>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5153"/>
        <p:cNvGrpSpPr/>
        <p:nvPr/>
      </p:nvGrpSpPr>
      <p:grpSpPr>
        <a:xfrm>
          <a:off x="0" y="0"/>
          <a:ext cx="0" cy="0"/>
          <a:chOff x="0" y="0"/>
          <a:chExt cx="0" cy="0"/>
        </a:xfrm>
      </p:grpSpPr>
      <p:sp>
        <p:nvSpPr>
          <p:cNvPr id="5154" name="Google Shape;5154;p63"/>
          <p:cNvSpPr txBox="1">
            <a:spLocks noGrp="1"/>
          </p:cNvSpPr>
          <p:nvPr>
            <p:ph type="title"/>
          </p:nvPr>
        </p:nvSpPr>
        <p:spPr>
          <a:xfrm>
            <a:off x="404138" y="541406"/>
            <a:ext cx="4775400" cy="437850"/>
          </a:xfrm>
          <a:prstGeom prst="rect">
            <a:avLst/>
          </a:prstGeom>
          <a:noFill/>
          <a:ln>
            <a:noFill/>
          </a:ln>
        </p:spPr>
        <p:txBody>
          <a:bodyPr spcFirstLastPara="1" wrap="square" lIns="0" tIns="0" rIns="0" bIns="0" anchor="b" anchorCtr="0">
            <a:noAutofit/>
          </a:bodyPr>
          <a:lstStyle/>
          <a:p>
            <a:r>
              <a:rPr lang="en-GB"/>
              <a:t>Live Demonstration of Solution:</a:t>
            </a:r>
            <a:endParaRPr/>
          </a:p>
        </p:txBody>
      </p:sp>
      <p:sp>
        <p:nvSpPr>
          <p:cNvPr id="5155" name="Google Shape;5155;p63"/>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18</a:t>
            </a:fld>
            <a:endParaRPr>
              <a:solidFill>
                <a:srgbClr val="408763"/>
              </a:solidFill>
            </a:endParaRPr>
          </a:p>
        </p:txBody>
      </p:sp>
      <p:pic>
        <p:nvPicPr>
          <p:cNvPr id="5156" name="Google Shape;5156;p63"/>
          <p:cNvPicPr preferRelativeResize="0"/>
          <p:nvPr/>
        </p:nvPicPr>
        <p:blipFill rotWithShape="1">
          <a:blip r:embed="rId3">
            <a:alphaModFix/>
          </a:blip>
          <a:srcRect/>
          <a:stretch/>
        </p:blipFill>
        <p:spPr>
          <a:xfrm>
            <a:off x="2949394" y="1428413"/>
            <a:ext cx="2797444" cy="2797444"/>
          </a:xfrm>
          <a:prstGeom prst="rect">
            <a:avLst/>
          </a:prstGeom>
          <a:noFill/>
          <a:ln>
            <a:noFill/>
          </a:ln>
        </p:spPr>
      </p:pic>
    </p:spTree>
    <p:extLst>
      <p:ext uri="{BB962C8B-B14F-4D97-AF65-F5344CB8AC3E}">
        <p14:creationId xmlns:p14="http://schemas.microsoft.com/office/powerpoint/2010/main" val="390848335"/>
      </p:ext>
    </p:extLst>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5161"/>
        <p:cNvGrpSpPr/>
        <p:nvPr/>
      </p:nvGrpSpPr>
      <p:grpSpPr>
        <a:xfrm>
          <a:off x="0" y="0"/>
          <a:ext cx="0" cy="0"/>
          <a:chOff x="0" y="0"/>
          <a:chExt cx="0" cy="0"/>
        </a:xfrm>
      </p:grpSpPr>
      <p:sp>
        <p:nvSpPr>
          <p:cNvPr id="5162" name="Google Shape;5162;p64"/>
          <p:cNvSpPr txBox="1">
            <a:spLocks noGrp="1"/>
          </p:cNvSpPr>
          <p:nvPr>
            <p:ph type="title"/>
          </p:nvPr>
        </p:nvSpPr>
        <p:spPr>
          <a:xfrm>
            <a:off x="386100" y="673212"/>
            <a:ext cx="3942450" cy="594900"/>
          </a:xfrm>
          <a:prstGeom prst="rect">
            <a:avLst/>
          </a:prstGeom>
          <a:noFill/>
          <a:ln>
            <a:noFill/>
          </a:ln>
        </p:spPr>
        <p:txBody>
          <a:bodyPr spcFirstLastPara="1" wrap="square" lIns="0" tIns="0" rIns="0" bIns="0" anchor="b" anchorCtr="0">
            <a:noAutofit/>
          </a:bodyPr>
          <a:lstStyle/>
          <a:p>
            <a:pPr indent="342900"/>
            <a:r>
              <a:rPr lang="en-GB" sz="2400"/>
              <a:t>Extension Questions </a:t>
            </a:r>
            <a:endParaRPr sz="2400"/>
          </a:p>
        </p:txBody>
      </p:sp>
      <p:sp>
        <p:nvSpPr>
          <p:cNvPr id="5163" name="Google Shape;5163;p64"/>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defRPr/>
            </a:pPr>
            <a:fld id="{00000000-1234-1234-1234-123412341234}" type="slidenum">
              <a:rPr lang="en-GB">
                <a:solidFill>
                  <a:srgbClr val="408763"/>
                </a:solidFill>
              </a:rPr>
              <a:pPr defTabSz="685800">
                <a:defRPr/>
              </a:pPr>
              <a:t>19</a:t>
            </a:fld>
            <a:endParaRPr>
              <a:solidFill>
                <a:srgbClr val="408763"/>
              </a:solidFill>
            </a:endParaRPr>
          </a:p>
        </p:txBody>
      </p:sp>
      <p:pic>
        <p:nvPicPr>
          <p:cNvPr id="5164" name="Google Shape;5164;p64"/>
          <p:cNvPicPr preferRelativeResize="0"/>
          <p:nvPr/>
        </p:nvPicPr>
        <p:blipFill rotWithShape="1">
          <a:blip r:embed="rId3">
            <a:alphaModFix/>
          </a:blip>
          <a:srcRect/>
          <a:stretch/>
        </p:blipFill>
        <p:spPr>
          <a:xfrm>
            <a:off x="2581013" y="1491225"/>
            <a:ext cx="3144994" cy="3144994"/>
          </a:xfrm>
          <a:prstGeom prst="rect">
            <a:avLst/>
          </a:prstGeom>
          <a:noFill/>
          <a:ln>
            <a:noFill/>
          </a:ln>
        </p:spPr>
      </p:pic>
      <p:pic>
        <p:nvPicPr>
          <p:cNvPr id="5165" name="Google Shape;5165;p64"/>
          <p:cNvPicPr preferRelativeResize="0"/>
          <p:nvPr/>
        </p:nvPicPr>
        <p:blipFill>
          <a:blip r:embed="rId4">
            <a:alphaModFix/>
          </a:blip>
          <a:stretch>
            <a:fillRect/>
          </a:stretch>
        </p:blipFill>
        <p:spPr>
          <a:xfrm>
            <a:off x="142848" y="1286636"/>
            <a:ext cx="4428956" cy="3462093"/>
          </a:xfrm>
          <a:prstGeom prst="rect">
            <a:avLst/>
          </a:prstGeom>
          <a:noFill/>
          <a:ln>
            <a:noFill/>
          </a:ln>
        </p:spPr>
      </p:pic>
      <p:pic>
        <p:nvPicPr>
          <p:cNvPr id="5166" name="Google Shape;5166;p64"/>
          <p:cNvPicPr preferRelativeResize="0"/>
          <p:nvPr/>
        </p:nvPicPr>
        <p:blipFill>
          <a:blip r:embed="rId5">
            <a:alphaModFix/>
          </a:blip>
          <a:stretch>
            <a:fillRect/>
          </a:stretch>
        </p:blipFill>
        <p:spPr>
          <a:xfrm>
            <a:off x="4859091" y="1229851"/>
            <a:ext cx="3865706" cy="3575681"/>
          </a:xfrm>
          <a:prstGeom prst="rect">
            <a:avLst/>
          </a:prstGeom>
          <a:noFill/>
          <a:ln>
            <a:noFill/>
          </a:ln>
        </p:spPr>
      </p:pic>
      <p:graphicFrame>
        <p:nvGraphicFramePr>
          <p:cNvPr id="5167" name="Google Shape;5167;p64"/>
          <p:cNvGraphicFramePr/>
          <p:nvPr/>
        </p:nvGraphicFramePr>
        <p:xfrm>
          <a:off x="658800" y="1793812"/>
          <a:ext cx="7826401" cy="2542659"/>
        </p:xfrm>
        <a:graphic>
          <a:graphicData uri="http://schemas.openxmlformats.org/drawingml/2006/table">
            <a:tbl>
              <a:tblPr>
                <a:noFill/>
              </a:tblPr>
              <a:tblGrid>
                <a:gridCol w="1995638">
                  <a:extLst>
                    <a:ext uri="{9D8B030D-6E8A-4147-A177-3AD203B41FA5}">
                      <a16:colId xmlns:a16="http://schemas.microsoft.com/office/drawing/2014/main" val="20000"/>
                    </a:ext>
                  </a:extLst>
                </a:gridCol>
                <a:gridCol w="1917563">
                  <a:extLst>
                    <a:ext uri="{9D8B030D-6E8A-4147-A177-3AD203B41FA5}">
                      <a16:colId xmlns:a16="http://schemas.microsoft.com/office/drawing/2014/main" val="20001"/>
                    </a:ext>
                  </a:extLst>
                </a:gridCol>
                <a:gridCol w="1956600">
                  <a:extLst>
                    <a:ext uri="{9D8B030D-6E8A-4147-A177-3AD203B41FA5}">
                      <a16:colId xmlns:a16="http://schemas.microsoft.com/office/drawing/2014/main" val="20002"/>
                    </a:ext>
                  </a:extLst>
                </a:gridCol>
                <a:gridCol w="1956600">
                  <a:extLst>
                    <a:ext uri="{9D8B030D-6E8A-4147-A177-3AD203B41FA5}">
                      <a16:colId xmlns:a16="http://schemas.microsoft.com/office/drawing/2014/main" val="20003"/>
                    </a:ext>
                  </a:extLst>
                </a:gridCol>
              </a:tblGrid>
              <a:tr h="411458">
                <a:tc>
                  <a:txBody>
                    <a:bodyPr/>
                    <a:lstStyle/>
                    <a:p>
                      <a:pPr marL="0" lvl="0" indent="0" algn="ctr" rtl="0">
                        <a:spcBef>
                          <a:spcPts val="0"/>
                        </a:spcBef>
                        <a:spcAft>
                          <a:spcPts val="0"/>
                        </a:spcAft>
                        <a:buNone/>
                      </a:pPr>
                      <a:r>
                        <a:rPr lang="en-GB" sz="1800" b="1">
                          <a:solidFill>
                            <a:srgbClr val="FFFFFF"/>
                          </a:solidFill>
                        </a:rPr>
                        <a:t>Triangles</a:t>
                      </a:r>
                      <a:endParaRPr sz="1800" b="1">
                        <a:solidFill>
                          <a:srgbClr val="FFFFFF"/>
                        </a:solidFill>
                      </a:endParaRPr>
                    </a:p>
                  </a:txBody>
                  <a:tcPr marL="68569" marR="68569" marT="68569" marB="68569">
                    <a:solidFill>
                      <a:srgbClr val="12436F"/>
                    </a:solidFill>
                  </a:tcPr>
                </a:tc>
                <a:tc>
                  <a:txBody>
                    <a:bodyPr/>
                    <a:lstStyle/>
                    <a:p>
                      <a:pPr marL="0" lvl="0" indent="0" algn="ctr" rtl="0">
                        <a:spcBef>
                          <a:spcPts val="0"/>
                        </a:spcBef>
                        <a:spcAft>
                          <a:spcPts val="0"/>
                        </a:spcAft>
                        <a:buNone/>
                      </a:pPr>
                      <a:r>
                        <a:rPr lang="en-GB" sz="1800" b="1">
                          <a:solidFill>
                            <a:srgbClr val="FFFFFF"/>
                          </a:solidFill>
                        </a:rPr>
                        <a:t>Acute</a:t>
                      </a:r>
                      <a:endParaRPr sz="1800" b="1">
                        <a:solidFill>
                          <a:srgbClr val="FFFFFF"/>
                        </a:solidFill>
                      </a:endParaRPr>
                    </a:p>
                  </a:txBody>
                  <a:tcPr marL="68569" marR="68569" marT="68569" marB="68569">
                    <a:solidFill>
                      <a:srgbClr val="0B7140"/>
                    </a:solidFill>
                  </a:tcPr>
                </a:tc>
                <a:tc>
                  <a:txBody>
                    <a:bodyPr/>
                    <a:lstStyle/>
                    <a:p>
                      <a:pPr marL="0" lvl="0" indent="0" algn="ctr" rtl="0">
                        <a:spcBef>
                          <a:spcPts val="0"/>
                        </a:spcBef>
                        <a:spcAft>
                          <a:spcPts val="0"/>
                        </a:spcAft>
                        <a:buNone/>
                      </a:pPr>
                      <a:r>
                        <a:rPr lang="en-GB" sz="1800" b="1">
                          <a:solidFill>
                            <a:srgbClr val="FFFFFF"/>
                          </a:solidFill>
                        </a:rPr>
                        <a:t>Right Angled</a:t>
                      </a:r>
                      <a:endParaRPr sz="1800" b="1">
                        <a:solidFill>
                          <a:srgbClr val="FFFFFF"/>
                        </a:solidFill>
                      </a:endParaRPr>
                    </a:p>
                  </a:txBody>
                  <a:tcPr marL="68569" marR="68569" marT="68569" marB="68569">
                    <a:solidFill>
                      <a:srgbClr val="0B7140"/>
                    </a:solidFill>
                  </a:tcPr>
                </a:tc>
                <a:tc>
                  <a:txBody>
                    <a:bodyPr/>
                    <a:lstStyle/>
                    <a:p>
                      <a:pPr marL="0" lvl="0" indent="0" algn="ctr" rtl="0">
                        <a:spcBef>
                          <a:spcPts val="0"/>
                        </a:spcBef>
                        <a:spcAft>
                          <a:spcPts val="0"/>
                        </a:spcAft>
                        <a:buNone/>
                      </a:pPr>
                      <a:r>
                        <a:rPr lang="en-GB" sz="1800" b="1">
                          <a:solidFill>
                            <a:srgbClr val="FFFFFF"/>
                          </a:solidFill>
                        </a:rPr>
                        <a:t>Obtuse</a:t>
                      </a:r>
                      <a:endParaRPr sz="1800" b="1">
                        <a:solidFill>
                          <a:srgbClr val="FFFFFF"/>
                        </a:solidFill>
                      </a:endParaRPr>
                    </a:p>
                  </a:txBody>
                  <a:tcPr marL="68569" marR="68569" marT="68569" marB="68569">
                    <a:solidFill>
                      <a:srgbClr val="0B7140"/>
                    </a:solidFill>
                  </a:tcPr>
                </a:tc>
                <a:extLst>
                  <a:ext uri="{0D108BD9-81ED-4DB2-BD59-A6C34878D82A}">
                    <a16:rowId xmlns:a16="http://schemas.microsoft.com/office/drawing/2014/main" val="10000"/>
                  </a:ext>
                </a:extLst>
              </a:tr>
              <a:tr h="761588">
                <a:tc>
                  <a:txBody>
                    <a:bodyPr/>
                    <a:lstStyle/>
                    <a:p>
                      <a:pPr marL="0" lvl="0" indent="0" algn="l" rtl="0">
                        <a:spcBef>
                          <a:spcPts val="0"/>
                        </a:spcBef>
                        <a:spcAft>
                          <a:spcPts val="0"/>
                        </a:spcAft>
                        <a:buNone/>
                      </a:pPr>
                      <a:r>
                        <a:rPr lang="en-GB" sz="1800"/>
                        <a:t>Is the triangle always?</a:t>
                      </a:r>
                      <a:endParaRPr sz="1800"/>
                    </a:p>
                  </a:txBody>
                  <a:tcPr marL="68569" marR="68569" marT="68569" marB="68569"/>
                </a:tc>
                <a:tc>
                  <a:txBody>
                    <a:bodyPr/>
                    <a:lstStyle/>
                    <a:p>
                      <a:pPr marL="0" lvl="0" indent="0" algn="l" rtl="0">
                        <a:spcBef>
                          <a:spcPts val="0"/>
                        </a:spcBef>
                        <a:spcAft>
                          <a:spcPts val="0"/>
                        </a:spcAft>
                        <a:buNone/>
                      </a:pPr>
                      <a:endParaRPr sz="800"/>
                    </a:p>
                  </a:txBody>
                  <a:tcPr marL="68569" marR="68569" marT="68569" marB="68569"/>
                </a:tc>
                <a:tc>
                  <a:txBody>
                    <a:bodyPr/>
                    <a:lstStyle/>
                    <a:p>
                      <a:pPr marL="0" lvl="0" indent="0" algn="l" rtl="0">
                        <a:spcBef>
                          <a:spcPts val="0"/>
                        </a:spcBef>
                        <a:spcAft>
                          <a:spcPts val="0"/>
                        </a:spcAft>
                        <a:buNone/>
                      </a:pPr>
                      <a:endParaRPr sz="800"/>
                    </a:p>
                  </a:txBody>
                  <a:tcPr marL="68569" marR="68569" marT="68569" marB="68569"/>
                </a:tc>
                <a:tc>
                  <a:txBody>
                    <a:bodyPr/>
                    <a:lstStyle/>
                    <a:p>
                      <a:pPr marL="0" lvl="0" indent="0" algn="l" rtl="0">
                        <a:spcBef>
                          <a:spcPts val="0"/>
                        </a:spcBef>
                        <a:spcAft>
                          <a:spcPts val="0"/>
                        </a:spcAft>
                        <a:buNone/>
                      </a:pPr>
                      <a:endParaRPr sz="800"/>
                    </a:p>
                  </a:txBody>
                  <a:tcPr marL="68569" marR="68569" marT="68569" marB="68569"/>
                </a:tc>
                <a:extLst>
                  <a:ext uri="{0D108BD9-81ED-4DB2-BD59-A6C34878D82A}">
                    <a16:rowId xmlns:a16="http://schemas.microsoft.com/office/drawing/2014/main" val="10001"/>
                  </a:ext>
                </a:extLst>
              </a:tr>
              <a:tr h="1369613">
                <a:tc>
                  <a:txBody>
                    <a:bodyPr/>
                    <a:lstStyle/>
                    <a:p>
                      <a:pPr marL="0" lvl="0" indent="0" algn="l" rtl="0">
                        <a:spcBef>
                          <a:spcPts val="0"/>
                        </a:spcBef>
                        <a:spcAft>
                          <a:spcPts val="0"/>
                        </a:spcAft>
                        <a:buNone/>
                      </a:pPr>
                      <a:r>
                        <a:rPr lang="en-GB" sz="1800"/>
                        <a:t>Is the circumcentre always inside the triangle?</a:t>
                      </a:r>
                      <a:endParaRPr sz="1800"/>
                    </a:p>
                  </a:txBody>
                  <a:tcPr marL="68569" marR="68569" marT="68569" marB="68569"/>
                </a:tc>
                <a:tc>
                  <a:txBody>
                    <a:bodyPr/>
                    <a:lstStyle/>
                    <a:p>
                      <a:pPr marL="0" lvl="0" indent="0" algn="l" rtl="0">
                        <a:spcBef>
                          <a:spcPts val="0"/>
                        </a:spcBef>
                        <a:spcAft>
                          <a:spcPts val="0"/>
                        </a:spcAft>
                        <a:buNone/>
                      </a:pPr>
                      <a:endParaRPr sz="800"/>
                    </a:p>
                  </a:txBody>
                  <a:tcPr marL="68569" marR="68569" marT="68569" marB="68569"/>
                </a:tc>
                <a:tc>
                  <a:txBody>
                    <a:bodyPr/>
                    <a:lstStyle/>
                    <a:p>
                      <a:pPr marL="0" lvl="0" indent="0" algn="l" rtl="0">
                        <a:spcBef>
                          <a:spcPts val="0"/>
                        </a:spcBef>
                        <a:spcAft>
                          <a:spcPts val="0"/>
                        </a:spcAft>
                        <a:buNone/>
                      </a:pPr>
                      <a:endParaRPr sz="800"/>
                    </a:p>
                  </a:txBody>
                  <a:tcPr marL="68569" marR="68569" marT="68569" marB="68569"/>
                </a:tc>
                <a:tc>
                  <a:txBody>
                    <a:bodyPr/>
                    <a:lstStyle/>
                    <a:p>
                      <a:pPr marL="0" lvl="0" indent="0" algn="l" rtl="0">
                        <a:spcBef>
                          <a:spcPts val="0"/>
                        </a:spcBef>
                        <a:spcAft>
                          <a:spcPts val="0"/>
                        </a:spcAft>
                        <a:buNone/>
                      </a:pPr>
                      <a:endParaRPr sz="800" dirty="0"/>
                    </a:p>
                  </a:txBody>
                  <a:tcPr marL="68569" marR="68569" marT="68569" marB="68569"/>
                </a:tc>
                <a:extLst>
                  <a:ext uri="{0D108BD9-81ED-4DB2-BD59-A6C34878D82A}">
                    <a16:rowId xmlns:a16="http://schemas.microsoft.com/office/drawing/2014/main" val="10002"/>
                  </a:ext>
                </a:extLst>
              </a:tr>
            </a:tbl>
          </a:graphicData>
        </a:graphic>
      </p:graphicFrame>
      <p:sp>
        <p:nvSpPr>
          <p:cNvPr id="5168" name="Google Shape;5168;p64"/>
          <p:cNvSpPr txBox="1"/>
          <p:nvPr/>
        </p:nvSpPr>
        <p:spPr>
          <a:xfrm>
            <a:off x="503963" y="2774719"/>
            <a:ext cx="3483450" cy="578025"/>
          </a:xfrm>
          <a:prstGeom prst="rect">
            <a:avLst/>
          </a:prstGeom>
          <a:noFill/>
          <a:ln>
            <a:noFill/>
          </a:ln>
        </p:spPr>
        <p:txBody>
          <a:bodyPr spcFirstLastPara="1" wrap="square" lIns="68569" tIns="68569" rIns="68569" bIns="68569" anchor="t" anchorCtr="0">
            <a:noAutofit/>
          </a:bodyPr>
          <a:lstStyle/>
          <a:p>
            <a:pPr indent="342900" defTabSz="685800">
              <a:lnSpc>
                <a:spcPct val="90000"/>
              </a:lnSpc>
              <a:buClr>
                <a:srgbClr val="408763"/>
              </a:buClr>
              <a:buSzPts val="2800"/>
              <a:defRPr/>
            </a:pPr>
            <a:r>
              <a:rPr lang="en-GB" sz="2400" b="1">
                <a:solidFill>
                  <a:srgbClr val="12436F"/>
                </a:solidFill>
                <a:latin typeface="Calibri"/>
                <a:ea typeface="Calibri"/>
                <a:cs typeface="Calibri"/>
                <a:sym typeface="Calibri"/>
              </a:rPr>
              <a:t>Equation of the circle</a:t>
            </a:r>
            <a:endParaRPr sz="2400" b="1">
              <a:solidFill>
                <a:srgbClr val="12436F"/>
              </a:solidFill>
              <a:latin typeface="Calibri"/>
              <a:ea typeface="Calibri"/>
              <a:cs typeface="Calibri"/>
              <a:sym typeface="Calibri"/>
            </a:endParaRPr>
          </a:p>
          <a:p>
            <a:pPr defTabSz="685800">
              <a:defRPr/>
            </a:pPr>
            <a:endParaRPr sz="1050"/>
          </a:p>
        </p:txBody>
      </p:sp>
      <p:sp>
        <p:nvSpPr>
          <p:cNvPr id="5169" name="Google Shape;5169;p64"/>
          <p:cNvSpPr txBox="1"/>
          <p:nvPr/>
        </p:nvSpPr>
        <p:spPr>
          <a:xfrm>
            <a:off x="5241338" y="2774710"/>
            <a:ext cx="3483450" cy="578025"/>
          </a:xfrm>
          <a:prstGeom prst="rect">
            <a:avLst/>
          </a:prstGeom>
          <a:noFill/>
          <a:ln>
            <a:noFill/>
          </a:ln>
        </p:spPr>
        <p:txBody>
          <a:bodyPr spcFirstLastPara="1" wrap="square" lIns="68569" tIns="68569" rIns="68569" bIns="68569" anchor="t" anchorCtr="0">
            <a:noAutofit/>
          </a:bodyPr>
          <a:lstStyle/>
          <a:p>
            <a:pPr indent="342900" defTabSz="685800">
              <a:lnSpc>
                <a:spcPct val="90000"/>
              </a:lnSpc>
              <a:defRPr/>
            </a:pPr>
            <a:r>
              <a:rPr lang="en-GB" sz="2400" b="1">
                <a:solidFill>
                  <a:srgbClr val="12436F"/>
                </a:solidFill>
                <a:latin typeface="Calibri"/>
                <a:ea typeface="Calibri"/>
                <a:cs typeface="Calibri"/>
                <a:sym typeface="Calibri"/>
              </a:rPr>
              <a:t>Quadrilaterals</a:t>
            </a:r>
            <a:endParaRPr sz="2400" b="1">
              <a:solidFill>
                <a:srgbClr val="12436F"/>
              </a:solidFill>
              <a:latin typeface="Calibri"/>
              <a:ea typeface="Calibri"/>
              <a:cs typeface="Calibri"/>
              <a:sym typeface="Calibri"/>
            </a:endParaRPr>
          </a:p>
          <a:p>
            <a:pPr defTabSz="685800">
              <a:defRPr/>
            </a:pPr>
            <a:endParaRPr sz="1050"/>
          </a:p>
        </p:txBody>
      </p:sp>
      <p:sp>
        <p:nvSpPr>
          <p:cNvPr id="5170" name="Google Shape;5170;p64"/>
          <p:cNvSpPr txBox="1"/>
          <p:nvPr/>
        </p:nvSpPr>
        <p:spPr>
          <a:xfrm>
            <a:off x="3305475" y="1268110"/>
            <a:ext cx="3483450" cy="578025"/>
          </a:xfrm>
          <a:prstGeom prst="rect">
            <a:avLst/>
          </a:prstGeom>
          <a:noFill/>
          <a:ln>
            <a:noFill/>
          </a:ln>
        </p:spPr>
        <p:txBody>
          <a:bodyPr spcFirstLastPara="1" wrap="square" lIns="68569" tIns="68569" rIns="68569" bIns="68569" anchor="t" anchorCtr="0">
            <a:noAutofit/>
          </a:bodyPr>
          <a:lstStyle/>
          <a:p>
            <a:pPr indent="342900" defTabSz="685800">
              <a:lnSpc>
                <a:spcPct val="90000"/>
              </a:lnSpc>
              <a:defRPr/>
            </a:pPr>
            <a:r>
              <a:rPr lang="en-GB" sz="2400" b="1">
                <a:solidFill>
                  <a:srgbClr val="12436F"/>
                </a:solidFill>
                <a:latin typeface="Calibri"/>
                <a:ea typeface="Calibri"/>
                <a:cs typeface="Calibri"/>
                <a:sym typeface="Calibri"/>
              </a:rPr>
              <a:t>Triangles</a:t>
            </a:r>
            <a:endParaRPr sz="2400" b="1">
              <a:solidFill>
                <a:srgbClr val="12436F"/>
              </a:solidFill>
              <a:latin typeface="Calibri"/>
              <a:ea typeface="Calibri"/>
              <a:cs typeface="Calibri"/>
              <a:sym typeface="Calibri"/>
            </a:endParaRPr>
          </a:p>
          <a:p>
            <a:pPr defTabSz="685800">
              <a:defRPr/>
            </a:pPr>
            <a:endParaRPr sz="1050"/>
          </a:p>
        </p:txBody>
      </p:sp>
    </p:spTree>
    <p:extLst>
      <p:ext uri="{BB962C8B-B14F-4D97-AF65-F5344CB8AC3E}">
        <p14:creationId xmlns:p14="http://schemas.microsoft.com/office/powerpoint/2010/main" val="9633486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xit" presetSubtype="0" fill="hold" nodeType="clickEffect">
                                  <p:stCondLst>
                                    <p:cond delay="0"/>
                                  </p:stCondLst>
                                  <p:childTnLst>
                                    <p:set>
                                      <p:cBhvr>
                                        <p:cTn id="6" dur="1" fill="hold">
                                          <p:stCondLst>
                                            <p:cond delay="1000"/>
                                          </p:stCondLst>
                                        </p:cTn>
                                        <p:tgtEl>
                                          <p:spTgt spid="5164"/>
                                        </p:tgtEl>
                                        <p:attrNameLst>
                                          <p:attrName>style.visibility</p:attrName>
                                        </p:attrNameLst>
                                      </p:cBhvr>
                                      <p:to>
                                        <p:strVal val="hidden"/>
                                      </p:to>
                                    </p:set>
                                  </p:childTnLst>
                                </p:cTn>
                              </p:par>
                              <p:par>
                                <p:cTn id="7" presetID="10" presetClass="entr" presetSubtype="0" fill="hold" nodeType="withEffect">
                                  <p:stCondLst>
                                    <p:cond delay="0"/>
                                  </p:stCondLst>
                                  <p:childTnLst>
                                    <p:set>
                                      <p:cBhvr>
                                        <p:cTn id="8" dur="1" fill="hold">
                                          <p:stCondLst>
                                            <p:cond delay="0"/>
                                          </p:stCondLst>
                                        </p:cTn>
                                        <p:tgtEl>
                                          <p:spTgt spid="5165"/>
                                        </p:tgtEl>
                                        <p:attrNameLst>
                                          <p:attrName>style.visibility</p:attrName>
                                        </p:attrNameLst>
                                      </p:cBhvr>
                                      <p:to>
                                        <p:strVal val="visible"/>
                                      </p:to>
                                    </p:set>
                                    <p:animEffect transition="in" filter="fade">
                                      <p:cBhvr>
                                        <p:cTn id="9" dur="1000"/>
                                        <p:tgtEl>
                                          <p:spTgt spid="5165"/>
                                        </p:tgtEl>
                                      </p:cBhvr>
                                    </p:animEffect>
                                  </p:childTnLst>
                                </p:cTn>
                              </p:par>
                              <p:par>
                                <p:cTn id="10" presetID="10" presetClass="entr" presetSubtype="0" fill="hold" nodeType="withEffect">
                                  <p:stCondLst>
                                    <p:cond delay="0"/>
                                  </p:stCondLst>
                                  <p:childTnLst>
                                    <p:set>
                                      <p:cBhvr>
                                        <p:cTn id="11" dur="1" fill="hold">
                                          <p:stCondLst>
                                            <p:cond delay="0"/>
                                          </p:stCondLst>
                                        </p:cTn>
                                        <p:tgtEl>
                                          <p:spTgt spid="5169"/>
                                        </p:tgtEl>
                                        <p:attrNameLst>
                                          <p:attrName>style.visibility</p:attrName>
                                        </p:attrNameLst>
                                      </p:cBhvr>
                                      <p:to>
                                        <p:strVal val="visible"/>
                                      </p:to>
                                    </p:set>
                                    <p:animEffect transition="in" filter="fade">
                                      <p:cBhvr>
                                        <p:cTn id="12" dur="1000"/>
                                        <p:tgtEl>
                                          <p:spTgt spid="5169"/>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xit" presetSubtype="0" fill="hold" nodeType="clickEffect">
                                  <p:stCondLst>
                                    <p:cond delay="0"/>
                                  </p:stCondLst>
                                  <p:childTnLst>
                                    <p:animEffect transition="out" filter="fade">
                                      <p:cBhvr>
                                        <p:cTn id="16" dur="1000"/>
                                        <p:tgtEl>
                                          <p:spTgt spid="5165"/>
                                        </p:tgtEl>
                                      </p:cBhvr>
                                    </p:animEffect>
                                    <p:set>
                                      <p:cBhvr>
                                        <p:cTn id="17" dur="1" fill="hold">
                                          <p:stCondLst>
                                            <p:cond delay="1000"/>
                                          </p:stCondLst>
                                        </p:cTn>
                                        <p:tgtEl>
                                          <p:spTgt spid="5165"/>
                                        </p:tgtEl>
                                        <p:attrNameLst>
                                          <p:attrName>style.visibility</p:attrName>
                                        </p:attrNameLst>
                                      </p:cBhvr>
                                      <p:to>
                                        <p:strVal val="hidden"/>
                                      </p:to>
                                    </p:set>
                                  </p:childTnLst>
                                </p:cTn>
                              </p:par>
                              <p:par>
                                <p:cTn id="18" presetID="10" presetClass="exit" presetSubtype="0" fill="hold" nodeType="withEffect">
                                  <p:stCondLst>
                                    <p:cond delay="0"/>
                                  </p:stCondLst>
                                  <p:childTnLst>
                                    <p:animEffect transition="out" filter="fade">
                                      <p:cBhvr>
                                        <p:cTn id="19" dur="1000"/>
                                        <p:tgtEl>
                                          <p:spTgt spid="5169"/>
                                        </p:tgtEl>
                                      </p:cBhvr>
                                    </p:animEffect>
                                    <p:set>
                                      <p:cBhvr>
                                        <p:cTn id="20" dur="1" fill="hold">
                                          <p:stCondLst>
                                            <p:cond delay="1000"/>
                                          </p:stCondLst>
                                        </p:cTn>
                                        <p:tgtEl>
                                          <p:spTgt spid="5169"/>
                                        </p:tgtEl>
                                        <p:attrNameLst>
                                          <p:attrName>style.visibility</p:attrName>
                                        </p:attrNameLst>
                                      </p:cBhvr>
                                      <p:to>
                                        <p:strVal val="hidden"/>
                                      </p:to>
                                    </p:set>
                                  </p:childTnLst>
                                </p:cTn>
                              </p:par>
                              <p:par>
                                <p:cTn id="21" presetID="10" presetClass="entr" presetSubtype="0" fill="hold" nodeType="withEffect">
                                  <p:stCondLst>
                                    <p:cond delay="0"/>
                                  </p:stCondLst>
                                  <p:childTnLst>
                                    <p:set>
                                      <p:cBhvr>
                                        <p:cTn id="22" dur="1" fill="hold">
                                          <p:stCondLst>
                                            <p:cond delay="0"/>
                                          </p:stCondLst>
                                        </p:cTn>
                                        <p:tgtEl>
                                          <p:spTgt spid="5166"/>
                                        </p:tgtEl>
                                        <p:attrNameLst>
                                          <p:attrName>style.visibility</p:attrName>
                                        </p:attrNameLst>
                                      </p:cBhvr>
                                      <p:to>
                                        <p:strVal val="visible"/>
                                      </p:to>
                                    </p:set>
                                    <p:animEffect transition="in" filter="fade">
                                      <p:cBhvr>
                                        <p:cTn id="23" dur="1000"/>
                                        <p:tgtEl>
                                          <p:spTgt spid="5166"/>
                                        </p:tgtEl>
                                      </p:cBhvr>
                                    </p:animEffect>
                                  </p:childTnLst>
                                </p:cTn>
                              </p:par>
                              <p:par>
                                <p:cTn id="24" presetID="10" presetClass="entr" presetSubtype="0" fill="hold" nodeType="withEffect">
                                  <p:stCondLst>
                                    <p:cond delay="0"/>
                                  </p:stCondLst>
                                  <p:childTnLst>
                                    <p:set>
                                      <p:cBhvr>
                                        <p:cTn id="25" dur="1" fill="hold">
                                          <p:stCondLst>
                                            <p:cond delay="0"/>
                                          </p:stCondLst>
                                        </p:cTn>
                                        <p:tgtEl>
                                          <p:spTgt spid="5168"/>
                                        </p:tgtEl>
                                        <p:attrNameLst>
                                          <p:attrName>style.visibility</p:attrName>
                                        </p:attrNameLst>
                                      </p:cBhvr>
                                      <p:to>
                                        <p:strVal val="visible"/>
                                      </p:to>
                                    </p:set>
                                    <p:animEffect transition="in" filter="fade">
                                      <p:cBhvr>
                                        <p:cTn id="26" dur="1000"/>
                                        <p:tgtEl>
                                          <p:spTgt spid="5168"/>
                                        </p:tgtEl>
                                      </p:cBhvr>
                                    </p:animEffect>
                                  </p:childTnLst>
                                </p:cTn>
                              </p:par>
                            </p:childTnLst>
                          </p:cTn>
                        </p:par>
                      </p:childTnLst>
                    </p:cTn>
                  </p:par>
                  <p:par>
                    <p:cTn id="27" fill="hold">
                      <p:stCondLst>
                        <p:cond delay="indefinite"/>
                      </p:stCondLst>
                      <p:childTnLst>
                        <p:par>
                          <p:cTn id="28" fill="hold">
                            <p:stCondLst>
                              <p:cond delay="0"/>
                            </p:stCondLst>
                            <p:childTnLst>
                              <p:par>
                                <p:cTn id="29" presetID="10" presetClass="exit" presetSubtype="0" fill="hold" nodeType="clickEffect">
                                  <p:stCondLst>
                                    <p:cond delay="0"/>
                                  </p:stCondLst>
                                  <p:childTnLst>
                                    <p:animEffect transition="out" filter="fade">
                                      <p:cBhvr>
                                        <p:cTn id="30" dur="1000"/>
                                        <p:tgtEl>
                                          <p:spTgt spid="5166"/>
                                        </p:tgtEl>
                                      </p:cBhvr>
                                    </p:animEffect>
                                    <p:set>
                                      <p:cBhvr>
                                        <p:cTn id="31" dur="1" fill="hold">
                                          <p:stCondLst>
                                            <p:cond delay="1000"/>
                                          </p:stCondLst>
                                        </p:cTn>
                                        <p:tgtEl>
                                          <p:spTgt spid="5166"/>
                                        </p:tgtEl>
                                        <p:attrNameLst>
                                          <p:attrName>style.visibility</p:attrName>
                                        </p:attrNameLst>
                                      </p:cBhvr>
                                      <p:to>
                                        <p:strVal val="hidden"/>
                                      </p:to>
                                    </p:set>
                                  </p:childTnLst>
                                </p:cTn>
                              </p:par>
                              <p:par>
                                <p:cTn id="32" presetID="10" presetClass="exit" presetSubtype="0" fill="hold" nodeType="withEffect">
                                  <p:stCondLst>
                                    <p:cond delay="0"/>
                                  </p:stCondLst>
                                  <p:childTnLst>
                                    <p:animEffect transition="out" filter="fade">
                                      <p:cBhvr>
                                        <p:cTn id="33" dur="1000"/>
                                        <p:tgtEl>
                                          <p:spTgt spid="5168"/>
                                        </p:tgtEl>
                                      </p:cBhvr>
                                    </p:animEffect>
                                    <p:set>
                                      <p:cBhvr>
                                        <p:cTn id="34" dur="1" fill="hold">
                                          <p:stCondLst>
                                            <p:cond delay="1000"/>
                                          </p:stCondLst>
                                        </p:cTn>
                                        <p:tgtEl>
                                          <p:spTgt spid="5168"/>
                                        </p:tgtEl>
                                        <p:attrNameLst>
                                          <p:attrName>style.visibility</p:attrName>
                                        </p:attrNameLst>
                                      </p:cBhvr>
                                      <p:to>
                                        <p:strVal val="hidden"/>
                                      </p:to>
                                    </p:set>
                                  </p:childTnLst>
                                </p:cTn>
                              </p:par>
                              <p:par>
                                <p:cTn id="35" presetID="10" presetClass="entr" presetSubtype="0" fill="hold" nodeType="withEffect">
                                  <p:stCondLst>
                                    <p:cond delay="0"/>
                                  </p:stCondLst>
                                  <p:childTnLst>
                                    <p:set>
                                      <p:cBhvr>
                                        <p:cTn id="36" dur="1" fill="hold">
                                          <p:stCondLst>
                                            <p:cond delay="0"/>
                                          </p:stCondLst>
                                        </p:cTn>
                                        <p:tgtEl>
                                          <p:spTgt spid="5167"/>
                                        </p:tgtEl>
                                        <p:attrNameLst>
                                          <p:attrName>style.visibility</p:attrName>
                                        </p:attrNameLst>
                                      </p:cBhvr>
                                      <p:to>
                                        <p:strVal val="visible"/>
                                      </p:to>
                                    </p:set>
                                    <p:animEffect transition="in" filter="fade">
                                      <p:cBhvr>
                                        <p:cTn id="37" dur="1000"/>
                                        <p:tgtEl>
                                          <p:spTgt spid="5167"/>
                                        </p:tgtEl>
                                      </p:cBhvr>
                                    </p:animEffect>
                                  </p:childTnLst>
                                </p:cTn>
                              </p:par>
                              <p:par>
                                <p:cTn id="38" presetID="10" presetClass="entr" presetSubtype="0" fill="hold" nodeType="withEffect">
                                  <p:stCondLst>
                                    <p:cond delay="0"/>
                                  </p:stCondLst>
                                  <p:childTnLst>
                                    <p:set>
                                      <p:cBhvr>
                                        <p:cTn id="39" dur="1" fill="hold">
                                          <p:stCondLst>
                                            <p:cond delay="0"/>
                                          </p:stCondLst>
                                        </p:cTn>
                                        <p:tgtEl>
                                          <p:spTgt spid="5170"/>
                                        </p:tgtEl>
                                        <p:attrNameLst>
                                          <p:attrName>style.visibility</p:attrName>
                                        </p:attrNameLst>
                                      </p:cBhvr>
                                      <p:to>
                                        <p:strVal val="visible"/>
                                      </p:to>
                                    </p:set>
                                    <p:animEffect transition="in" filter="fade">
                                      <p:cBhvr>
                                        <p:cTn id="40" dur="1000"/>
                                        <p:tgtEl>
                                          <p:spTgt spid="517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4" name="Slide Number"/>
          <p:cNvSpPr txBox="1">
            <a:spLocks noGrp="1"/>
          </p:cNvSpPr>
          <p:nvPr>
            <p:ph type="sldNum" sz="quarter" idx="2"/>
          </p:nvPr>
        </p:nvSpPr>
        <p:spPr>
          <a:xfrm>
            <a:off x="418049" y="4779407"/>
            <a:ext cx="167402" cy="249556"/>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a:lstStyle/>
          <a:p>
            <a:fld id="{86CB4B4D-7CA3-9044-876B-883B54F8677D}" type="slidenum">
              <a:t>2</a:t>
            </a:fld>
            <a:endParaRPr dirty="0"/>
          </a:p>
        </p:txBody>
      </p:sp>
      <p:sp>
        <p:nvSpPr>
          <p:cNvPr id="3125" name="Contact Details"/>
          <p:cNvSpPr txBox="1">
            <a:spLocks noGrp="1"/>
          </p:cNvSpPr>
          <p:nvPr>
            <p:ph type="title"/>
          </p:nvPr>
        </p:nvSpPr>
        <p:spPr>
          <a:xfrm>
            <a:off x="418049" y="439837"/>
            <a:ext cx="4856999" cy="706039"/>
          </a:xfrm>
          <a:prstGeom prst="rect">
            <a:avLst/>
          </a:prstGeom>
        </p:spPr>
        <p:txBody>
          <a:bodyPr/>
          <a:lstStyle/>
          <a:p>
            <a:pPr algn="l"/>
            <a:r>
              <a:rPr sz="2400" dirty="0"/>
              <a:t>Contact </a:t>
            </a:r>
            <a:r>
              <a:rPr sz="2400" dirty="0" smtClean="0"/>
              <a:t>Details</a:t>
            </a:r>
            <a:r>
              <a:rPr lang="en-IE" sz="2400" dirty="0" smtClean="0"/>
              <a:t>:</a:t>
            </a:r>
            <a:endParaRPr sz="2400" dirty="0"/>
          </a:p>
        </p:txBody>
      </p:sp>
      <p:grpSp>
        <p:nvGrpSpPr>
          <p:cNvPr id="3128" name="Group 4"/>
          <p:cNvGrpSpPr/>
          <p:nvPr/>
        </p:nvGrpSpPr>
        <p:grpSpPr>
          <a:xfrm>
            <a:off x="1546145" y="2124404"/>
            <a:ext cx="1279364" cy="894692"/>
            <a:chOff x="0" y="0"/>
            <a:chExt cx="1705818" cy="1192920"/>
          </a:xfrm>
        </p:grpSpPr>
        <p:sp>
          <p:nvSpPr>
            <p:cNvPr id="3126" name="Freeform 6"/>
            <p:cNvSpPr/>
            <p:nvPr/>
          </p:nvSpPr>
          <p:spPr>
            <a:xfrm>
              <a:off x="-1" y="0"/>
              <a:ext cx="1705820" cy="1192921"/>
            </a:xfrm>
            <a:custGeom>
              <a:avLst/>
              <a:gdLst/>
              <a:ahLst/>
              <a:cxnLst>
                <a:cxn ang="0">
                  <a:pos x="wd2" y="hd2"/>
                </a:cxn>
                <a:cxn ang="5400000">
                  <a:pos x="wd2" y="hd2"/>
                </a:cxn>
                <a:cxn ang="10800000">
                  <a:pos x="wd2" y="hd2"/>
                </a:cxn>
                <a:cxn ang="16200000">
                  <a:pos x="wd2" y="hd2"/>
                </a:cxn>
              </a:cxnLst>
              <a:rect l="0" t="0" r="r" b="b"/>
              <a:pathLst>
                <a:path w="21600" h="21600" extrusionOk="0">
                  <a:moveTo>
                    <a:pt x="21033" y="18900"/>
                  </a:moveTo>
                  <a:lnTo>
                    <a:pt x="20520" y="18900"/>
                  </a:lnTo>
                  <a:lnTo>
                    <a:pt x="20520" y="1822"/>
                  </a:lnTo>
                  <a:cubicBezTo>
                    <a:pt x="20520" y="810"/>
                    <a:pt x="19872" y="0"/>
                    <a:pt x="19062" y="0"/>
                  </a:cubicBezTo>
                  <a:lnTo>
                    <a:pt x="2538" y="0"/>
                  </a:lnTo>
                  <a:cubicBezTo>
                    <a:pt x="1728" y="0"/>
                    <a:pt x="1080" y="810"/>
                    <a:pt x="1080" y="1822"/>
                  </a:cubicBezTo>
                  <a:lnTo>
                    <a:pt x="1080" y="18900"/>
                  </a:lnTo>
                  <a:lnTo>
                    <a:pt x="567" y="18900"/>
                  </a:lnTo>
                  <a:cubicBezTo>
                    <a:pt x="243" y="18900"/>
                    <a:pt x="0" y="19204"/>
                    <a:pt x="0" y="19609"/>
                  </a:cubicBezTo>
                  <a:lnTo>
                    <a:pt x="0" y="20891"/>
                  </a:lnTo>
                  <a:cubicBezTo>
                    <a:pt x="0" y="21296"/>
                    <a:pt x="243" y="21600"/>
                    <a:pt x="567" y="21600"/>
                  </a:cubicBezTo>
                  <a:lnTo>
                    <a:pt x="21033" y="21600"/>
                  </a:lnTo>
                  <a:cubicBezTo>
                    <a:pt x="21357" y="21600"/>
                    <a:pt x="21600" y="21296"/>
                    <a:pt x="21600" y="20891"/>
                  </a:cubicBezTo>
                  <a:lnTo>
                    <a:pt x="21600" y="19609"/>
                  </a:lnTo>
                  <a:cubicBezTo>
                    <a:pt x="21600" y="19204"/>
                    <a:pt x="21357" y="18900"/>
                    <a:pt x="21033" y="18900"/>
                  </a:cubicBezTo>
                  <a:close/>
                  <a:moveTo>
                    <a:pt x="1809" y="1822"/>
                  </a:moveTo>
                  <a:cubicBezTo>
                    <a:pt x="1809" y="1316"/>
                    <a:pt x="2133" y="911"/>
                    <a:pt x="2538" y="911"/>
                  </a:cubicBezTo>
                  <a:lnTo>
                    <a:pt x="19062" y="911"/>
                  </a:lnTo>
                  <a:cubicBezTo>
                    <a:pt x="19467" y="911"/>
                    <a:pt x="19791" y="1316"/>
                    <a:pt x="19791" y="1822"/>
                  </a:cubicBezTo>
                  <a:lnTo>
                    <a:pt x="19791" y="18900"/>
                  </a:lnTo>
                  <a:lnTo>
                    <a:pt x="12663" y="18900"/>
                  </a:lnTo>
                  <a:lnTo>
                    <a:pt x="12582" y="19204"/>
                  </a:lnTo>
                  <a:cubicBezTo>
                    <a:pt x="12555" y="19271"/>
                    <a:pt x="12501" y="19339"/>
                    <a:pt x="12420" y="19339"/>
                  </a:cubicBezTo>
                  <a:lnTo>
                    <a:pt x="9531" y="19339"/>
                  </a:lnTo>
                  <a:cubicBezTo>
                    <a:pt x="9450" y="19339"/>
                    <a:pt x="9396" y="19271"/>
                    <a:pt x="9369" y="19204"/>
                  </a:cubicBezTo>
                  <a:lnTo>
                    <a:pt x="9288" y="18900"/>
                  </a:lnTo>
                  <a:lnTo>
                    <a:pt x="1809" y="18900"/>
                  </a:lnTo>
                  <a:lnTo>
                    <a:pt x="1809" y="1822"/>
                  </a:lnTo>
                  <a:close/>
                  <a:moveTo>
                    <a:pt x="20871" y="20689"/>
                  </a:moveTo>
                  <a:lnTo>
                    <a:pt x="729" y="20689"/>
                  </a:lnTo>
                  <a:lnTo>
                    <a:pt x="729" y="19811"/>
                  </a:lnTo>
                  <a:lnTo>
                    <a:pt x="8829" y="19811"/>
                  </a:lnTo>
                  <a:cubicBezTo>
                    <a:pt x="8991" y="20081"/>
                    <a:pt x="9261" y="20250"/>
                    <a:pt x="9531" y="20250"/>
                  </a:cubicBezTo>
                  <a:lnTo>
                    <a:pt x="12420" y="20250"/>
                  </a:lnTo>
                  <a:cubicBezTo>
                    <a:pt x="12717" y="20250"/>
                    <a:pt x="12960" y="20081"/>
                    <a:pt x="13149" y="19811"/>
                  </a:cubicBezTo>
                  <a:lnTo>
                    <a:pt x="20871" y="19811"/>
                  </a:lnTo>
                  <a:lnTo>
                    <a:pt x="20871" y="20689"/>
                  </a:lnTo>
                  <a:close/>
                </a:path>
              </a:pathLst>
            </a:custGeom>
            <a:solidFill>
              <a:schemeClr val="accent1"/>
            </a:solidFill>
            <a:ln w="12700" cap="flat">
              <a:noFill/>
              <a:miter lim="400000"/>
            </a:ln>
            <a:effectLst/>
          </p:spPr>
          <p:txBody>
            <a:bodyPr wrap="square" lIns="34289" tIns="34289" rIns="34289" bIns="34289" numCol="1" anchor="t">
              <a:noAutofit/>
            </a:bodyPr>
            <a:lstStyle/>
            <a:p>
              <a:endParaRPr sz="1050" dirty="0"/>
            </a:p>
          </p:txBody>
        </p:sp>
        <p:sp>
          <p:nvSpPr>
            <p:cNvPr id="3127" name="Freeform 7"/>
            <p:cNvSpPr/>
            <p:nvPr/>
          </p:nvSpPr>
          <p:spPr>
            <a:xfrm>
              <a:off x="170203" y="74402"/>
              <a:ext cx="1365412" cy="9449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1600"/>
                  </a:lnTo>
                  <a:lnTo>
                    <a:pt x="21600" y="21600"/>
                  </a:lnTo>
                  <a:lnTo>
                    <a:pt x="21600" y="0"/>
                  </a:lnTo>
                  <a:close/>
                  <a:moveTo>
                    <a:pt x="20689" y="20450"/>
                  </a:moveTo>
                  <a:lnTo>
                    <a:pt x="911" y="20450"/>
                  </a:lnTo>
                  <a:lnTo>
                    <a:pt x="911" y="1150"/>
                  </a:lnTo>
                  <a:lnTo>
                    <a:pt x="20689" y="1150"/>
                  </a:lnTo>
                  <a:lnTo>
                    <a:pt x="20689" y="20450"/>
                  </a:lnTo>
                  <a:close/>
                </a:path>
              </a:pathLst>
            </a:custGeom>
            <a:solidFill>
              <a:schemeClr val="accent1"/>
            </a:solidFill>
            <a:ln w="12700" cap="flat">
              <a:noFill/>
              <a:miter lim="400000"/>
            </a:ln>
            <a:effectLst/>
          </p:spPr>
          <p:txBody>
            <a:bodyPr wrap="square" lIns="34289" tIns="34289" rIns="34289" bIns="34289" numCol="1" anchor="t">
              <a:noAutofit/>
            </a:bodyPr>
            <a:lstStyle/>
            <a:p>
              <a:endParaRPr sz="1050" dirty="0"/>
            </a:p>
          </p:txBody>
        </p:sp>
      </p:grpSp>
      <p:sp>
        <p:nvSpPr>
          <p:cNvPr id="3129" name="darrenmurphy@pdst.ie"/>
          <p:cNvSpPr txBox="1"/>
          <p:nvPr/>
        </p:nvSpPr>
        <p:spPr>
          <a:xfrm>
            <a:off x="892097" y="3272090"/>
            <a:ext cx="2589168" cy="36933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34289" rIns="34289">
            <a:spAutoFit/>
          </a:bodyPr>
          <a:lstStyle>
            <a:lvl1pPr>
              <a:defRPr sz="2400" b="1" u="sng">
                <a:solidFill>
                  <a:srgbClr val="000000"/>
                </a:solidFill>
                <a:uFill>
                  <a:solidFill>
                    <a:srgbClr val="595959"/>
                  </a:solidFill>
                </a:uFill>
                <a:hlinkClick r:id="rId2"/>
              </a:defRPr>
            </a:lvl1pPr>
          </a:lstStyle>
          <a:p>
            <a:pPr>
              <a:defRPr u="none">
                <a:uFillTx/>
              </a:defRPr>
            </a:pPr>
            <a:r>
              <a:rPr lang="en-IE" sz="1800" dirty="0" err="1"/>
              <a:t>trishacallanan</a:t>
            </a:r>
            <a:r>
              <a:rPr sz="1800" dirty="0"/>
              <a:t>@pdst.ie</a:t>
            </a:r>
          </a:p>
        </p:txBody>
      </p:sp>
      <p:sp>
        <p:nvSpPr>
          <p:cNvPr id="3130" name="Freeform 61"/>
          <p:cNvSpPr/>
          <p:nvPr/>
        </p:nvSpPr>
        <p:spPr>
          <a:xfrm>
            <a:off x="4708026" y="2027173"/>
            <a:ext cx="891346" cy="1089155"/>
          </a:xfrm>
          <a:custGeom>
            <a:avLst/>
            <a:gdLst/>
            <a:ahLst/>
            <a:cxnLst>
              <a:cxn ang="0">
                <a:pos x="wd2" y="hd2"/>
              </a:cxn>
              <a:cxn ang="5400000">
                <a:pos x="wd2" y="hd2"/>
              </a:cxn>
              <a:cxn ang="10800000">
                <a:pos x="wd2" y="hd2"/>
              </a:cxn>
              <a:cxn ang="16200000">
                <a:pos x="wd2" y="hd2"/>
              </a:cxn>
            </a:cxnLst>
            <a:rect l="0" t="0" r="r" b="b"/>
            <a:pathLst>
              <a:path w="19263" h="21550" extrusionOk="0">
                <a:moveTo>
                  <a:pt x="17795" y="12357"/>
                </a:moveTo>
                <a:cubicBezTo>
                  <a:pt x="20816" y="8051"/>
                  <a:pt x="19027" y="2542"/>
                  <a:pt x="13798" y="51"/>
                </a:cubicBezTo>
                <a:cubicBezTo>
                  <a:pt x="13794" y="51"/>
                  <a:pt x="13794" y="51"/>
                  <a:pt x="13790" y="48"/>
                </a:cubicBezTo>
                <a:cubicBezTo>
                  <a:pt x="13580" y="-50"/>
                  <a:pt x="13314" y="7"/>
                  <a:pt x="13191" y="180"/>
                </a:cubicBezTo>
                <a:lnTo>
                  <a:pt x="12091" y="1751"/>
                </a:lnTo>
                <a:cubicBezTo>
                  <a:pt x="11996" y="1711"/>
                  <a:pt x="11894" y="1677"/>
                  <a:pt x="11799" y="1643"/>
                </a:cubicBezTo>
                <a:cubicBezTo>
                  <a:pt x="11680" y="1599"/>
                  <a:pt x="11565" y="1552"/>
                  <a:pt x="11446" y="1511"/>
                </a:cubicBezTo>
                <a:cubicBezTo>
                  <a:pt x="11307" y="1464"/>
                  <a:pt x="11167" y="1427"/>
                  <a:pt x="11024" y="1386"/>
                </a:cubicBezTo>
                <a:cubicBezTo>
                  <a:pt x="10900" y="1349"/>
                  <a:pt x="10781" y="1315"/>
                  <a:pt x="10658" y="1285"/>
                </a:cubicBezTo>
                <a:cubicBezTo>
                  <a:pt x="10515" y="1248"/>
                  <a:pt x="10367" y="1224"/>
                  <a:pt x="10219" y="1194"/>
                </a:cubicBezTo>
                <a:cubicBezTo>
                  <a:pt x="10096" y="1170"/>
                  <a:pt x="9973" y="1143"/>
                  <a:pt x="9850" y="1123"/>
                </a:cubicBezTo>
                <a:cubicBezTo>
                  <a:pt x="9698" y="1102"/>
                  <a:pt x="9550" y="1089"/>
                  <a:pt x="9402" y="1072"/>
                </a:cubicBezTo>
                <a:cubicBezTo>
                  <a:pt x="9275" y="1059"/>
                  <a:pt x="9152" y="1042"/>
                  <a:pt x="9025" y="1032"/>
                </a:cubicBezTo>
                <a:cubicBezTo>
                  <a:pt x="8873" y="1021"/>
                  <a:pt x="8721" y="1018"/>
                  <a:pt x="8569" y="1015"/>
                </a:cubicBezTo>
                <a:cubicBezTo>
                  <a:pt x="8442" y="1011"/>
                  <a:pt x="8319" y="1004"/>
                  <a:pt x="8192" y="1008"/>
                </a:cubicBezTo>
                <a:cubicBezTo>
                  <a:pt x="8036" y="1008"/>
                  <a:pt x="7880" y="1021"/>
                  <a:pt x="7724" y="1032"/>
                </a:cubicBezTo>
                <a:cubicBezTo>
                  <a:pt x="7601" y="1038"/>
                  <a:pt x="7482" y="1038"/>
                  <a:pt x="7363" y="1052"/>
                </a:cubicBezTo>
                <a:cubicBezTo>
                  <a:pt x="7190" y="1065"/>
                  <a:pt x="7018" y="1096"/>
                  <a:pt x="6846" y="1119"/>
                </a:cubicBezTo>
                <a:cubicBezTo>
                  <a:pt x="6743" y="1136"/>
                  <a:pt x="6640" y="1143"/>
                  <a:pt x="6538" y="1163"/>
                </a:cubicBezTo>
                <a:cubicBezTo>
                  <a:pt x="2056" y="1968"/>
                  <a:pt x="-784" y="5611"/>
                  <a:pt x="193" y="9298"/>
                </a:cubicBezTo>
                <a:cubicBezTo>
                  <a:pt x="250" y="9515"/>
                  <a:pt x="316" y="9728"/>
                  <a:pt x="398" y="9937"/>
                </a:cubicBezTo>
                <a:cubicBezTo>
                  <a:pt x="427" y="10012"/>
                  <a:pt x="468" y="10082"/>
                  <a:pt x="496" y="10153"/>
                </a:cubicBezTo>
                <a:cubicBezTo>
                  <a:pt x="562" y="10299"/>
                  <a:pt x="624" y="10448"/>
                  <a:pt x="702" y="10589"/>
                </a:cubicBezTo>
                <a:cubicBezTo>
                  <a:pt x="743" y="10674"/>
                  <a:pt x="796" y="10752"/>
                  <a:pt x="845" y="10836"/>
                </a:cubicBezTo>
                <a:cubicBezTo>
                  <a:pt x="919" y="10961"/>
                  <a:pt x="993" y="11086"/>
                  <a:pt x="1079" y="11211"/>
                </a:cubicBezTo>
                <a:cubicBezTo>
                  <a:pt x="1137" y="11296"/>
                  <a:pt x="1202" y="11377"/>
                  <a:pt x="1264" y="11458"/>
                </a:cubicBezTo>
                <a:cubicBezTo>
                  <a:pt x="1350" y="11573"/>
                  <a:pt x="1436" y="11688"/>
                  <a:pt x="1531" y="11799"/>
                </a:cubicBezTo>
                <a:cubicBezTo>
                  <a:pt x="1600" y="11881"/>
                  <a:pt x="1674" y="11958"/>
                  <a:pt x="1748" y="12036"/>
                </a:cubicBezTo>
                <a:cubicBezTo>
                  <a:pt x="1847" y="12141"/>
                  <a:pt x="1945" y="12246"/>
                  <a:pt x="2048" y="12344"/>
                </a:cubicBezTo>
                <a:cubicBezTo>
                  <a:pt x="2130" y="12421"/>
                  <a:pt x="2216" y="12492"/>
                  <a:pt x="2302" y="12567"/>
                </a:cubicBezTo>
                <a:cubicBezTo>
                  <a:pt x="2409" y="12661"/>
                  <a:pt x="2520" y="12756"/>
                  <a:pt x="2635" y="12844"/>
                </a:cubicBezTo>
                <a:cubicBezTo>
                  <a:pt x="2725" y="12915"/>
                  <a:pt x="2819" y="12982"/>
                  <a:pt x="2918" y="13050"/>
                </a:cubicBezTo>
                <a:cubicBezTo>
                  <a:pt x="3037" y="13134"/>
                  <a:pt x="3156" y="13216"/>
                  <a:pt x="3283" y="13293"/>
                </a:cubicBezTo>
                <a:cubicBezTo>
                  <a:pt x="3382" y="13357"/>
                  <a:pt x="3488" y="13418"/>
                  <a:pt x="3591" y="13479"/>
                </a:cubicBezTo>
                <a:cubicBezTo>
                  <a:pt x="3657" y="13516"/>
                  <a:pt x="3718" y="13557"/>
                  <a:pt x="3784" y="13594"/>
                </a:cubicBezTo>
                <a:lnTo>
                  <a:pt x="2684" y="15162"/>
                </a:lnTo>
                <a:cubicBezTo>
                  <a:pt x="2565" y="15321"/>
                  <a:pt x="2622" y="15531"/>
                  <a:pt x="2815" y="15632"/>
                </a:cubicBezTo>
                <a:cubicBezTo>
                  <a:pt x="2824" y="15639"/>
                  <a:pt x="2836" y="15649"/>
                  <a:pt x="2844" y="15656"/>
                </a:cubicBezTo>
                <a:cubicBezTo>
                  <a:pt x="4494" y="16443"/>
                  <a:pt x="6361" y="16859"/>
                  <a:pt x="8266" y="16866"/>
                </a:cubicBezTo>
                <a:lnTo>
                  <a:pt x="7170" y="18667"/>
                </a:lnTo>
                <a:lnTo>
                  <a:pt x="3066" y="18667"/>
                </a:lnTo>
                <a:cubicBezTo>
                  <a:pt x="1855" y="18667"/>
                  <a:pt x="878" y="19475"/>
                  <a:pt x="874" y="20468"/>
                </a:cubicBezTo>
                <a:lnTo>
                  <a:pt x="874" y="21192"/>
                </a:lnTo>
                <a:cubicBezTo>
                  <a:pt x="874" y="21391"/>
                  <a:pt x="1071" y="21550"/>
                  <a:pt x="1313" y="21550"/>
                </a:cubicBezTo>
                <a:lnTo>
                  <a:pt x="17073" y="21550"/>
                </a:lnTo>
                <a:cubicBezTo>
                  <a:pt x="17315" y="21550"/>
                  <a:pt x="17512" y="21391"/>
                  <a:pt x="17512" y="21192"/>
                </a:cubicBezTo>
                <a:lnTo>
                  <a:pt x="17512" y="20468"/>
                </a:lnTo>
                <a:cubicBezTo>
                  <a:pt x="17508" y="19475"/>
                  <a:pt x="16531" y="18667"/>
                  <a:pt x="15321" y="18667"/>
                </a:cubicBezTo>
                <a:lnTo>
                  <a:pt x="11216" y="18667"/>
                </a:lnTo>
                <a:lnTo>
                  <a:pt x="10051" y="16747"/>
                </a:lnTo>
                <a:cubicBezTo>
                  <a:pt x="13301" y="16315"/>
                  <a:pt x="16146" y="14706"/>
                  <a:pt x="17795" y="12357"/>
                </a:cubicBezTo>
                <a:close/>
                <a:moveTo>
                  <a:pt x="12386" y="2772"/>
                </a:moveTo>
                <a:cubicBezTo>
                  <a:pt x="13018" y="3313"/>
                  <a:pt x="13236" y="4364"/>
                  <a:pt x="12985" y="5665"/>
                </a:cubicBezTo>
                <a:cubicBezTo>
                  <a:pt x="12263" y="5459"/>
                  <a:pt x="11565" y="5202"/>
                  <a:pt x="10892" y="4901"/>
                </a:cubicBezTo>
                <a:lnTo>
                  <a:pt x="12386" y="2772"/>
                </a:lnTo>
                <a:close/>
                <a:moveTo>
                  <a:pt x="13876" y="3786"/>
                </a:moveTo>
                <a:cubicBezTo>
                  <a:pt x="13913" y="3823"/>
                  <a:pt x="13950" y="3860"/>
                  <a:pt x="13987" y="3894"/>
                </a:cubicBezTo>
                <a:cubicBezTo>
                  <a:pt x="14081" y="3985"/>
                  <a:pt x="14176" y="4077"/>
                  <a:pt x="14262" y="4175"/>
                </a:cubicBezTo>
                <a:cubicBezTo>
                  <a:pt x="14323" y="4246"/>
                  <a:pt x="14385" y="4317"/>
                  <a:pt x="14446" y="4388"/>
                </a:cubicBezTo>
                <a:cubicBezTo>
                  <a:pt x="14524" y="4486"/>
                  <a:pt x="14602" y="4584"/>
                  <a:pt x="14676" y="4685"/>
                </a:cubicBezTo>
                <a:cubicBezTo>
                  <a:pt x="14734" y="4759"/>
                  <a:pt x="14787" y="4834"/>
                  <a:pt x="14836" y="4911"/>
                </a:cubicBezTo>
                <a:cubicBezTo>
                  <a:pt x="14906" y="5016"/>
                  <a:pt x="14972" y="5121"/>
                  <a:pt x="15033" y="5229"/>
                </a:cubicBezTo>
                <a:cubicBezTo>
                  <a:pt x="15074" y="5307"/>
                  <a:pt x="15124" y="5385"/>
                  <a:pt x="15165" y="5466"/>
                </a:cubicBezTo>
                <a:cubicBezTo>
                  <a:pt x="15222" y="5577"/>
                  <a:pt x="15271" y="5692"/>
                  <a:pt x="15321" y="5804"/>
                </a:cubicBezTo>
                <a:cubicBezTo>
                  <a:pt x="15353" y="5885"/>
                  <a:pt x="15390" y="5966"/>
                  <a:pt x="15423" y="6047"/>
                </a:cubicBezTo>
                <a:cubicBezTo>
                  <a:pt x="15431" y="6077"/>
                  <a:pt x="15440" y="6108"/>
                  <a:pt x="15452" y="6135"/>
                </a:cubicBezTo>
                <a:cubicBezTo>
                  <a:pt x="14902" y="6091"/>
                  <a:pt x="14360" y="6007"/>
                  <a:pt x="13831" y="5885"/>
                </a:cubicBezTo>
                <a:cubicBezTo>
                  <a:pt x="13991" y="5192"/>
                  <a:pt x="14007" y="4482"/>
                  <a:pt x="13876" y="3786"/>
                </a:cubicBezTo>
                <a:close/>
                <a:moveTo>
                  <a:pt x="15653" y="6865"/>
                </a:moveTo>
                <a:cubicBezTo>
                  <a:pt x="15907" y="8139"/>
                  <a:pt x="15665" y="9444"/>
                  <a:pt x="14964" y="10596"/>
                </a:cubicBezTo>
                <a:lnTo>
                  <a:pt x="12320" y="9339"/>
                </a:lnTo>
                <a:cubicBezTo>
                  <a:pt x="12899" y="8470"/>
                  <a:pt x="13346" y="7548"/>
                  <a:pt x="13650" y="6588"/>
                </a:cubicBezTo>
                <a:cubicBezTo>
                  <a:pt x="14303" y="6737"/>
                  <a:pt x="14976" y="6831"/>
                  <a:pt x="15653" y="6865"/>
                </a:cubicBezTo>
                <a:close/>
                <a:moveTo>
                  <a:pt x="9981" y="13821"/>
                </a:moveTo>
                <a:cubicBezTo>
                  <a:pt x="9883" y="13841"/>
                  <a:pt x="9780" y="13854"/>
                  <a:pt x="9682" y="13871"/>
                </a:cubicBezTo>
                <a:cubicBezTo>
                  <a:pt x="9542" y="13891"/>
                  <a:pt x="9402" y="13912"/>
                  <a:pt x="9263" y="13925"/>
                </a:cubicBezTo>
                <a:cubicBezTo>
                  <a:pt x="9156" y="13939"/>
                  <a:pt x="9049" y="13946"/>
                  <a:pt x="8943" y="13952"/>
                </a:cubicBezTo>
                <a:cubicBezTo>
                  <a:pt x="8807" y="13962"/>
                  <a:pt x="8672" y="13969"/>
                  <a:pt x="8536" y="13973"/>
                </a:cubicBezTo>
                <a:cubicBezTo>
                  <a:pt x="8430" y="13976"/>
                  <a:pt x="8319" y="13976"/>
                  <a:pt x="8212" y="13973"/>
                </a:cubicBezTo>
                <a:cubicBezTo>
                  <a:pt x="8077" y="13973"/>
                  <a:pt x="7941" y="13966"/>
                  <a:pt x="7810" y="13959"/>
                </a:cubicBezTo>
                <a:cubicBezTo>
                  <a:pt x="7699" y="13952"/>
                  <a:pt x="7593" y="13946"/>
                  <a:pt x="7486" y="13935"/>
                </a:cubicBezTo>
                <a:cubicBezTo>
                  <a:pt x="7350" y="13922"/>
                  <a:pt x="7215" y="13905"/>
                  <a:pt x="7079" y="13888"/>
                </a:cubicBezTo>
                <a:cubicBezTo>
                  <a:pt x="6997" y="13875"/>
                  <a:pt x="6915" y="13864"/>
                  <a:pt x="6837" y="13851"/>
                </a:cubicBezTo>
                <a:cubicBezTo>
                  <a:pt x="7629" y="13594"/>
                  <a:pt x="8360" y="13226"/>
                  <a:pt x="9004" y="12766"/>
                </a:cubicBezTo>
                <a:cubicBezTo>
                  <a:pt x="9398" y="13084"/>
                  <a:pt x="9759" y="13432"/>
                  <a:pt x="10080" y="13800"/>
                </a:cubicBezTo>
                <a:cubicBezTo>
                  <a:pt x="10047" y="13807"/>
                  <a:pt x="10014" y="13814"/>
                  <a:pt x="9981" y="13821"/>
                </a:cubicBezTo>
                <a:close/>
                <a:moveTo>
                  <a:pt x="8918" y="7720"/>
                </a:moveTo>
                <a:lnTo>
                  <a:pt x="10453" y="5527"/>
                </a:lnTo>
                <a:cubicBezTo>
                  <a:pt x="11208" y="5865"/>
                  <a:pt x="11996" y="6148"/>
                  <a:pt x="12809" y="6378"/>
                </a:cubicBezTo>
                <a:cubicBezTo>
                  <a:pt x="12530" y="7284"/>
                  <a:pt x="12111" y="8156"/>
                  <a:pt x="11561" y="8977"/>
                </a:cubicBezTo>
                <a:lnTo>
                  <a:pt x="8918" y="7720"/>
                </a:lnTo>
                <a:close/>
                <a:moveTo>
                  <a:pt x="11126" y="9603"/>
                </a:moveTo>
                <a:cubicBezTo>
                  <a:pt x="10535" y="10400"/>
                  <a:pt x="9825" y="11137"/>
                  <a:pt x="9013" y="11793"/>
                </a:cubicBezTo>
                <a:cubicBezTo>
                  <a:pt x="8368" y="11326"/>
                  <a:pt x="7675" y="10907"/>
                  <a:pt x="6940" y="10535"/>
                </a:cubicBezTo>
                <a:lnTo>
                  <a:pt x="8479" y="8342"/>
                </a:lnTo>
                <a:lnTo>
                  <a:pt x="11126" y="9603"/>
                </a:lnTo>
                <a:close/>
                <a:moveTo>
                  <a:pt x="8159" y="7358"/>
                </a:moveTo>
                <a:lnTo>
                  <a:pt x="5512" y="6101"/>
                </a:lnTo>
                <a:cubicBezTo>
                  <a:pt x="6103" y="5300"/>
                  <a:pt x="6813" y="4567"/>
                  <a:pt x="7621" y="3911"/>
                </a:cubicBezTo>
                <a:cubicBezTo>
                  <a:pt x="8270" y="4377"/>
                  <a:pt x="8963" y="4797"/>
                  <a:pt x="9694" y="5165"/>
                </a:cubicBezTo>
                <a:lnTo>
                  <a:pt x="8159" y="7358"/>
                </a:lnTo>
                <a:close/>
                <a:moveTo>
                  <a:pt x="7720" y="7984"/>
                </a:moveTo>
                <a:lnTo>
                  <a:pt x="6181" y="10177"/>
                </a:lnTo>
                <a:cubicBezTo>
                  <a:pt x="5430" y="9839"/>
                  <a:pt x="4642" y="9555"/>
                  <a:pt x="3825" y="9329"/>
                </a:cubicBezTo>
                <a:cubicBezTo>
                  <a:pt x="4108" y="8423"/>
                  <a:pt x="4527" y="7548"/>
                  <a:pt x="5073" y="6726"/>
                </a:cubicBezTo>
                <a:lnTo>
                  <a:pt x="7720" y="7984"/>
                </a:lnTo>
                <a:close/>
                <a:moveTo>
                  <a:pt x="6501" y="11161"/>
                </a:moveTo>
                <a:cubicBezTo>
                  <a:pt x="7153" y="11492"/>
                  <a:pt x="7773" y="11860"/>
                  <a:pt x="8352" y="12273"/>
                </a:cubicBezTo>
                <a:cubicBezTo>
                  <a:pt x="7096" y="13107"/>
                  <a:pt x="5898" y="13472"/>
                  <a:pt x="5011" y="13290"/>
                </a:cubicBezTo>
                <a:lnTo>
                  <a:pt x="6501" y="11161"/>
                </a:lnTo>
                <a:close/>
                <a:moveTo>
                  <a:pt x="9653" y="12286"/>
                </a:moveTo>
                <a:cubicBezTo>
                  <a:pt x="10511" y="11590"/>
                  <a:pt x="11257" y="10809"/>
                  <a:pt x="11881" y="9964"/>
                </a:cubicBezTo>
                <a:lnTo>
                  <a:pt x="14528" y="11221"/>
                </a:lnTo>
                <a:cubicBezTo>
                  <a:pt x="13663" y="12296"/>
                  <a:pt x="12411" y="13121"/>
                  <a:pt x="10950" y="13577"/>
                </a:cubicBezTo>
                <a:cubicBezTo>
                  <a:pt x="10572" y="13111"/>
                  <a:pt x="10137" y="12678"/>
                  <a:pt x="9653" y="12286"/>
                </a:cubicBezTo>
                <a:close/>
                <a:moveTo>
                  <a:pt x="11151" y="2363"/>
                </a:moveTo>
                <a:cubicBezTo>
                  <a:pt x="11311" y="2363"/>
                  <a:pt x="11471" y="2380"/>
                  <a:pt x="11627" y="2414"/>
                </a:cubicBezTo>
                <a:lnTo>
                  <a:pt x="10133" y="4540"/>
                </a:lnTo>
                <a:cubicBezTo>
                  <a:pt x="9480" y="4212"/>
                  <a:pt x="8861" y="3840"/>
                  <a:pt x="8282" y="3428"/>
                </a:cubicBezTo>
                <a:cubicBezTo>
                  <a:pt x="9324" y="2732"/>
                  <a:pt x="10330" y="2363"/>
                  <a:pt x="11151" y="2363"/>
                </a:cubicBezTo>
                <a:close/>
                <a:moveTo>
                  <a:pt x="6657" y="1883"/>
                </a:moveTo>
                <a:cubicBezTo>
                  <a:pt x="6751" y="1866"/>
                  <a:pt x="6846" y="1853"/>
                  <a:pt x="6944" y="1836"/>
                </a:cubicBezTo>
                <a:cubicBezTo>
                  <a:pt x="7088" y="1816"/>
                  <a:pt x="7227" y="1795"/>
                  <a:pt x="7371" y="1778"/>
                </a:cubicBezTo>
                <a:lnTo>
                  <a:pt x="7400" y="1775"/>
                </a:lnTo>
                <a:cubicBezTo>
                  <a:pt x="7494" y="1765"/>
                  <a:pt x="7584" y="1762"/>
                  <a:pt x="7675" y="1751"/>
                </a:cubicBezTo>
                <a:cubicBezTo>
                  <a:pt x="7822" y="1745"/>
                  <a:pt x="7966" y="1735"/>
                  <a:pt x="8114" y="1731"/>
                </a:cubicBezTo>
                <a:cubicBezTo>
                  <a:pt x="8212" y="1731"/>
                  <a:pt x="8311" y="1731"/>
                  <a:pt x="8413" y="1731"/>
                </a:cubicBezTo>
                <a:cubicBezTo>
                  <a:pt x="8557" y="1731"/>
                  <a:pt x="8701" y="1738"/>
                  <a:pt x="8844" y="1748"/>
                </a:cubicBezTo>
                <a:cubicBezTo>
                  <a:pt x="8947" y="1755"/>
                  <a:pt x="9045" y="1758"/>
                  <a:pt x="9144" y="1768"/>
                </a:cubicBezTo>
                <a:cubicBezTo>
                  <a:pt x="9288" y="1782"/>
                  <a:pt x="9431" y="1802"/>
                  <a:pt x="9575" y="1822"/>
                </a:cubicBezTo>
                <a:cubicBezTo>
                  <a:pt x="9653" y="1833"/>
                  <a:pt x="9731" y="1843"/>
                  <a:pt x="9805" y="1856"/>
                </a:cubicBezTo>
                <a:cubicBezTo>
                  <a:pt x="9013" y="2113"/>
                  <a:pt x="8278" y="2478"/>
                  <a:pt x="7634" y="2938"/>
                </a:cubicBezTo>
                <a:cubicBezTo>
                  <a:pt x="7240" y="2620"/>
                  <a:pt x="6878" y="2275"/>
                  <a:pt x="6558" y="1907"/>
                </a:cubicBezTo>
                <a:cubicBezTo>
                  <a:pt x="6591" y="1900"/>
                  <a:pt x="6624" y="1890"/>
                  <a:pt x="6657" y="1883"/>
                </a:cubicBezTo>
                <a:close/>
                <a:moveTo>
                  <a:pt x="5688" y="2127"/>
                </a:moveTo>
                <a:cubicBezTo>
                  <a:pt x="6066" y="2593"/>
                  <a:pt x="6501" y="3026"/>
                  <a:pt x="6981" y="3418"/>
                </a:cubicBezTo>
                <a:cubicBezTo>
                  <a:pt x="6127" y="4114"/>
                  <a:pt x="5376" y="4895"/>
                  <a:pt x="4752" y="5740"/>
                </a:cubicBezTo>
                <a:lnTo>
                  <a:pt x="2109" y="4482"/>
                </a:lnTo>
                <a:cubicBezTo>
                  <a:pt x="2963" y="3401"/>
                  <a:pt x="4219" y="2576"/>
                  <a:pt x="5688" y="2127"/>
                </a:cubicBezTo>
                <a:close/>
                <a:moveTo>
                  <a:pt x="2762" y="11918"/>
                </a:moveTo>
                <a:cubicBezTo>
                  <a:pt x="2725" y="11881"/>
                  <a:pt x="2688" y="11843"/>
                  <a:pt x="2651" y="11810"/>
                </a:cubicBezTo>
                <a:cubicBezTo>
                  <a:pt x="2553" y="11718"/>
                  <a:pt x="2462" y="11627"/>
                  <a:pt x="2376" y="11529"/>
                </a:cubicBezTo>
                <a:cubicBezTo>
                  <a:pt x="2311" y="11458"/>
                  <a:pt x="2253" y="11387"/>
                  <a:pt x="2191" y="11316"/>
                </a:cubicBezTo>
                <a:cubicBezTo>
                  <a:pt x="2109" y="11218"/>
                  <a:pt x="2031" y="11120"/>
                  <a:pt x="1958" y="11019"/>
                </a:cubicBezTo>
                <a:cubicBezTo>
                  <a:pt x="1904" y="10944"/>
                  <a:pt x="1851" y="10870"/>
                  <a:pt x="1797" y="10792"/>
                </a:cubicBezTo>
                <a:cubicBezTo>
                  <a:pt x="1732" y="10687"/>
                  <a:pt x="1666" y="10583"/>
                  <a:pt x="1605" y="10475"/>
                </a:cubicBezTo>
                <a:cubicBezTo>
                  <a:pt x="1559" y="10397"/>
                  <a:pt x="1514" y="10319"/>
                  <a:pt x="1473" y="10238"/>
                </a:cubicBezTo>
                <a:cubicBezTo>
                  <a:pt x="1416" y="10126"/>
                  <a:pt x="1367" y="10012"/>
                  <a:pt x="1317" y="9900"/>
                </a:cubicBezTo>
                <a:cubicBezTo>
                  <a:pt x="1280" y="9819"/>
                  <a:pt x="1243" y="9738"/>
                  <a:pt x="1215" y="9657"/>
                </a:cubicBezTo>
                <a:cubicBezTo>
                  <a:pt x="1202" y="9626"/>
                  <a:pt x="1194" y="9596"/>
                  <a:pt x="1186" y="9569"/>
                </a:cubicBezTo>
                <a:cubicBezTo>
                  <a:pt x="1732" y="9613"/>
                  <a:pt x="2274" y="9697"/>
                  <a:pt x="2807" y="9819"/>
                </a:cubicBezTo>
                <a:cubicBezTo>
                  <a:pt x="2647" y="10512"/>
                  <a:pt x="2631" y="11221"/>
                  <a:pt x="2762" y="11918"/>
                </a:cubicBezTo>
                <a:close/>
                <a:moveTo>
                  <a:pt x="2988" y="9116"/>
                </a:moveTo>
                <a:cubicBezTo>
                  <a:pt x="2331" y="8967"/>
                  <a:pt x="1662" y="8876"/>
                  <a:pt x="985" y="8839"/>
                </a:cubicBezTo>
                <a:cubicBezTo>
                  <a:pt x="890" y="8376"/>
                  <a:pt x="858" y="7906"/>
                  <a:pt x="895" y="7436"/>
                </a:cubicBezTo>
                <a:cubicBezTo>
                  <a:pt x="964" y="6625"/>
                  <a:pt x="1227" y="5834"/>
                  <a:pt x="1670" y="5108"/>
                </a:cubicBezTo>
                <a:lnTo>
                  <a:pt x="4317" y="6365"/>
                </a:lnTo>
                <a:cubicBezTo>
                  <a:pt x="3735" y="7233"/>
                  <a:pt x="3291" y="8156"/>
                  <a:pt x="2988" y="9116"/>
                </a:cubicBezTo>
                <a:close/>
                <a:moveTo>
                  <a:pt x="3648" y="10039"/>
                </a:moveTo>
                <a:cubicBezTo>
                  <a:pt x="4371" y="10245"/>
                  <a:pt x="5073" y="10502"/>
                  <a:pt x="5746" y="10802"/>
                </a:cubicBezTo>
                <a:lnTo>
                  <a:pt x="4252" y="12932"/>
                </a:lnTo>
                <a:cubicBezTo>
                  <a:pt x="3620" y="12391"/>
                  <a:pt x="3398" y="11340"/>
                  <a:pt x="3648" y="10039"/>
                </a:cubicBezTo>
                <a:close/>
                <a:moveTo>
                  <a:pt x="15321" y="19387"/>
                </a:moveTo>
                <a:cubicBezTo>
                  <a:pt x="16047" y="19387"/>
                  <a:pt x="16634" y="19874"/>
                  <a:pt x="16634" y="20468"/>
                </a:cubicBezTo>
                <a:lnTo>
                  <a:pt x="16634" y="20830"/>
                </a:lnTo>
                <a:lnTo>
                  <a:pt x="1752" y="20830"/>
                </a:lnTo>
                <a:lnTo>
                  <a:pt x="1752" y="20468"/>
                </a:lnTo>
                <a:cubicBezTo>
                  <a:pt x="1752" y="19874"/>
                  <a:pt x="2339" y="19387"/>
                  <a:pt x="3066" y="19387"/>
                </a:cubicBezTo>
                <a:lnTo>
                  <a:pt x="15321" y="19387"/>
                </a:lnTo>
                <a:close/>
                <a:moveTo>
                  <a:pt x="10236" y="18667"/>
                </a:moveTo>
                <a:lnTo>
                  <a:pt x="8151" y="18667"/>
                </a:lnTo>
                <a:lnTo>
                  <a:pt x="9193" y="16947"/>
                </a:lnTo>
                <a:lnTo>
                  <a:pt x="10236" y="18667"/>
                </a:lnTo>
                <a:close/>
                <a:moveTo>
                  <a:pt x="9329" y="16098"/>
                </a:moveTo>
                <a:cubicBezTo>
                  <a:pt x="9234" y="16109"/>
                  <a:pt x="9136" y="16115"/>
                  <a:pt x="9041" y="16122"/>
                </a:cubicBezTo>
                <a:lnTo>
                  <a:pt x="8955" y="16125"/>
                </a:lnTo>
                <a:cubicBezTo>
                  <a:pt x="7125" y="16227"/>
                  <a:pt x="5294" y="15906"/>
                  <a:pt x="3669" y="15206"/>
                </a:cubicBezTo>
                <a:lnTo>
                  <a:pt x="4547" y="13949"/>
                </a:lnTo>
                <a:cubicBezTo>
                  <a:pt x="8487" y="15605"/>
                  <a:pt x="13310" y="14432"/>
                  <a:pt x="15522" y="11276"/>
                </a:cubicBezTo>
                <a:cubicBezTo>
                  <a:pt x="17734" y="8122"/>
                  <a:pt x="16556" y="4097"/>
                  <a:pt x="12846" y="2116"/>
                </a:cubicBezTo>
                <a:lnTo>
                  <a:pt x="13683" y="920"/>
                </a:lnTo>
                <a:lnTo>
                  <a:pt x="13728" y="859"/>
                </a:lnTo>
                <a:cubicBezTo>
                  <a:pt x="18276" y="3242"/>
                  <a:pt x="19737" y="8156"/>
                  <a:pt x="17036" y="11999"/>
                </a:cubicBezTo>
                <a:cubicBezTo>
                  <a:pt x="15415" y="14304"/>
                  <a:pt x="12546" y="15828"/>
                  <a:pt x="9329" y="16098"/>
                </a:cubicBezTo>
                <a:close/>
              </a:path>
            </a:pathLst>
          </a:custGeom>
          <a:solidFill>
            <a:schemeClr val="accent1"/>
          </a:solidFill>
          <a:ln w="12700">
            <a:miter lim="400000"/>
          </a:ln>
        </p:spPr>
        <p:txBody>
          <a:bodyPr lIns="34289" rIns="34289"/>
          <a:lstStyle/>
          <a:p>
            <a:endParaRPr sz="1050"/>
          </a:p>
        </p:txBody>
      </p:sp>
      <p:sp>
        <p:nvSpPr>
          <p:cNvPr id="3131" name="www.pdst.ie"/>
          <p:cNvSpPr txBox="1"/>
          <p:nvPr/>
        </p:nvSpPr>
        <p:spPr>
          <a:xfrm>
            <a:off x="4313393" y="3272090"/>
            <a:ext cx="1415770" cy="369332"/>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34289" rIns="34289">
            <a:spAutoFit/>
          </a:bodyPr>
          <a:lstStyle>
            <a:lvl1pPr>
              <a:defRPr sz="2400" b="1" u="sng">
                <a:solidFill>
                  <a:srgbClr val="000000"/>
                </a:solidFill>
                <a:uFill>
                  <a:solidFill>
                    <a:srgbClr val="595959"/>
                  </a:solidFill>
                </a:uFill>
                <a:hlinkClick r:id="rId3"/>
              </a:defRPr>
            </a:lvl1pPr>
          </a:lstStyle>
          <a:p>
            <a:pPr>
              <a:defRPr u="none">
                <a:uFillTx/>
              </a:defRPr>
            </a:pPr>
            <a:r>
              <a:rPr sz="1800"/>
              <a:t>www.pdst.ie</a:t>
            </a:r>
          </a:p>
        </p:txBody>
      </p:sp>
      <p:pic>
        <p:nvPicPr>
          <p:cNvPr id="3132" name="Google Shape;10009;p111" descr="Google Shape;10009;p111"/>
          <p:cNvPicPr>
            <a:picLocks noChangeAspect="1"/>
          </p:cNvPicPr>
          <p:nvPr/>
        </p:nvPicPr>
        <p:blipFill>
          <a:blip r:embed="rId4">
            <a:extLst/>
          </a:blip>
          <a:srcRect l="55632" t="57782" r="37859" b="35237"/>
          <a:stretch>
            <a:fillRect/>
          </a:stretch>
        </p:blipFill>
        <p:spPr>
          <a:xfrm>
            <a:off x="6810972" y="2124372"/>
            <a:ext cx="1483883" cy="894815"/>
          </a:xfrm>
          <a:prstGeom prst="rect">
            <a:avLst/>
          </a:prstGeom>
          <a:ln w="12700">
            <a:miter lim="400000"/>
          </a:ln>
        </p:spPr>
      </p:pic>
      <p:sp>
        <p:nvSpPr>
          <p:cNvPr id="3133" name="Google Shape;10010;p111"/>
          <p:cNvSpPr txBox="1"/>
          <p:nvPr/>
        </p:nvSpPr>
        <p:spPr>
          <a:xfrm>
            <a:off x="6550612" y="3237805"/>
            <a:ext cx="2918401" cy="415488"/>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68575" tIns="68575" rIns="68575" bIns="68575">
            <a:spAutoFit/>
          </a:bodyPr>
          <a:lstStyle>
            <a:lvl1pPr defTabSz="1219200">
              <a:defRPr sz="2400" b="1">
                <a:solidFill>
                  <a:srgbClr val="000000"/>
                </a:solidFill>
                <a:latin typeface="+mn-lt"/>
                <a:ea typeface="+mn-ea"/>
                <a:cs typeface="+mn-cs"/>
                <a:sym typeface="Helvetica"/>
              </a:defRPr>
            </a:lvl1pPr>
          </a:lstStyle>
          <a:p>
            <a:r>
              <a:rPr sz="1800"/>
              <a:t>@ProjectMaths_ie</a:t>
            </a:r>
          </a:p>
        </p:txBody>
      </p:sp>
    </p:spTree>
    <p:extLst>
      <p:ext uri="{BB962C8B-B14F-4D97-AF65-F5344CB8AC3E}">
        <p14:creationId xmlns:p14="http://schemas.microsoft.com/office/powerpoint/2010/main" val="1393206014"/>
      </p:ext>
    </p:extLst>
  </p:cSld>
  <p:clrMapOvr>
    <a:masterClrMapping/>
  </p:clrMapOvr>
  <mc:AlternateContent xmlns:mc="http://schemas.openxmlformats.org/markup-compatibility/2006" xmlns:p14="http://schemas.microsoft.com/office/powerpoint/2010/main">
    <mc:Choice Requires="p14">
      <p:transition spd="slow">
        <p:dissolve/>
      </p:transition>
    </mc:Choice>
    <mc:Fallback xmlns:a14="http://schemas.microsoft.com/office/drawing/2010/main" xmlns:m="http://schemas.openxmlformats.org/officeDocument/2006/math" xmlns="">
      <p:transition spd="med">
        <p:fade/>
      </p:transition>
    </mc:Fallback>
  </mc:AlternateContent>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5184"/>
        <p:cNvGrpSpPr/>
        <p:nvPr/>
      </p:nvGrpSpPr>
      <p:grpSpPr>
        <a:xfrm>
          <a:off x="0" y="0"/>
          <a:ext cx="0" cy="0"/>
          <a:chOff x="0" y="0"/>
          <a:chExt cx="0" cy="0"/>
        </a:xfrm>
      </p:grpSpPr>
      <p:sp>
        <p:nvSpPr>
          <p:cNvPr id="5185" name="Google Shape;5185;p66"/>
          <p:cNvSpPr txBox="1">
            <a:spLocks noGrp="1"/>
          </p:cNvSpPr>
          <p:nvPr>
            <p:ph type="title"/>
          </p:nvPr>
        </p:nvSpPr>
        <p:spPr>
          <a:xfrm>
            <a:off x="386100" y="673212"/>
            <a:ext cx="3942450" cy="594900"/>
          </a:xfrm>
          <a:prstGeom prst="rect">
            <a:avLst/>
          </a:prstGeom>
          <a:noFill/>
          <a:ln>
            <a:noFill/>
          </a:ln>
        </p:spPr>
        <p:txBody>
          <a:bodyPr spcFirstLastPara="1" wrap="square" lIns="0" tIns="0" rIns="0" bIns="0" anchor="b" anchorCtr="0">
            <a:noAutofit/>
          </a:bodyPr>
          <a:lstStyle/>
          <a:p>
            <a:endParaRPr sz="2400"/>
          </a:p>
          <a:p>
            <a:pPr indent="342900"/>
            <a:r>
              <a:rPr lang="en-GB" sz="2400"/>
              <a:t>Task 2 - Functions</a:t>
            </a:r>
            <a:endParaRPr sz="2400"/>
          </a:p>
          <a:p>
            <a:pPr indent="342900"/>
            <a:r>
              <a:rPr lang="en-GB" sz="2400"/>
              <a:t>Learning Outcomes</a:t>
            </a:r>
            <a:endParaRPr sz="2400"/>
          </a:p>
        </p:txBody>
      </p:sp>
      <p:sp>
        <p:nvSpPr>
          <p:cNvPr id="5186" name="Google Shape;5186;p66"/>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hangingPunct="0"/>
            <a:fld id="{00000000-1234-1234-1234-123412341234}" type="slidenum">
              <a:rPr lang="en-GB">
                <a:solidFill>
                  <a:srgbClr val="408763"/>
                </a:solidFill>
              </a:rPr>
              <a:pPr defTabSz="685800" hangingPunct="0"/>
              <a:t>20</a:t>
            </a:fld>
            <a:endParaRPr>
              <a:solidFill>
                <a:srgbClr val="408763"/>
              </a:solidFill>
            </a:endParaRPr>
          </a:p>
        </p:txBody>
      </p:sp>
      <p:sp>
        <p:nvSpPr>
          <p:cNvPr id="5187" name="Google Shape;5187;p66"/>
          <p:cNvSpPr txBox="1">
            <a:spLocks noGrp="1"/>
          </p:cNvSpPr>
          <p:nvPr>
            <p:ph type="body" idx="1"/>
          </p:nvPr>
        </p:nvSpPr>
        <p:spPr>
          <a:xfrm>
            <a:off x="386100" y="1697962"/>
            <a:ext cx="7507800" cy="2421675"/>
          </a:xfrm>
          <a:prstGeom prst="rect">
            <a:avLst/>
          </a:prstGeom>
          <a:noFill/>
          <a:ln>
            <a:noFill/>
          </a:ln>
        </p:spPr>
        <p:txBody>
          <a:bodyPr spcFirstLastPara="1" wrap="square" lIns="0" tIns="0" rIns="0" bIns="0" anchor="t" anchorCtr="0">
            <a:noAutofit/>
          </a:bodyPr>
          <a:lstStyle/>
          <a:p>
            <a:pPr indent="-285750">
              <a:buClr>
                <a:srgbClr val="12436F"/>
              </a:buClr>
              <a:buSzPts val="2400"/>
              <a:buChar char="●"/>
            </a:pPr>
            <a:r>
              <a:rPr lang="en-GB" sz="1800">
                <a:solidFill>
                  <a:srgbClr val="12436F"/>
                </a:solidFill>
              </a:rPr>
              <a:t>GeoGebra skills:</a:t>
            </a:r>
            <a:endParaRPr sz="1800">
              <a:solidFill>
                <a:srgbClr val="12436F"/>
              </a:solidFill>
            </a:endParaRPr>
          </a:p>
          <a:p>
            <a:pPr lvl="1" indent="-285750">
              <a:spcBef>
                <a:spcPts val="0"/>
              </a:spcBef>
              <a:buClr>
                <a:srgbClr val="12436F"/>
              </a:buClr>
              <a:buSzPts val="2400"/>
              <a:buChar char="○"/>
            </a:pPr>
            <a:r>
              <a:rPr lang="en-GB" sz="1800">
                <a:solidFill>
                  <a:srgbClr val="12436F"/>
                </a:solidFill>
              </a:rPr>
              <a:t>use the input bar for functions</a:t>
            </a:r>
            <a:endParaRPr sz="1800">
              <a:solidFill>
                <a:srgbClr val="12436F"/>
              </a:solidFill>
            </a:endParaRPr>
          </a:p>
          <a:p>
            <a:pPr lvl="1" indent="-285750">
              <a:spcBef>
                <a:spcPts val="0"/>
              </a:spcBef>
              <a:buClr>
                <a:srgbClr val="12436F"/>
              </a:buClr>
              <a:buSzPts val="2400"/>
              <a:buChar char="○"/>
            </a:pPr>
            <a:r>
              <a:rPr lang="en-GB" sz="1800">
                <a:solidFill>
                  <a:srgbClr val="12436F"/>
                </a:solidFill>
              </a:rPr>
              <a:t>use sliders to modify a function</a:t>
            </a:r>
            <a:endParaRPr sz="1800">
              <a:solidFill>
                <a:srgbClr val="12436F"/>
              </a:solidFill>
            </a:endParaRPr>
          </a:p>
          <a:p>
            <a:pPr lvl="1" indent="-285750">
              <a:spcBef>
                <a:spcPts val="0"/>
              </a:spcBef>
              <a:buClr>
                <a:srgbClr val="12436F"/>
              </a:buClr>
              <a:buSzPts val="2400"/>
              <a:buChar char="○"/>
            </a:pPr>
            <a:r>
              <a:rPr lang="en-GB" sz="1800">
                <a:solidFill>
                  <a:srgbClr val="12436F"/>
                </a:solidFill>
              </a:rPr>
              <a:t>use sliders to compare graphs of functions</a:t>
            </a:r>
            <a:endParaRPr sz="1800">
              <a:solidFill>
                <a:srgbClr val="12436F"/>
              </a:solidFill>
            </a:endParaRPr>
          </a:p>
          <a:p>
            <a:pPr indent="-285750">
              <a:spcBef>
                <a:spcPts val="0"/>
              </a:spcBef>
              <a:buClr>
                <a:srgbClr val="12436F"/>
              </a:buClr>
              <a:buSzPts val="2400"/>
              <a:buChar char="●"/>
            </a:pPr>
            <a:r>
              <a:rPr lang="en-GB" sz="1800">
                <a:solidFill>
                  <a:srgbClr val="12436F"/>
                </a:solidFill>
              </a:rPr>
              <a:t>Become independent learners of GeoGebra</a:t>
            </a:r>
            <a:endParaRPr sz="1800">
              <a:solidFill>
                <a:srgbClr val="12436F"/>
              </a:solidFill>
            </a:endParaRPr>
          </a:p>
          <a:p>
            <a:pPr indent="-285750">
              <a:spcBef>
                <a:spcPts val="0"/>
              </a:spcBef>
              <a:buClr>
                <a:srgbClr val="12436F"/>
              </a:buClr>
              <a:buSzPts val="2400"/>
              <a:buChar char="●"/>
            </a:pPr>
            <a:r>
              <a:rPr lang="en-GB" sz="1800">
                <a:solidFill>
                  <a:srgbClr val="12436F"/>
                </a:solidFill>
              </a:rPr>
              <a:t>Use GeoGebra to enhance student understanding of functions</a:t>
            </a:r>
            <a:endParaRPr sz="1800">
              <a:solidFill>
                <a:srgbClr val="12436F"/>
              </a:solidFill>
            </a:endParaRPr>
          </a:p>
          <a:p>
            <a:pPr indent="-285750">
              <a:spcBef>
                <a:spcPts val="0"/>
              </a:spcBef>
              <a:buClr>
                <a:srgbClr val="12436F"/>
              </a:buClr>
              <a:buSzPts val="2400"/>
              <a:buChar char="●"/>
            </a:pPr>
            <a:r>
              <a:rPr lang="en-GB" sz="1800">
                <a:solidFill>
                  <a:srgbClr val="12436F"/>
                </a:solidFill>
              </a:rPr>
              <a:t>Explore the effect of the variables </a:t>
            </a:r>
            <a:r>
              <a:rPr lang="en-GB" sz="1800" i="1">
                <a:solidFill>
                  <a:srgbClr val="12436F"/>
                </a:solidFill>
              </a:rPr>
              <a:t>a, b </a:t>
            </a:r>
            <a:r>
              <a:rPr lang="en-GB" sz="1800">
                <a:solidFill>
                  <a:srgbClr val="12436F"/>
                </a:solidFill>
              </a:rPr>
              <a:t>and </a:t>
            </a:r>
            <a:r>
              <a:rPr lang="en-GB" sz="1800" i="1">
                <a:solidFill>
                  <a:srgbClr val="12436F"/>
                </a:solidFill>
              </a:rPr>
              <a:t>c </a:t>
            </a:r>
            <a:r>
              <a:rPr lang="en-GB" sz="1800">
                <a:solidFill>
                  <a:srgbClr val="12436F"/>
                </a:solidFill>
              </a:rPr>
              <a:t>in functions taking the form:</a:t>
            </a:r>
            <a:endParaRPr sz="1800">
              <a:solidFill>
                <a:srgbClr val="12436F"/>
              </a:solidFill>
            </a:endParaRPr>
          </a:p>
        </p:txBody>
      </p:sp>
      <p:pic>
        <p:nvPicPr>
          <p:cNvPr id="5188" name="Google Shape;5188;p66"/>
          <p:cNvPicPr preferRelativeResize="0"/>
          <p:nvPr/>
        </p:nvPicPr>
        <p:blipFill>
          <a:blip r:embed="rId3">
            <a:alphaModFix/>
          </a:blip>
          <a:stretch>
            <a:fillRect/>
          </a:stretch>
        </p:blipFill>
        <p:spPr>
          <a:xfrm>
            <a:off x="1795819" y="3942919"/>
            <a:ext cx="4993481" cy="442913"/>
          </a:xfrm>
          <a:prstGeom prst="rect">
            <a:avLst/>
          </a:prstGeom>
          <a:noFill/>
          <a:ln>
            <a:noFill/>
          </a:ln>
        </p:spPr>
      </p:pic>
      <p:pic>
        <p:nvPicPr>
          <p:cNvPr id="5189" name="Google Shape;5189;p66"/>
          <p:cNvPicPr preferRelativeResize="0"/>
          <p:nvPr/>
        </p:nvPicPr>
        <p:blipFill>
          <a:blip r:embed="rId4">
            <a:alphaModFix/>
          </a:blip>
          <a:stretch>
            <a:fillRect/>
          </a:stretch>
        </p:blipFill>
        <p:spPr>
          <a:xfrm>
            <a:off x="1795819" y="4385831"/>
            <a:ext cx="4993481" cy="442913"/>
          </a:xfrm>
          <a:prstGeom prst="rect">
            <a:avLst/>
          </a:prstGeom>
          <a:noFill/>
          <a:ln>
            <a:noFill/>
          </a:ln>
        </p:spPr>
      </p:pic>
      <p:pic>
        <p:nvPicPr>
          <p:cNvPr id="5190" name="Google Shape;5190;p66"/>
          <p:cNvPicPr preferRelativeResize="0"/>
          <p:nvPr/>
        </p:nvPicPr>
        <p:blipFill>
          <a:blip r:embed="rId5">
            <a:alphaModFix/>
          </a:blip>
          <a:stretch>
            <a:fillRect/>
          </a:stretch>
        </p:blipFill>
        <p:spPr>
          <a:xfrm>
            <a:off x="5530801" y="1084950"/>
            <a:ext cx="1935769" cy="1288988"/>
          </a:xfrm>
          <a:prstGeom prst="rect">
            <a:avLst/>
          </a:prstGeom>
          <a:noFill/>
          <a:ln>
            <a:noFill/>
          </a:ln>
        </p:spPr>
      </p:pic>
    </p:spTree>
    <p:extLst>
      <p:ext uri="{BB962C8B-B14F-4D97-AF65-F5344CB8AC3E}">
        <p14:creationId xmlns:p14="http://schemas.microsoft.com/office/powerpoint/2010/main" val="256654500"/>
      </p:ext>
    </p:extLst>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5195"/>
        <p:cNvGrpSpPr/>
        <p:nvPr/>
      </p:nvGrpSpPr>
      <p:grpSpPr>
        <a:xfrm>
          <a:off x="0" y="0"/>
          <a:ext cx="0" cy="0"/>
          <a:chOff x="0" y="0"/>
          <a:chExt cx="0" cy="0"/>
        </a:xfrm>
      </p:grpSpPr>
      <p:sp>
        <p:nvSpPr>
          <p:cNvPr id="5196" name="Google Shape;5196;p67"/>
          <p:cNvSpPr txBox="1">
            <a:spLocks noGrp="1"/>
          </p:cNvSpPr>
          <p:nvPr>
            <p:ph type="title"/>
          </p:nvPr>
        </p:nvSpPr>
        <p:spPr>
          <a:xfrm>
            <a:off x="386100" y="673219"/>
            <a:ext cx="7424325" cy="594900"/>
          </a:xfrm>
          <a:prstGeom prst="rect">
            <a:avLst/>
          </a:prstGeom>
        </p:spPr>
        <p:txBody>
          <a:bodyPr spcFirstLastPara="1" wrap="square" lIns="0" tIns="0" rIns="0" bIns="0" anchor="b" anchorCtr="0">
            <a:noAutofit/>
          </a:bodyPr>
          <a:lstStyle/>
          <a:p>
            <a:pPr indent="342900"/>
            <a:r>
              <a:rPr lang="en-GB" sz="2400"/>
              <a:t>Task 2 - Trigonometric functions or Quadratic functions </a:t>
            </a:r>
            <a:endParaRPr sz="2400"/>
          </a:p>
        </p:txBody>
      </p:sp>
      <p:sp>
        <p:nvSpPr>
          <p:cNvPr id="5197" name="Google Shape;5197;p67"/>
          <p:cNvSpPr txBox="1">
            <a:spLocks noGrp="1"/>
          </p:cNvSpPr>
          <p:nvPr>
            <p:ph type="sldNum" idx="12"/>
          </p:nvPr>
        </p:nvSpPr>
        <p:spPr>
          <a:xfrm>
            <a:off x="-9527" y="4767263"/>
            <a:ext cx="594900" cy="273825"/>
          </a:xfrm>
          <a:prstGeom prst="rect">
            <a:avLst/>
          </a:prstGeom>
        </p:spPr>
        <p:txBody>
          <a:bodyPr spcFirstLastPara="1" wrap="square" lIns="68569" tIns="34275" rIns="68569" bIns="34275" anchor="ctr" anchorCtr="0">
            <a:noAutofit/>
          </a:bodyPr>
          <a:lstStyle/>
          <a:p>
            <a:pPr defTabSz="685800" hangingPunct="0"/>
            <a:fld id="{00000000-1234-1234-1234-123412341234}" type="slidenum">
              <a:rPr lang="en-GB">
                <a:solidFill>
                  <a:srgbClr val="408763"/>
                </a:solidFill>
              </a:rPr>
              <a:pPr defTabSz="685800" hangingPunct="0"/>
              <a:t>21</a:t>
            </a:fld>
            <a:endParaRPr>
              <a:solidFill>
                <a:srgbClr val="408763"/>
              </a:solidFill>
            </a:endParaRPr>
          </a:p>
        </p:txBody>
      </p:sp>
      <p:sp>
        <p:nvSpPr>
          <p:cNvPr id="5198" name="Google Shape;5198;p67"/>
          <p:cNvSpPr txBox="1">
            <a:spLocks noGrp="1"/>
          </p:cNvSpPr>
          <p:nvPr>
            <p:ph type="body" idx="1"/>
          </p:nvPr>
        </p:nvSpPr>
        <p:spPr>
          <a:xfrm>
            <a:off x="386100" y="1697957"/>
            <a:ext cx="7507800" cy="707175"/>
          </a:xfrm>
          <a:prstGeom prst="rect">
            <a:avLst/>
          </a:prstGeom>
        </p:spPr>
        <p:txBody>
          <a:bodyPr spcFirstLastPara="1" wrap="square" lIns="0" tIns="0" rIns="0" bIns="0" anchor="t" anchorCtr="0">
            <a:noAutofit/>
          </a:bodyPr>
          <a:lstStyle/>
          <a:p>
            <a:pPr marL="0" indent="0"/>
            <a:r>
              <a:rPr lang="en-GB" sz="1800" dirty="0">
                <a:solidFill>
                  <a:srgbClr val="20406F"/>
                </a:solidFill>
              </a:rPr>
              <a:t>Task to investigate effect of changing the variables </a:t>
            </a:r>
            <a:r>
              <a:rPr lang="en-GB" sz="1800" i="1" dirty="0">
                <a:solidFill>
                  <a:srgbClr val="20406F"/>
                </a:solidFill>
              </a:rPr>
              <a:t>a, b, c</a:t>
            </a:r>
            <a:r>
              <a:rPr lang="en-GB" sz="1800" dirty="0">
                <a:solidFill>
                  <a:srgbClr val="20406F"/>
                </a:solidFill>
              </a:rPr>
              <a:t> in the following functions:</a:t>
            </a:r>
            <a:endParaRPr sz="1800" dirty="0">
              <a:solidFill>
                <a:srgbClr val="20406F"/>
              </a:solidFill>
            </a:endParaRPr>
          </a:p>
          <a:p>
            <a:pPr marL="0" indent="0"/>
            <a:endParaRPr sz="1800" dirty="0">
              <a:solidFill>
                <a:srgbClr val="20406F"/>
              </a:solidFill>
            </a:endParaRPr>
          </a:p>
        </p:txBody>
      </p:sp>
      <p:pic>
        <p:nvPicPr>
          <p:cNvPr id="5199" name="Google Shape;5199;p67"/>
          <p:cNvPicPr preferRelativeResize="0"/>
          <p:nvPr/>
        </p:nvPicPr>
        <p:blipFill>
          <a:blip r:embed="rId3">
            <a:alphaModFix/>
          </a:blip>
          <a:stretch>
            <a:fillRect/>
          </a:stretch>
        </p:blipFill>
        <p:spPr>
          <a:xfrm>
            <a:off x="1929036" y="2555197"/>
            <a:ext cx="4993481" cy="442913"/>
          </a:xfrm>
          <a:prstGeom prst="rect">
            <a:avLst/>
          </a:prstGeom>
          <a:noFill/>
          <a:ln>
            <a:noFill/>
          </a:ln>
        </p:spPr>
      </p:pic>
      <p:pic>
        <p:nvPicPr>
          <p:cNvPr id="5200" name="Google Shape;5200;p67"/>
          <p:cNvPicPr preferRelativeResize="0"/>
          <p:nvPr/>
        </p:nvPicPr>
        <p:blipFill>
          <a:blip r:embed="rId4">
            <a:alphaModFix/>
          </a:blip>
          <a:stretch>
            <a:fillRect/>
          </a:stretch>
        </p:blipFill>
        <p:spPr>
          <a:xfrm>
            <a:off x="1929036" y="3148165"/>
            <a:ext cx="4993481" cy="442913"/>
          </a:xfrm>
          <a:prstGeom prst="rect">
            <a:avLst/>
          </a:prstGeom>
          <a:noFill/>
          <a:ln>
            <a:noFill/>
          </a:ln>
        </p:spPr>
      </p:pic>
      <p:sp>
        <p:nvSpPr>
          <p:cNvPr id="2" name="Rectangle 1"/>
          <p:cNvSpPr/>
          <p:nvPr/>
        </p:nvSpPr>
        <p:spPr>
          <a:xfrm>
            <a:off x="585373" y="3741134"/>
            <a:ext cx="7119792" cy="923330"/>
          </a:xfrm>
          <a:prstGeom prst="rect">
            <a:avLst/>
          </a:prstGeom>
        </p:spPr>
        <p:txBody>
          <a:bodyPr wrap="square">
            <a:spAutoFit/>
          </a:bodyPr>
          <a:lstStyle/>
          <a:p>
            <a:pPr defTabSz="685800" hangingPunct="0">
              <a:buClrTx/>
            </a:pPr>
            <a:r>
              <a:rPr lang="en-US" sz="1800" dirty="0">
                <a:solidFill>
                  <a:srgbClr val="002060"/>
                </a:solidFill>
                <a:latin typeface="Calibri" panose="020F0502020204030204" pitchFamily="34" charset="0"/>
                <a:cs typeface="Calibri" panose="020F0502020204030204" pitchFamily="34" charset="0"/>
                <a:sym typeface="Calibri Light"/>
              </a:rPr>
              <a:t>Two points to bear in mind while you’re doing this activity </a:t>
            </a:r>
          </a:p>
          <a:p>
            <a:pPr marL="257175" indent="-257175" defTabSz="685800" hangingPunct="0">
              <a:buClrTx/>
              <a:buFont typeface="Arial" panose="020B0604020202020204" pitchFamily="34" charset="0"/>
              <a:buChar char="•"/>
            </a:pPr>
            <a:r>
              <a:rPr lang="en-US" sz="1800" dirty="0">
                <a:solidFill>
                  <a:srgbClr val="002060"/>
                </a:solidFill>
                <a:latin typeface="Calibri" panose="020F0502020204030204" pitchFamily="34" charset="0"/>
                <a:cs typeface="Calibri" panose="020F0502020204030204" pitchFamily="34" charset="0"/>
                <a:sym typeface="Calibri Light"/>
              </a:rPr>
              <a:t>How could this activity be used with other types of functions? </a:t>
            </a:r>
          </a:p>
          <a:p>
            <a:pPr marL="257175" indent="-257175" defTabSz="685800" hangingPunct="0">
              <a:buClrTx/>
              <a:buFont typeface="Arial" panose="020B0604020202020204" pitchFamily="34" charset="0"/>
              <a:buChar char="•"/>
            </a:pPr>
            <a:r>
              <a:rPr lang="en-US" sz="1800" dirty="0">
                <a:solidFill>
                  <a:srgbClr val="002060"/>
                </a:solidFill>
                <a:latin typeface="Calibri" panose="020F0502020204030204" pitchFamily="34" charset="0"/>
                <a:cs typeface="Calibri" panose="020F0502020204030204" pitchFamily="34" charset="0"/>
                <a:sym typeface="Calibri Light"/>
              </a:rPr>
              <a:t>What do the sliders in this activity represent mathematically?</a:t>
            </a:r>
            <a:endParaRPr lang="en-IE" sz="1800" dirty="0">
              <a:solidFill>
                <a:srgbClr val="002060"/>
              </a:solidFill>
              <a:latin typeface="Calibri" panose="020F0502020204030204" pitchFamily="34" charset="0"/>
              <a:cs typeface="Calibri" panose="020F0502020204030204" pitchFamily="34" charset="0"/>
              <a:sym typeface="Calibri Light"/>
            </a:endParaRPr>
          </a:p>
        </p:txBody>
      </p:sp>
    </p:spTree>
    <p:extLst>
      <p:ext uri="{BB962C8B-B14F-4D97-AF65-F5344CB8AC3E}">
        <p14:creationId xmlns:p14="http://schemas.microsoft.com/office/powerpoint/2010/main" val="3368142486"/>
      </p:ext>
    </p:extLst>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5205"/>
        <p:cNvGrpSpPr/>
        <p:nvPr/>
      </p:nvGrpSpPr>
      <p:grpSpPr>
        <a:xfrm>
          <a:off x="0" y="0"/>
          <a:ext cx="0" cy="0"/>
          <a:chOff x="0" y="0"/>
          <a:chExt cx="0" cy="0"/>
        </a:xfrm>
      </p:grpSpPr>
      <p:sp>
        <p:nvSpPr>
          <p:cNvPr id="5206" name="Google Shape;5206;p68"/>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hangingPunct="0"/>
            <a:fld id="{00000000-1234-1234-1234-123412341234}" type="slidenum">
              <a:rPr lang="en-GB">
                <a:solidFill>
                  <a:srgbClr val="408763"/>
                </a:solidFill>
              </a:rPr>
              <a:pPr defTabSz="685800" hangingPunct="0"/>
              <a:t>22</a:t>
            </a:fld>
            <a:endParaRPr>
              <a:solidFill>
                <a:srgbClr val="408763"/>
              </a:solidFill>
            </a:endParaRPr>
          </a:p>
        </p:txBody>
      </p:sp>
      <p:sp>
        <p:nvSpPr>
          <p:cNvPr id="5207" name="Google Shape;5207;p68"/>
          <p:cNvSpPr txBox="1"/>
          <p:nvPr/>
        </p:nvSpPr>
        <p:spPr>
          <a:xfrm>
            <a:off x="407719" y="517481"/>
            <a:ext cx="6648975" cy="748350"/>
          </a:xfrm>
          <a:prstGeom prst="rect">
            <a:avLst/>
          </a:prstGeom>
          <a:noFill/>
          <a:ln>
            <a:noFill/>
          </a:ln>
        </p:spPr>
        <p:txBody>
          <a:bodyPr spcFirstLastPara="1" wrap="square" lIns="68569" tIns="68569" rIns="68569" bIns="68569" anchor="ctr" anchorCtr="0">
            <a:noAutofit/>
          </a:bodyPr>
          <a:lstStyle/>
          <a:p>
            <a:pPr defTabSz="685800" hangingPunct="0">
              <a:lnSpc>
                <a:spcPct val="90000"/>
              </a:lnSpc>
              <a:buSzPts val="2800"/>
            </a:pPr>
            <a:r>
              <a:rPr lang="en-GB" sz="2100" b="1">
                <a:solidFill>
                  <a:srgbClr val="408763"/>
                </a:solidFill>
                <a:latin typeface="Calibri"/>
                <a:ea typeface="Calibri"/>
                <a:cs typeface="Calibri"/>
                <a:sym typeface="Calibri"/>
              </a:rPr>
              <a:t>Live Demonstration of Solutions:</a:t>
            </a:r>
            <a:endParaRPr sz="1050"/>
          </a:p>
        </p:txBody>
      </p:sp>
      <p:pic>
        <p:nvPicPr>
          <p:cNvPr id="5208" name="Google Shape;5208;p68"/>
          <p:cNvPicPr preferRelativeResize="0"/>
          <p:nvPr/>
        </p:nvPicPr>
        <p:blipFill rotWithShape="1">
          <a:blip r:embed="rId3">
            <a:alphaModFix/>
          </a:blip>
          <a:srcRect/>
          <a:stretch/>
        </p:blipFill>
        <p:spPr>
          <a:xfrm>
            <a:off x="3059157" y="1381369"/>
            <a:ext cx="2797444" cy="2797444"/>
          </a:xfrm>
          <a:prstGeom prst="rect">
            <a:avLst/>
          </a:prstGeom>
          <a:noFill/>
          <a:ln>
            <a:noFill/>
          </a:ln>
        </p:spPr>
      </p:pic>
    </p:spTree>
    <p:extLst>
      <p:ext uri="{BB962C8B-B14F-4D97-AF65-F5344CB8AC3E}">
        <p14:creationId xmlns:p14="http://schemas.microsoft.com/office/powerpoint/2010/main" val="2464668683"/>
      </p:ext>
    </p:extLst>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5213"/>
        <p:cNvGrpSpPr/>
        <p:nvPr/>
      </p:nvGrpSpPr>
      <p:grpSpPr>
        <a:xfrm>
          <a:off x="0" y="0"/>
          <a:ext cx="0" cy="0"/>
          <a:chOff x="0" y="0"/>
          <a:chExt cx="0" cy="0"/>
        </a:xfrm>
      </p:grpSpPr>
      <p:sp>
        <p:nvSpPr>
          <p:cNvPr id="5214" name="Google Shape;5214;p69"/>
          <p:cNvSpPr txBox="1">
            <a:spLocks noGrp="1"/>
          </p:cNvSpPr>
          <p:nvPr>
            <p:ph type="title"/>
          </p:nvPr>
        </p:nvSpPr>
        <p:spPr>
          <a:xfrm>
            <a:off x="386100" y="935006"/>
            <a:ext cx="7507800" cy="594900"/>
          </a:xfrm>
          <a:prstGeom prst="rect">
            <a:avLst/>
          </a:prstGeom>
          <a:noFill/>
          <a:ln>
            <a:noFill/>
          </a:ln>
        </p:spPr>
        <p:txBody>
          <a:bodyPr spcFirstLastPara="1" wrap="square" lIns="0" tIns="0" rIns="0" bIns="0" anchor="b" anchorCtr="0">
            <a:noAutofit/>
          </a:bodyPr>
          <a:lstStyle/>
          <a:p>
            <a:pPr marL="342900"/>
            <a:r>
              <a:rPr lang="en-GB" sz="2400"/>
              <a:t>What do we want the students to have discovered </a:t>
            </a:r>
            <a:r>
              <a:rPr lang="en-GB" sz="2400">
                <a:solidFill>
                  <a:srgbClr val="408763"/>
                </a:solidFill>
              </a:rPr>
              <a:t>having completed </a:t>
            </a:r>
            <a:r>
              <a:rPr lang="en-GB" sz="2400"/>
              <a:t>this task?</a:t>
            </a:r>
            <a:endParaRPr sz="2400"/>
          </a:p>
        </p:txBody>
      </p:sp>
      <p:sp>
        <p:nvSpPr>
          <p:cNvPr id="5215" name="Google Shape;5215;p69"/>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hangingPunct="0"/>
            <a:fld id="{00000000-1234-1234-1234-123412341234}" type="slidenum">
              <a:rPr lang="en-GB">
                <a:solidFill>
                  <a:srgbClr val="408763"/>
                </a:solidFill>
              </a:rPr>
              <a:pPr defTabSz="685800" hangingPunct="0"/>
              <a:t>23</a:t>
            </a:fld>
            <a:endParaRPr>
              <a:solidFill>
                <a:srgbClr val="408763"/>
              </a:solidFill>
            </a:endParaRPr>
          </a:p>
        </p:txBody>
      </p:sp>
      <p:pic>
        <p:nvPicPr>
          <p:cNvPr id="5216" name="Google Shape;5216;p69"/>
          <p:cNvPicPr preferRelativeResize="0"/>
          <p:nvPr/>
        </p:nvPicPr>
        <p:blipFill rotWithShape="1">
          <a:blip r:embed="rId3">
            <a:alphaModFix/>
          </a:blip>
          <a:srcRect l="12649" t="5447" r="20173" b="6406"/>
          <a:stretch/>
        </p:blipFill>
        <p:spPr>
          <a:xfrm>
            <a:off x="6572963" y="2922038"/>
            <a:ext cx="1320882" cy="1733138"/>
          </a:xfrm>
          <a:prstGeom prst="rect">
            <a:avLst/>
          </a:prstGeom>
          <a:noFill/>
          <a:ln>
            <a:noFill/>
          </a:ln>
        </p:spPr>
      </p:pic>
      <p:sp>
        <p:nvSpPr>
          <p:cNvPr id="5217" name="Google Shape;5217;p69"/>
          <p:cNvSpPr txBox="1">
            <a:spLocks noGrp="1"/>
          </p:cNvSpPr>
          <p:nvPr>
            <p:ph type="body" idx="1"/>
          </p:nvPr>
        </p:nvSpPr>
        <p:spPr>
          <a:xfrm>
            <a:off x="386100" y="1697962"/>
            <a:ext cx="7507800" cy="2421675"/>
          </a:xfrm>
          <a:prstGeom prst="rect">
            <a:avLst/>
          </a:prstGeom>
          <a:noFill/>
          <a:ln>
            <a:noFill/>
          </a:ln>
        </p:spPr>
        <p:txBody>
          <a:bodyPr spcFirstLastPara="1" wrap="square" lIns="0" tIns="0" rIns="0" bIns="0" anchor="t" anchorCtr="0">
            <a:noAutofit/>
          </a:bodyPr>
          <a:lstStyle/>
          <a:p>
            <a:pPr indent="-285750">
              <a:buClr>
                <a:srgbClr val="12436F"/>
              </a:buClr>
              <a:buSzPts val="2400"/>
              <a:buAutoNum type="arabicPeriod"/>
            </a:pPr>
            <a:r>
              <a:rPr lang="en-GB" sz="1800">
                <a:solidFill>
                  <a:srgbClr val="12436F"/>
                </a:solidFill>
              </a:rPr>
              <a:t>What is the effect of changing the value of </a:t>
            </a:r>
            <a:r>
              <a:rPr lang="en-GB" sz="1800" i="1">
                <a:solidFill>
                  <a:srgbClr val="12436F"/>
                </a:solidFill>
              </a:rPr>
              <a:t>a</a:t>
            </a:r>
            <a:r>
              <a:rPr lang="en-GB" sz="1800">
                <a:solidFill>
                  <a:srgbClr val="12436F"/>
                </a:solidFill>
              </a:rPr>
              <a:t>?</a:t>
            </a:r>
            <a:endParaRPr sz="1800">
              <a:solidFill>
                <a:srgbClr val="12436F"/>
              </a:solidFill>
            </a:endParaRPr>
          </a:p>
          <a:p>
            <a:pPr indent="-285750">
              <a:spcBef>
                <a:spcPts val="0"/>
              </a:spcBef>
              <a:buClr>
                <a:srgbClr val="12436F"/>
              </a:buClr>
              <a:buSzPts val="2400"/>
              <a:buAutoNum type="arabicPeriod"/>
            </a:pPr>
            <a:r>
              <a:rPr lang="en-GB" sz="1800"/>
              <a:t>What is the effect of changing the value of </a:t>
            </a:r>
            <a:r>
              <a:rPr lang="en-GB" sz="1800" i="1"/>
              <a:t>b</a:t>
            </a:r>
            <a:r>
              <a:rPr lang="en-GB" sz="1800"/>
              <a:t>?</a:t>
            </a:r>
            <a:endParaRPr sz="1800"/>
          </a:p>
          <a:p>
            <a:pPr indent="-285750">
              <a:spcBef>
                <a:spcPts val="0"/>
              </a:spcBef>
              <a:buSzPts val="2400"/>
              <a:buAutoNum type="arabicPeriod"/>
            </a:pPr>
            <a:r>
              <a:rPr lang="en-GB" sz="1800"/>
              <a:t>What is the effect of changing the value of </a:t>
            </a:r>
            <a:r>
              <a:rPr lang="en-GB" sz="1800" i="1"/>
              <a:t>c</a:t>
            </a:r>
            <a:r>
              <a:rPr lang="en-GB" sz="1800"/>
              <a:t>?</a:t>
            </a:r>
            <a:endParaRPr sz="1800"/>
          </a:p>
        </p:txBody>
      </p:sp>
      <p:pic>
        <p:nvPicPr>
          <p:cNvPr id="5218" name="Google Shape;5218;p69"/>
          <p:cNvPicPr preferRelativeResize="0"/>
          <p:nvPr/>
        </p:nvPicPr>
        <p:blipFill>
          <a:blip r:embed="rId4">
            <a:alphaModFix/>
          </a:blip>
          <a:stretch>
            <a:fillRect/>
          </a:stretch>
        </p:blipFill>
        <p:spPr>
          <a:xfrm>
            <a:off x="1456707" y="2855606"/>
            <a:ext cx="4993481" cy="442913"/>
          </a:xfrm>
          <a:prstGeom prst="rect">
            <a:avLst/>
          </a:prstGeom>
          <a:noFill/>
          <a:ln>
            <a:noFill/>
          </a:ln>
        </p:spPr>
      </p:pic>
      <p:pic>
        <p:nvPicPr>
          <p:cNvPr id="5219" name="Google Shape;5219;p69"/>
          <p:cNvPicPr preferRelativeResize="0"/>
          <p:nvPr/>
        </p:nvPicPr>
        <p:blipFill>
          <a:blip r:embed="rId5">
            <a:alphaModFix/>
          </a:blip>
          <a:stretch>
            <a:fillRect/>
          </a:stretch>
        </p:blipFill>
        <p:spPr>
          <a:xfrm>
            <a:off x="1456707" y="3505631"/>
            <a:ext cx="4993481" cy="442913"/>
          </a:xfrm>
          <a:prstGeom prst="rect">
            <a:avLst/>
          </a:prstGeom>
          <a:noFill/>
          <a:ln>
            <a:noFill/>
          </a:ln>
        </p:spPr>
      </p:pic>
    </p:spTree>
    <p:extLst>
      <p:ext uri="{BB962C8B-B14F-4D97-AF65-F5344CB8AC3E}">
        <p14:creationId xmlns:p14="http://schemas.microsoft.com/office/powerpoint/2010/main" val="1646631919"/>
      </p:ext>
    </p:extLst>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5224"/>
        <p:cNvGrpSpPr/>
        <p:nvPr/>
      </p:nvGrpSpPr>
      <p:grpSpPr>
        <a:xfrm>
          <a:off x="0" y="0"/>
          <a:ext cx="0" cy="0"/>
          <a:chOff x="0" y="0"/>
          <a:chExt cx="0" cy="0"/>
        </a:xfrm>
      </p:grpSpPr>
      <p:sp>
        <p:nvSpPr>
          <p:cNvPr id="5225" name="Google Shape;5225;p70"/>
          <p:cNvSpPr txBox="1">
            <a:spLocks noGrp="1"/>
          </p:cNvSpPr>
          <p:nvPr>
            <p:ph type="title"/>
          </p:nvPr>
        </p:nvSpPr>
        <p:spPr>
          <a:xfrm>
            <a:off x="386100" y="673212"/>
            <a:ext cx="3942450" cy="594900"/>
          </a:xfrm>
          <a:prstGeom prst="rect">
            <a:avLst/>
          </a:prstGeom>
          <a:noFill/>
          <a:ln>
            <a:noFill/>
          </a:ln>
        </p:spPr>
        <p:txBody>
          <a:bodyPr spcFirstLastPara="1" wrap="square" lIns="0" tIns="0" rIns="0" bIns="0" anchor="b" anchorCtr="0">
            <a:noAutofit/>
          </a:bodyPr>
          <a:lstStyle/>
          <a:p>
            <a:endParaRPr sz="2400"/>
          </a:p>
          <a:p>
            <a:pPr indent="342900"/>
            <a:r>
              <a:rPr lang="en-GB" sz="2400"/>
              <a:t>Task 2 - Functions</a:t>
            </a:r>
            <a:endParaRPr sz="2400"/>
          </a:p>
          <a:p>
            <a:pPr indent="342900"/>
            <a:r>
              <a:rPr lang="en-GB" sz="2400"/>
              <a:t>Learning Outcomes</a:t>
            </a:r>
            <a:endParaRPr sz="2400"/>
          </a:p>
        </p:txBody>
      </p:sp>
      <p:sp>
        <p:nvSpPr>
          <p:cNvPr id="5226" name="Google Shape;5226;p70"/>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hangingPunct="0"/>
            <a:fld id="{00000000-1234-1234-1234-123412341234}" type="slidenum">
              <a:rPr lang="en-GB">
                <a:solidFill>
                  <a:srgbClr val="408763"/>
                </a:solidFill>
              </a:rPr>
              <a:pPr defTabSz="685800" hangingPunct="0"/>
              <a:t>24</a:t>
            </a:fld>
            <a:endParaRPr>
              <a:solidFill>
                <a:srgbClr val="408763"/>
              </a:solidFill>
            </a:endParaRPr>
          </a:p>
        </p:txBody>
      </p:sp>
      <p:sp>
        <p:nvSpPr>
          <p:cNvPr id="5227" name="Google Shape;5227;p70"/>
          <p:cNvSpPr txBox="1">
            <a:spLocks noGrp="1"/>
          </p:cNvSpPr>
          <p:nvPr>
            <p:ph type="body" idx="1"/>
          </p:nvPr>
        </p:nvSpPr>
        <p:spPr>
          <a:xfrm>
            <a:off x="386100" y="1697962"/>
            <a:ext cx="7507800" cy="2421675"/>
          </a:xfrm>
          <a:prstGeom prst="rect">
            <a:avLst/>
          </a:prstGeom>
          <a:noFill/>
          <a:ln>
            <a:noFill/>
          </a:ln>
        </p:spPr>
        <p:txBody>
          <a:bodyPr spcFirstLastPara="1" wrap="square" lIns="0" tIns="0" rIns="0" bIns="0" anchor="t" anchorCtr="0">
            <a:noAutofit/>
          </a:bodyPr>
          <a:lstStyle/>
          <a:p>
            <a:pPr indent="-285750">
              <a:buClr>
                <a:srgbClr val="12436F"/>
              </a:buClr>
              <a:buSzPts val="2400"/>
              <a:buChar char="●"/>
            </a:pPr>
            <a:r>
              <a:rPr lang="en-GB" sz="1800">
                <a:solidFill>
                  <a:srgbClr val="12436F"/>
                </a:solidFill>
              </a:rPr>
              <a:t>GeoGebra skills:</a:t>
            </a:r>
            <a:endParaRPr sz="1800">
              <a:solidFill>
                <a:srgbClr val="12436F"/>
              </a:solidFill>
            </a:endParaRPr>
          </a:p>
          <a:p>
            <a:pPr lvl="1" indent="-285750">
              <a:spcBef>
                <a:spcPts val="0"/>
              </a:spcBef>
              <a:buClr>
                <a:srgbClr val="12436F"/>
              </a:buClr>
              <a:buSzPts val="2400"/>
              <a:buChar char="○"/>
            </a:pPr>
            <a:r>
              <a:rPr lang="en-GB" sz="1800">
                <a:solidFill>
                  <a:srgbClr val="12436F"/>
                </a:solidFill>
              </a:rPr>
              <a:t>use the input bar for functions</a:t>
            </a:r>
            <a:endParaRPr sz="1800">
              <a:solidFill>
                <a:srgbClr val="12436F"/>
              </a:solidFill>
            </a:endParaRPr>
          </a:p>
          <a:p>
            <a:pPr lvl="1" indent="-285750">
              <a:spcBef>
                <a:spcPts val="0"/>
              </a:spcBef>
              <a:buClr>
                <a:srgbClr val="12436F"/>
              </a:buClr>
              <a:buSzPts val="2400"/>
              <a:buChar char="○"/>
            </a:pPr>
            <a:r>
              <a:rPr lang="en-GB" sz="1800">
                <a:solidFill>
                  <a:srgbClr val="12436F"/>
                </a:solidFill>
              </a:rPr>
              <a:t>use sliders to modify a function</a:t>
            </a:r>
            <a:endParaRPr sz="1800">
              <a:solidFill>
                <a:srgbClr val="12436F"/>
              </a:solidFill>
            </a:endParaRPr>
          </a:p>
          <a:p>
            <a:pPr lvl="1" indent="-285750">
              <a:spcBef>
                <a:spcPts val="0"/>
              </a:spcBef>
              <a:buClr>
                <a:srgbClr val="12436F"/>
              </a:buClr>
              <a:buSzPts val="2400"/>
              <a:buChar char="○"/>
            </a:pPr>
            <a:r>
              <a:rPr lang="en-GB" sz="1800">
                <a:solidFill>
                  <a:srgbClr val="12436F"/>
                </a:solidFill>
              </a:rPr>
              <a:t>use sliders to compare graphs of functions</a:t>
            </a:r>
            <a:endParaRPr sz="1800">
              <a:solidFill>
                <a:srgbClr val="12436F"/>
              </a:solidFill>
            </a:endParaRPr>
          </a:p>
          <a:p>
            <a:pPr indent="-285750">
              <a:spcBef>
                <a:spcPts val="0"/>
              </a:spcBef>
              <a:buClr>
                <a:srgbClr val="12436F"/>
              </a:buClr>
              <a:buSzPts val="2400"/>
              <a:buChar char="●"/>
            </a:pPr>
            <a:r>
              <a:rPr lang="en-GB" sz="1800">
                <a:solidFill>
                  <a:srgbClr val="12436F"/>
                </a:solidFill>
              </a:rPr>
              <a:t>Become independent learners of GeoGebra</a:t>
            </a:r>
            <a:endParaRPr sz="1800">
              <a:solidFill>
                <a:srgbClr val="12436F"/>
              </a:solidFill>
            </a:endParaRPr>
          </a:p>
          <a:p>
            <a:pPr indent="-285750">
              <a:spcBef>
                <a:spcPts val="0"/>
              </a:spcBef>
              <a:buClr>
                <a:srgbClr val="12436F"/>
              </a:buClr>
              <a:buSzPts val="2400"/>
              <a:buChar char="●"/>
            </a:pPr>
            <a:r>
              <a:rPr lang="en-GB" sz="1800">
                <a:solidFill>
                  <a:srgbClr val="12436F"/>
                </a:solidFill>
              </a:rPr>
              <a:t>Use GeoGebra to enhance student understanding of functions</a:t>
            </a:r>
            <a:endParaRPr sz="1800">
              <a:solidFill>
                <a:srgbClr val="12436F"/>
              </a:solidFill>
            </a:endParaRPr>
          </a:p>
          <a:p>
            <a:pPr indent="-285750">
              <a:spcBef>
                <a:spcPts val="0"/>
              </a:spcBef>
              <a:buClr>
                <a:srgbClr val="12436F"/>
              </a:buClr>
              <a:buSzPts val="2400"/>
              <a:buChar char="●"/>
            </a:pPr>
            <a:r>
              <a:rPr lang="en-GB" sz="1800">
                <a:solidFill>
                  <a:srgbClr val="12436F"/>
                </a:solidFill>
              </a:rPr>
              <a:t>Explore the effect of the variables </a:t>
            </a:r>
            <a:r>
              <a:rPr lang="en-GB" sz="1800" i="1">
                <a:solidFill>
                  <a:srgbClr val="12436F"/>
                </a:solidFill>
              </a:rPr>
              <a:t>a, b </a:t>
            </a:r>
            <a:r>
              <a:rPr lang="en-GB" sz="1800">
                <a:solidFill>
                  <a:srgbClr val="12436F"/>
                </a:solidFill>
              </a:rPr>
              <a:t>and </a:t>
            </a:r>
            <a:r>
              <a:rPr lang="en-GB" sz="1800" i="1">
                <a:solidFill>
                  <a:srgbClr val="12436F"/>
                </a:solidFill>
              </a:rPr>
              <a:t>c </a:t>
            </a:r>
            <a:r>
              <a:rPr lang="en-GB" sz="1800">
                <a:solidFill>
                  <a:srgbClr val="12436F"/>
                </a:solidFill>
              </a:rPr>
              <a:t>in functions taking the form</a:t>
            </a:r>
            <a:endParaRPr sz="1800">
              <a:solidFill>
                <a:srgbClr val="12436F"/>
              </a:solidFill>
            </a:endParaRPr>
          </a:p>
        </p:txBody>
      </p:sp>
      <p:pic>
        <p:nvPicPr>
          <p:cNvPr id="5228" name="Google Shape;5228;p70"/>
          <p:cNvPicPr preferRelativeResize="0"/>
          <p:nvPr/>
        </p:nvPicPr>
        <p:blipFill>
          <a:blip r:embed="rId3">
            <a:alphaModFix/>
          </a:blip>
          <a:stretch>
            <a:fillRect/>
          </a:stretch>
        </p:blipFill>
        <p:spPr>
          <a:xfrm>
            <a:off x="1906144" y="3802350"/>
            <a:ext cx="4993481" cy="442913"/>
          </a:xfrm>
          <a:prstGeom prst="rect">
            <a:avLst/>
          </a:prstGeom>
          <a:noFill/>
          <a:ln>
            <a:noFill/>
          </a:ln>
        </p:spPr>
      </p:pic>
      <p:pic>
        <p:nvPicPr>
          <p:cNvPr id="5229" name="Google Shape;5229;p70"/>
          <p:cNvPicPr preferRelativeResize="0"/>
          <p:nvPr/>
        </p:nvPicPr>
        <p:blipFill>
          <a:blip r:embed="rId4">
            <a:alphaModFix/>
          </a:blip>
          <a:stretch>
            <a:fillRect/>
          </a:stretch>
        </p:blipFill>
        <p:spPr>
          <a:xfrm>
            <a:off x="1906144" y="4324350"/>
            <a:ext cx="4993481" cy="442913"/>
          </a:xfrm>
          <a:prstGeom prst="rect">
            <a:avLst/>
          </a:prstGeom>
          <a:noFill/>
          <a:ln>
            <a:noFill/>
          </a:ln>
        </p:spPr>
      </p:pic>
      <p:pic>
        <p:nvPicPr>
          <p:cNvPr id="5230" name="Google Shape;5230;p70"/>
          <p:cNvPicPr preferRelativeResize="0"/>
          <p:nvPr/>
        </p:nvPicPr>
        <p:blipFill>
          <a:blip r:embed="rId5">
            <a:alphaModFix/>
          </a:blip>
          <a:stretch>
            <a:fillRect/>
          </a:stretch>
        </p:blipFill>
        <p:spPr>
          <a:xfrm>
            <a:off x="5639101" y="673219"/>
            <a:ext cx="1717706" cy="1145138"/>
          </a:xfrm>
          <a:prstGeom prst="rect">
            <a:avLst/>
          </a:prstGeom>
          <a:noFill/>
          <a:ln>
            <a:noFill/>
          </a:ln>
          <a:effectLst>
            <a:outerShdw blurRad="585788" dist="19050" dir="3060000" algn="bl" rotWithShape="0">
              <a:srgbClr val="000000">
                <a:alpha val="50000"/>
              </a:srgbClr>
            </a:outerShdw>
          </a:effectLst>
        </p:spPr>
      </p:pic>
    </p:spTree>
    <p:extLst>
      <p:ext uri="{BB962C8B-B14F-4D97-AF65-F5344CB8AC3E}">
        <p14:creationId xmlns:p14="http://schemas.microsoft.com/office/powerpoint/2010/main" val="3117844992"/>
      </p:ext>
    </p:extLst>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5457"/>
        <p:cNvGrpSpPr/>
        <p:nvPr/>
      </p:nvGrpSpPr>
      <p:grpSpPr>
        <a:xfrm>
          <a:off x="0" y="0"/>
          <a:ext cx="0" cy="0"/>
          <a:chOff x="0" y="0"/>
          <a:chExt cx="0" cy="0"/>
        </a:xfrm>
      </p:grpSpPr>
      <p:sp>
        <p:nvSpPr>
          <p:cNvPr id="5458" name="Google Shape;5458;p96"/>
          <p:cNvSpPr txBox="1">
            <a:spLocks noGrp="1"/>
          </p:cNvSpPr>
          <p:nvPr>
            <p:ph type="title"/>
          </p:nvPr>
        </p:nvSpPr>
        <p:spPr>
          <a:xfrm>
            <a:off x="386100" y="673200"/>
            <a:ext cx="7059600" cy="594900"/>
          </a:xfrm>
          <a:prstGeom prst="rect">
            <a:avLst/>
          </a:prstGeom>
        </p:spPr>
        <p:txBody>
          <a:bodyPr spcFirstLastPara="1" wrap="square" lIns="0" tIns="0" rIns="0" bIns="0" anchor="b" anchorCtr="0">
            <a:noAutofit/>
          </a:bodyPr>
          <a:lstStyle/>
          <a:p>
            <a:r>
              <a:rPr lang="en-GB" sz="2400"/>
              <a:t>Describe the shape of this curve and the slope of the tangent as it moves along the function</a:t>
            </a:r>
            <a:endParaRPr sz="2400"/>
          </a:p>
        </p:txBody>
      </p:sp>
      <p:pic>
        <p:nvPicPr>
          <p:cNvPr id="5459" name="Google Shape;5459;p96">
            <a:hlinkClick r:id="rId3"/>
          </p:cNvPr>
          <p:cNvPicPr preferRelativeResize="0"/>
          <p:nvPr/>
        </p:nvPicPr>
        <p:blipFill rotWithShape="1">
          <a:blip r:embed="rId4">
            <a:alphaModFix/>
          </a:blip>
          <a:srcRect/>
          <a:stretch/>
        </p:blipFill>
        <p:spPr>
          <a:xfrm>
            <a:off x="3260775" y="1455562"/>
            <a:ext cx="2622450" cy="2622450"/>
          </a:xfrm>
          <a:prstGeom prst="rect">
            <a:avLst/>
          </a:prstGeom>
          <a:noFill/>
          <a:ln>
            <a:noFill/>
          </a:ln>
        </p:spPr>
      </p:pic>
      <p:pic>
        <p:nvPicPr>
          <p:cNvPr id="5460" name="Google Shape;5460;p96"/>
          <p:cNvPicPr preferRelativeResize="0"/>
          <p:nvPr/>
        </p:nvPicPr>
        <p:blipFill>
          <a:blip r:embed="rId5">
            <a:alphaModFix/>
          </a:blip>
          <a:stretch>
            <a:fillRect/>
          </a:stretch>
        </p:blipFill>
        <p:spPr>
          <a:xfrm>
            <a:off x="2498576" y="4265438"/>
            <a:ext cx="4146825" cy="462075"/>
          </a:xfrm>
          <a:prstGeom prst="rect">
            <a:avLst/>
          </a:prstGeom>
          <a:noFill/>
          <a:ln>
            <a:noFill/>
          </a:ln>
        </p:spPr>
      </p:pic>
      <p:sp>
        <p:nvSpPr>
          <p:cNvPr id="5461" name="Google Shape;5461;p96"/>
          <p:cNvSpPr txBox="1">
            <a:spLocks noGrp="1"/>
          </p:cNvSpPr>
          <p:nvPr>
            <p:ph type="sldNum" idx="12"/>
          </p:nvPr>
        </p:nvSpPr>
        <p:spPr>
          <a:xfrm>
            <a:off x="-9527" y="4767263"/>
            <a:ext cx="594900" cy="273900"/>
          </a:xfrm>
          <a:prstGeom prst="rect">
            <a:avLst/>
          </a:prstGeom>
        </p:spPr>
        <p:txBody>
          <a:bodyPr spcFirstLastPara="1" wrap="square" lIns="68575" tIns="34275" rIns="68575" bIns="34275" anchor="ctr" anchorCtr="0">
            <a:noAutofit/>
          </a:bodyPr>
          <a:lstStyle/>
          <a:p>
            <a:pPr defTabSz="685800" hangingPunct="0"/>
            <a:fld id="{00000000-1234-1234-1234-123412341234}" type="slidenum">
              <a:rPr lang="en-GB">
                <a:solidFill>
                  <a:srgbClr val="408763"/>
                </a:solidFill>
              </a:rPr>
              <a:pPr defTabSz="685800" hangingPunct="0"/>
              <a:t>25</a:t>
            </a:fld>
            <a:endParaRPr>
              <a:solidFill>
                <a:srgbClr val="408763"/>
              </a:solidFill>
            </a:endParaRPr>
          </a:p>
        </p:txBody>
      </p:sp>
    </p:spTree>
    <p:extLst>
      <p:ext uri="{BB962C8B-B14F-4D97-AF65-F5344CB8AC3E}">
        <p14:creationId xmlns:p14="http://schemas.microsoft.com/office/powerpoint/2010/main" val="1041315080"/>
      </p:ext>
    </p:extLst>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5045"/>
        <p:cNvGrpSpPr/>
        <p:nvPr/>
      </p:nvGrpSpPr>
      <p:grpSpPr>
        <a:xfrm>
          <a:off x="0" y="0"/>
          <a:ext cx="0" cy="0"/>
          <a:chOff x="0" y="0"/>
          <a:chExt cx="0" cy="0"/>
        </a:xfrm>
      </p:grpSpPr>
      <p:sp>
        <p:nvSpPr>
          <p:cNvPr id="5046" name="Google Shape;5046;p64"/>
          <p:cNvSpPr txBox="1">
            <a:spLocks noGrp="1"/>
          </p:cNvSpPr>
          <p:nvPr>
            <p:ph type="title"/>
          </p:nvPr>
        </p:nvSpPr>
        <p:spPr>
          <a:xfrm>
            <a:off x="386100" y="673200"/>
            <a:ext cx="6828300" cy="594900"/>
          </a:xfrm>
          <a:prstGeom prst="rect">
            <a:avLst/>
          </a:prstGeom>
        </p:spPr>
        <p:txBody>
          <a:bodyPr spcFirstLastPara="1" wrap="square" lIns="0" tIns="0" rIns="0" bIns="0" anchor="b" anchorCtr="0">
            <a:noAutofit/>
          </a:bodyPr>
          <a:lstStyle/>
          <a:p>
            <a:pPr indent="342892"/>
            <a:r>
              <a:rPr lang="en-GB" sz="2400" dirty="0"/>
              <a:t>Bivariate Data</a:t>
            </a:r>
            <a:endParaRPr sz="2400" dirty="0"/>
          </a:p>
        </p:txBody>
      </p:sp>
      <p:sp>
        <p:nvSpPr>
          <p:cNvPr id="5047" name="Google Shape;5047;p64"/>
          <p:cNvSpPr txBox="1">
            <a:spLocks noGrp="1"/>
          </p:cNvSpPr>
          <p:nvPr>
            <p:ph type="sldNum" idx="12"/>
          </p:nvPr>
        </p:nvSpPr>
        <p:spPr>
          <a:xfrm>
            <a:off x="-9527" y="4767263"/>
            <a:ext cx="594900" cy="273900"/>
          </a:xfrm>
          <a:prstGeom prst="rect">
            <a:avLst/>
          </a:prstGeom>
        </p:spPr>
        <p:txBody>
          <a:bodyPr spcFirstLastPara="1" wrap="square" lIns="68575" tIns="34275" rIns="68575" bIns="34275" anchor="ctr" anchorCtr="0">
            <a:noAutofit/>
          </a:bodyPr>
          <a:lstStyle/>
          <a:p>
            <a:pPr defTabSz="914378">
              <a:defRPr/>
            </a:pPr>
            <a:fld id="{00000000-1234-1234-1234-123412341234}" type="slidenum">
              <a:rPr lang="en-GB">
                <a:solidFill>
                  <a:srgbClr val="408763"/>
                </a:solidFill>
              </a:rPr>
              <a:pPr defTabSz="914378">
                <a:defRPr/>
              </a:pPr>
              <a:t>26</a:t>
            </a:fld>
            <a:endParaRPr>
              <a:solidFill>
                <a:srgbClr val="408763"/>
              </a:solidFill>
            </a:endParaRPr>
          </a:p>
        </p:txBody>
      </p:sp>
      <p:sp>
        <p:nvSpPr>
          <p:cNvPr id="5048" name="Google Shape;5048;p64"/>
          <p:cNvSpPr txBox="1">
            <a:spLocks noGrp="1"/>
          </p:cNvSpPr>
          <p:nvPr>
            <p:ph type="body" idx="1"/>
          </p:nvPr>
        </p:nvSpPr>
        <p:spPr>
          <a:xfrm>
            <a:off x="406800" y="1426806"/>
            <a:ext cx="8330400" cy="2289900"/>
          </a:xfrm>
          <a:prstGeom prst="rect">
            <a:avLst/>
          </a:prstGeom>
        </p:spPr>
        <p:txBody>
          <a:bodyPr spcFirstLastPara="1" wrap="square" lIns="0" tIns="0" rIns="0" bIns="0" anchor="t" anchorCtr="0">
            <a:noAutofit/>
          </a:bodyPr>
          <a:lstStyle/>
          <a:p>
            <a:pPr marL="63499" indent="0">
              <a:spcBef>
                <a:spcPts val="0"/>
              </a:spcBef>
              <a:buClr>
                <a:schemeClr val="accent1"/>
              </a:buClr>
              <a:buSzPts val="1800"/>
            </a:pPr>
            <a:endParaRPr sz="1800" dirty="0">
              <a:solidFill>
                <a:schemeClr val="accent1"/>
              </a:solidFill>
            </a:endParaRPr>
          </a:p>
          <a:p>
            <a:pPr marL="342892" indent="-279393">
              <a:lnSpc>
                <a:spcPct val="100000"/>
              </a:lnSpc>
              <a:spcBef>
                <a:spcPts val="0"/>
              </a:spcBef>
              <a:buClr>
                <a:schemeClr val="accent1"/>
              </a:buClr>
              <a:buSzPts val="1800"/>
              <a:buChar char="●"/>
            </a:pPr>
            <a:r>
              <a:rPr lang="en-GB" sz="1200" u="sng" dirty="0">
                <a:solidFill>
                  <a:srgbClr val="0563C1"/>
                </a:solidFill>
                <a:latin typeface="Arial"/>
                <a:ea typeface="Arial"/>
                <a:cs typeface="Arial"/>
                <a:sym typeface="Arial"/>
              </a:rPr>
              <a:t>https://tinyurl.com/WS2HW</a:t>
            </a:r>
            <a:endParaRPr sz="1800" dirty="0">
              <a:solidFill>
                <a:schemeClr val="accent1"/>
              </a:solidFill>
            </a:endParaRPr>
          </a:p>
          <a:p>
            <a:pPr marL="342892" indent="0">
              <a:lnSpc>
                <a:spcPct val="150000"/>
              </a:lnSpc>
              <a:spcBef>
                <a:spcPts val="0"/>
              </a:spcBef>
            </a:pPr>
            <a:endParaRPr sz="1800" dirty="0"/>
          </a:p>
        </p:txBody>
      </p:sp>
      <p:pic>
        <p:nvPicPr>
          <p:cNvPr id="5049" name="Google Shape;5049;p64"/>
          <p:cNvPicPr preferRelativeResize="0"/>
          <p:nvPr/>
        </p:nvPicPr>
        <p:blipFill>
          <a:blip r:embed="rId3">
            <a:alphaModFix/>
          </a:blip>
          <a:stretch>
            <a:fillRect/>
          </a:stretch>
        </p:blipFill>
        <p:spPr>
          <a:xfrm>
            <a:off x="2886076" y="1268100"/>
            <a:ext cx="5229225" cy="3303900"/>
          </a:xfrm>
          <a:prstGeom prst="rect">
            <a:avLst/>
          </a:prstGeom>
          <a:noFill/>
          <a:ln>
            <a:noFill/>
          </a:ln>
        </p:spPr>
      </p:pic>
    </p:spTree>
    <p:extLst>
      <p:ext uri="{BB962C8B-B14F-4D97-AF65-F5344CB8AC3E}">
        <p14:creationId xmlns:p14="http://schemas.microsoft.com/office/powerpoint/2010/main" val="3311662863"/>
      </p:ext>
    </p:extLst>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Shape 5235"/>
        <p:cNvGrpSpPr/>
        <p:nvPr/>
      </p:nvGrpSpPr>
      <p:grpSpPr>
        <a:xfrm>
          <a:off x="0" y="0"/>
          <a:ext cx="0" cy="0"/>
          <a:chOff x="0" y="0"/>
          <a:chExt cx="0" cy="0"/>
        </a:xfrm>
      </p:grpSpPr>
      <p:sp>
        <p:nvSpPr>
          <p:cNvPr id="5236" name="Google Shape;5236;p71"/>
          <p:cNvSpPr txBox="1">
            <a:spLocks noGrp="1"/>
          </p:cNvSpPr>
          <p:nvPr>
            <p:ph type="title"/>
          </p:nvPr>
        </p:nvSpPr>
        <p:spPr>
          <a:xfrm>
            <a:off x="386100" y="673219"/>
            <a:ext cx="4683375" cy="594900"/>
          </a:xfrm>
          <a:prstGeom prst="rect">
            <a:avLst/>
          </a:prstGeom>
          <a:noFill/>
          <a:ln>
            <a:noFill/>
          </a:ln>
        </p:spPr>
        <p:txBody>
          <a:bodyPr spcFirstLastPara="1" wrap="square" lIns="0" tIns="0" rIns="0" bIns="0" anchor="b" anchorCtr="0">
            <a:noAutofit/>
          </a:bodyPr>
          <a:lstStyle/>
          <a:p>
            <a:pPr marL="342900"/>
            <a:r>
              <a:rPr lang="en-GB" sz="2400"/>
              <a:t>Effective Use Of GeoGebra</a:t>
            </a:r>
            <a:endParaRPr sz="2400"/>
          </a:p>
        </p:txBody>
      </p:sp>
      <p:sp>
        <p:nvSpPr>
          <p:cNvPr id="5237" name="Google Shape;5237;p71"/>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fld id="{00000000-1234-1234-1234-123412341234}" type="slidenum">
              <a:rPr lang="en-GB">
                <a:solidFill>
                  <a:srgbClr val="408763"/>
                </a:solidFill>
              </a:rPr>
              <a:pPr defTabSz="685800"/>
              <a:t>27</a:t>
            </a:fld>
            <a:endParaRPr>
              <a:solidFill>
                <a:srgbClr val="408763"/>
              </a:solidFill>
            </a:endParaRPr>
          </a:p>
        </p:txBody>
      </p:sp>
      <p:sp>
        <p:nvSpPr>
          <p:cNvPr id="5238" name="Google Shape;5238;p71"/>
          <p:cNvSpPr txBox="1">
            <a:spLocks noGrp="1"/>
          </p:cNvSpPr>
          <p:nvPr>
            <p:ph type="body" idx="1"/>
          </p:nvPr>
        </p:nvSpPr>
        <p:spPr>
          <a:xfrm>
            <a:off x="386100" y="1521455"/>
            <a:ext cx="7507800" cy="2772225"/>
          </a:xfrm>
          <a:prstGeom prst="rect">
            <a:avLst/>
          </a:prstGeom>
          <a:noFill/>
          <a:ln>
            <a:noFill/>
          </a:ln>
        </p:spPr>
        <p:txBody>
          <a:bodyPr spcFirstLastPara="1" wrap="square" lIns="0" tIns="0" rIns="0" bIns="0" anchor="t" anchorCtr="0">
            <a:noAutofit/>
          </a:bodyPr>
          <a:lstStyle/>
          <a:p>
            <a:pPr indent="0">
              <a:lnSpc>
                <a:spcPct val="150000"/>
              </a:lnSpc>
            </a:pPr>
            <a:endParaRPr sz="1800" dirty="0"/>
          </a:p>
          <a:p>
            <a:pPr indent="-285750">
              <a:lnSpc>
                <a:spcPct val="150000"/>
              </a:lnSpc>
              <a:buSzPts val="2400"/>
              <a:buFont typeface="Arial"/>
              <a:buChar char="●"/>
            </a:pPr>
            <a:r>
              <a:rPr lang="en-GB" sz="1800" dirty="0"/>
              <a:t>Recognise the most effective ways of integrating digital </a:t>
            </a:r>
            <a:r>
              <a:rPr lang="en-GB" sz="1800" dirty="0">
                <a:solidFill>
                  <a:srgbClr val="12436F"/>
                </a:solidFill>
              </a:rPr>
              <a:t>technologies</a:t>
            </a:r>
            <a:r>
              <a:rPr lang="en-GB" sz="1800" dirty="0"/>
              <a:t> to promote teaching and learning.</a:t>
            </a:r>
            <a:endParaRPr sz="1800" dirty="0"/>
          </a:p>
          <a:p>
            <a:pPr indent="-285750">
              <a:lnSpc>
                <a:spcPct val="150000"/>
              </a:lnSpc>
              <a:spcBef>
                <a:spcPts val="0"/>
              </a:spcBef>
              <a:buSzPts val="2400"/>
              <a:buChar char="●"/>
            </a:pPr>
            <a:r>
              <a:rPr lang="en-GB" sz="1800" dirty="0"/>
              <a:t>Recognise the importance of effective questioning to support rich tasks</a:t>
            </a:r>
            <a:endParaRPr sz="1800" dirty="0"/>
          </a:p>
          <a:p>
            <a:pPr indent="0">
              <a:lnSpc>
                <a:spcPct val="150000"/>
              </a:lnSpc>
              <a:spcAft>
                <a:spcPts val="300"/>
              </a:spcAft>
            </a:pPr>
            <a:endParaRPr dirty="0"/>
          </a:p>
        </p:txBody>
      </p:sp>
      <p:sp>
        <p:nvSpPr>
          <p:cNvPr id="5239" name="Google Shape;5239;p71"/>
          <p:cNvSpPr txBox="1"/>
          <p:nvPr/>
        </p:nvSpPr>
        <p:spPr>
          <a:xfrm>
            <a:off x="673178" y="1256307"/>
            <a:ext cx="3694410" cy="346249"/>
          </a:xfrm>
          <a:prstGeom prst="rect">
            <a:avLst/>
          </a:prstGeom>
          <a:noFill/>
          <a:ln>
            <a:noFill/>
          </a:ln>
        </p:spPr>
        <p:txBody>
          <a:bodyPr spcFirstLastPara="1" wrap="square" lIns="68569" tIns="34275" rIns="68569" bIns="34275" anchor="t" anchorCtr="0">
            <a:noAutofit/>
          </a:bodyPr>
          <a:lstStyle/>
          <a:p>
            <a:pPr defTabSz="685800">
              <a:buSzPts val="3200"/>
            </a:pPr>
            <a:r>
              <a:rPr lang="en-GB" sz="2400" b="1">
                <a:solidFill>
                  <a:srgbClr val="408763"/>
                </a:solidFill>
                <a:latin typeface="Calibri"/>
                <a:ea typeface="Calibri"/>
                <a:cs typeface="Calibri"/>
                <a:sym typeface="Calibri"/>
              </a:rPr>
              <a:t>Learning Outcomes</a:t>
            </a:r>
            <a:endParaRPr sz="2400"/>
          </a:p>
        </p:txBody>
      </p:sp>
      <p:pic>
        <p:nvPicPr>
          <p:cNvPr id="5240" name="Google Shape;5240;p71"/>
          <p:cNvPicPr preferRelativeResize="0"/>
          <p:nvPr/>
        </p:nvPicPr>
        <p:blipFill rotWithShape="1">
          <a:blip r:embed="rId3">
            <a:alphaModFix/>
          </a:blip>
          <a:srcRect/>
          <a:stretch/>
        </p:blipFill>
        <p:spPr>
          <a:xfrm>
            <a:off x="5907075" y="3369169"/>
            <a:ext cx="2206225" cy="1469354"/>
          </a:xfrm>
          <a:prstGeom prst="rect">
            <a:avLst/>
          </a:prstGeom>
          <a:noFill/>
          <a:ln>
            <a:noFill/>
          </a:ln>
        </p:spPr>
      </p:pic>
    </p:spTree>
    <p:extLst>
      <p:ext uri="{BB962C8B-B14F-4D97-AF65-F5344CB8AC3E}">
        <p14:creationId xmlns:p14="http://schemas.microsoft.com/office/powerpoint/2010/main" val="3427461930"/>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Shape 5245"/>
        <p:cNvGrpSpPr/>
        <p:nvPr/>
      </p:nvGrpSpPr>
      <p:grpSpPr>
        <a:xfrm>
          <a:off x="0" y="0"/>
          <a:ext cx="0" cy="0"/>
          <a:chOff x="0" y="0"/>
          <a:chExt cx="0" cy="0"/>
        </a:xfrm>
      </p:grpSpPr>
      <p:sp>
        <p:nvSpPr>
          <p:cNvPr id="5246" name="Google Shape;5246;p72"/>
          <p:cNvSpPr txBox="1">
            <a:spLocks noGrp="1"/>
          </p:cNvSpPr>
          <p:nvPr>
            <p:ph type="title"/>
          </p:nvPr>
        </p:nvSpPr>
        <p:spPr>
          <a:xfrm>
            <a:off x="386100" y="673219"/>
            <a:ext cx="4391100" cy="594900"/>
          </a:xfrm>
          <a:prstGeom prst="rect">
            <a:avLst/>
          </a:prstGeom>
          <a:noFill/>
          <a:ln>
            <a:noFill/>
          </a:ln>
        </p:spPr>
        <p:txBody>
          <a:bodyPr spcFirstLastPara="1" wrap="square" lIns="0" tIns="0" rIns="0" bIns="0" anchor="b" anchorCtr="0">
            <a:noAutofit/>
          </a:bodyPr>
          <a:lstStyle/>
          <a:p>
            <a:pPr indent="342900"/>
            <a:r>
              <a:rPr lang="en-GB" sz="2400" dirty="0"/>
              <a:t>Reflection</a:t>
            </a:r>
            <a:endParaRPr sz="2400" dirty="0"/>
          </a:p>
        </p:txBody>
      </p:sp>
      <p:sp>
        <p:nvSpPr>
          <p:cNvPr id="5247" name="Google Shape;5247;p72"/>
          <p:cNvSpPr txBox="1">
            <a:spLocks noGrp="1"/>
          </p:cNvSpPr>
          <p:nvPr>
            <p:ph type="sldNum" idx="12"/>
          </p:nvPr>
        </p:nvSpPr>
        <p:spPr>
          <a:xfrm>
            <a:off x="-9527" y="4767263"/>
            <a:ext cx="594900" cy="273825"/>
          </a:xfrm>
          <a:prstGeom prst="rect">
            <a:avLst/>
          </a:prstGeom>
          <a:noFill/>
          <a:ln>
            <a:noFill/>
          </a:ln>
        </p:spPr>
        <p:txBody>
          <a:bodyPr spcFirstLastPara="1" wrap="square" lIns="68569" tIns="34275" rIns="68569" bIns="34275" anchor="ctr" anchorCtr="0">
            <a:noAutofit/>
          </a:bodyPr>
          <a:lstStyle/>
          <a:p>
            <a:pPr defTabSz="685800"/>
            <a:fld id="{00000000-1234-1234-1234-123412341234}" type="slidenum">
              <a:rPr lang="en-GB">
                <a:solidFill>
                  <a:srgbClr val="408763"/>
                </a:solidFill>
              </a:rPr>
              <a:pPr defTabSz="685800"/>
              <a:t>28</a:t>
            </a:fld>
            <a:endParaRPr dirty="0">
              <a:solidFill>
                <a:srgbClr val="408763"/>
              </a:solidFill>
            </a:endParaRPr>
          </a:p>
        </p:txBody>
      </p:sp>
      <p:sp>
        <p:nvSpPr>
          <p:cNvPr id="5248" name="Google Shape;5248;p72"/>
          <p:cNvSpPr txBox="1">
            <a:spLocks noGrp="1"/>
          </p:cNvSpPr>
          <p:nvPr>
            <p:ph type="body" idx="1"/>
          </p:nvPr>
        </p:nvSpPr>
        <p:spPr>
          <a:xfrm>
            <a:off x="386100" y="1558631"/>
            <a:ext cx="7507800" cy="2481750"/>
          </a:xfrm>
          <a:prstGeom prst="rect">
            <a:avLst/>
          </a:prstGeom>
          <a:noFill/>
          <a:ln>
            <a:noFill/>
          </a:ln>
        </p:spPr>
        <p:txBody>
          <a:bodyPr spcFirstLastPara="1" wrap="square" lIns="0" tIns="0" rIns="0" bIns="0" anchor="t" anchorCtr="0">
            <a:noAutofit/>
          </a:bodyPr>
          <a:lstStyle/>
          <a:p>
            <a:pPr indent="-285750">
              <a:lnSpc>
                <a:spcPct val="115000"/>
              </a:lnSpc>
              <a:buSzPts val="2400"/>
              <a:buAutoNum type="arabicPeriod"/>
            </a:pPr>
            <a:r>
              <a:rPr lang="en-GB" sz="1800" dirty="0"/>
              <a:t>How would you use GeoGebra effectively if your students did not have access to their own devices?</a:t>
            </a:r>
            <a:endParaRPr sz="1800" dirty="0"/>
          </a:p>
          <a:p>
            <a:pPr indent="-285750">
              <a:lnSpc>
                <a:spcPct val="115000"/>
              </a:lnSpc>
              <a:spcBef>
                <a:spcPts val="0"/>
              </a:spcBef>
              <a:buSzPts val="2400"/>
              <a:buAutoNum type="arabicPeriod"/>
            </a:pPr>
            <a:r>
              <a:rPr lang="en-GB" sz="1800" dirty="0"/>
              <a:t>How would you use GeoGebra effectively if your students did have access to their own devices?</a:t>
            </a:r>
            <a:endParaRPr sz="1800" dirty="0"/>
          </a:p>
          <a:p>
            <a:pPr indent="-285750">
              <a:lnSpc>
                <a:spcPct val="115000"/>
              </a:lnSpc>
              <a:spcBef>
                <a:spcPts val="0"/>
              </a:spcBef>
              <a:buSzPts val="2400"/>
              <a:buAutoNum type="arabicPeriod"/>
            </a:pPr>
            <a:r>
              <a:rPr lang="en-GB" sz="1800" dirty="0"/>
              <a:t>What are the benefits for students of using GeoGebra to support enquiry based learning?</a:t>
            </a:r>
            <a:endParaRPr sz="1800" dirty="0"/>
          </a:p>
          <a:p>
            <a:pPr indent="-285750">
              <a:lnSpc>
                <a:spcPct val="115000"/>
              </a:lnSpc>
              <a:spcBef>
                <a:spcPts val="0"/>
              </a:spcBef>
              <a:buSzPts val="2400"/>
              <a:buAutoNum type="arabicPeriod"/>
            </a:pPr>
            <a:r>
              <a:rPr lang="en-GB" sz="1800" dirty="0"/>
              <a:t>What are the benefits of using GeoGebra for teachers?</a:t>
            </a:r>
            <a:endParaRPr sz="1800" dirty="0"/>
          </a:p>
          <a:p>
            <a:pPr marL="0" indent="0" algn="ctr"/>
            <a:endParaRPr sz="2400" dirty="0"/>
          </a:p>
          <a:p>
            <a:pPr marL="0" indent="0" algn="ctr">
              <a:spcAft>
                <a:spcPts val="300"/>
              </a:spcAft>
            </a:pPr>
            <a:endParaRPr sz="2400" dirty="0"/>
          </a:p>
        </p:txBody>
      </p:sp>
      <p:pic>
        <p:nvPicPr>
          <p:cNvPr id="5249" name="Google Shape;5249;p72"/>
          <p:cNvPicPr preferRelativeResize="0"/>
          <p:nvPr/>
        </p:nvPicPr>
        <p:blipFill rotWithShape="1">
          <a:blip r:embed="rId3">
            <a:alphaModFix/>
          </a:blip>
          <a:srcRect/>
          <a:stretch/>
        </p:blipFill>
        <p:spPr>
          <a:xfrm>
            <a:off x="6276638" y="3668344"/>
            <a:ext cx="2182500" cy="1372744"/>
          </a:xfrm>
          <a:prstGeom prst="rect">
            <a:avLst/>
          </a:prstGeom>
          <a:noFill/>
          <a:ln>
            <a:noFill/>
          </a:ln>
        </p:spPr>
      </p:pic>
    </p:spTree>
    <p:extLst>
      <p:ext uri="{BB962C8B-B14F-4D97-AF65-F5344CB8AC3E}">
        <p14:creationId xmlns:p14="http://schemas.microsoft.com/office/powerpoint/2010/main" val="2314111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5248">
                                            <p:txEl>
                                              <p:pRg st="0" end="0"/>
                                            </p:txEl>
                                          </p:spTgt>
                                        </p:tgtEl>
                                        <p:attrNameLst>
                                          <p:attrName>style.visibility</p:attrName>
                                        </p:attrNameLst>
                                      </p:cBhvr>
                                      <p:to>
                                        <p:strVal val="visible"/>
                                      </p:to>
                                    </p:set>
                                    <p:animEffect transition="in" filter="fade">
                                      <p:cBhvr>
                                        <p:cTn id="7" dur="1000"/>
                                        <p:tgtEl>
                                          <p:spTgt spid="524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5248">
                                            <p:txEl>
                                              <p:pRg st="1" end="1"/>
                                            </p:txEl>
                                          </p:spTgt>
                                        </p:tgtEl>
                                        <p:attrNameLst>
                                          <p:attrName>style.visibility</p:attrName>
                                        </p:attrNameLst>
                                      </p:cBhvr>
                                      <p:to>
                                        <p:strVal val="visible"/>
                                      </p:to>
                                    </p:set>
                                    <p:animEffect transition="in" filter="fade">
                                      <p:cBhvr>
                                        <p:cTn id="12" dur="1000"/>
                                        <p:tgtEl>
                                          <p:spTgt spid="524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5248">
                                            <p:txEl>
                                              <p:pRg st="2" end="2"/>
                                            </p:txEl>
                                          </p:spTgt>
                                        </p:tgtEl>
                                        <p:attrNameLst>
                                          <p:attrName>style.visibility</p:attrName>
                                        </p:attrNameLst>
                                      </p:cBhvr>
                                      <p:to>
                                        <p:strVal val="visible"/>
                                      </p:to>
                                    </p:set>
                                    <p:animEffect transition="in" filter="fade">
                                      <p:cBhvr>
                                        <p:cTn id="17" dur="1000"/>
                                        <p:tgtEl>
                                          <p:spTgt spid="5248">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5248">
                                            <p:txEl>
                                              <p:pRg st="3" end="3"/>
                                            </p:txEl>
                                          </p:spTgt>
                                        </p:tgtEl>
                                        <p:attrNameLst>
                                          <p:attrName>style.visibility</p:attrName>
                                        </p:attrNameLst>
                                      </p:cBhvr>
                                      <p:to>
                                        <p:strVal val="visible"/>
                                      </p:to>
                                    </p:set>
                                    <p:animEffect transition="in" filter="fade">
                                      <p:cBhvr>
                                        <p:cTn id="22" dur="1000"/>
                                        <p:tgtEl>
                                          <p:spTgt spid="5248">
                                            <p:txEl>
                                              <p:pRg st="3" end="3"/>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Shape 10345"/>
        <p:cNvGrpSpPr/>
        <p:nvPr/>
      </p:nvGrpSpPr>
      <p:grpSpPr>
        <a:xfrm>
          <a:off x="0" y="0"/>
          <a:ext cx="0" cy="0"/>
          <a:chOff x="0" y="0"/>
          <a:chExt cx="0" cy="0"/>
        </a:xfrm>
      </p:grpSpPr>
      <p:sp>
        <p:nvSpPr>
          <p:cNvPr id="10346" name="Google Shape;10346;p142"/>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p>
            <a:pPr marL="0" marR="0" lvl="0" indent="0" algn="r" rtl="0">
              <a:lnSpc>
                <a:spcPct val="100000"/>
              </a:lnSpc>
              <a:spcBef>
                <a:spcPts val="0"/>
              </a:spcBef>
              <a:spcAft>
                <a:spcPts val="0"/>
              </a:spcAft>
              <a:buClr>
                <a:srgbClr val="000000"/>
              </a:buClr>
              <a:buSzPts val="1200"/>
              <a:buFont typeface="Arial"/>
              <a:buNone/>
            </a:pPr>
            <a:fld id="{00000000-1234-1234-1234-123412341234}" type="slidenum">
              <a:rPr lang="en-GB" sz="1200" b="1" i="0" u="none" strike="noStrike" cap="none">
                <a:solidFill>
                  <a:schemeClr val="accent2"/>
                </a:solidFill>
                <a:latin typeface="Calibri"/>
                <a:ea typeface="Calibri"/>
                <a:cs typeface="Calibri"/>
                <a:sym typeface="Calibri"/>
              </a:rPr>
              <a:t>29</a:t>
            </a:fld>
            <a:endParaRPr sz="1200" b="1" i="0" u="none" strike="noStrike" cap="none">
              <a:solidFill>
                <a:schemeClr val="accent2"/>
              </a:solidFill>
              <a:latin typeface="Calibri"/>
              <a:ea typeface="Calibri"/>
              <a:cs typeface="Calibri"/>
              <a:sym typeface="Calibri"/>
            </a:endParaRPr>
          </a:p>
        </p:txBody>
      </p:sp>
      <p:pic>
        <p:nvPicPr>
          <p:cNvPr id="10347" name="Google Shape;10347;p142"/>
          <p:cNvPicPr preferRelativeResize="0"/>
          <p:nvPr/>
        </p:nvPicPr>
        <p:blipFill rotWithShape="1">
          <a:blip r:embed="rId3">
            <a:alphaModFix/>
          </a:blip>
          <a:srcRect/>
          <a:stretch/>
        </p:blipFill>
        <p:spPr>
          <a:xfrm>
            <a:off x="1169645" y="1341431"/>
            <a:ext cx="6480337" cy="2135700"/>
          </a:xfrm>
          <a:prstGeom prst="rect">
            <a:avLst/>
          </a:prstGeom>
          <a:noFill/>
          <a:ln>
            <a:noFill/>
          </a:ln>
        </p:spPr>
      </p:pic>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1" name="Footer Placeholder 3"/>
          <p:cNvSpPr txBox="1"/>
          <p:nvPr/>
        </p:nvSpPr>
        <p:spPr>
          <a:xfrm>
            <a:off x="521549" y="4812406"/>
            <a:ext cx="4185467" cy="16158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34289" rIns="34289">
            <a:spAutoFit/>
          </a:bodyPr>
          <a:lstStyle>
            <a:lvl1pPr>
              <a:defRPr sz="600">
                <a:solidFill>
                  <a:schemeClr val="accent2"/>
                </a:solidFill>
              </a:defRPr>
            </a:lvl1pPr>
          </a:lstStyle>
          <a:p>
            <a:pPr defTabSz="685800" hangingPunct="0">
              <a:buClrTx/>
            </a:pPr>
            <a:r>
              <a:rPr sz="450">
                <a:solidFill>
                  <a:srgbClr val="408763"/>
                </a:solidFill>
                <a:latin typeface="Calibri Light"/>
                <a:cs typeface="Calibri Light"/>
                <a:sym typeface="Calibri Light"/>
              </a:rPr>
              <a:t>This is the slide footer and goes here</a:t>
            </a:r>
          </a:p>
        </p:txBody>
      </p:sp>
      <p:sp>
        <p:nvSpPr>
          <p:cNvPr id="3142" name="Title 1"/>
          <p:cNvSpPr txBox="1">
            <a:spLocks noGrp="1"/>
          </p:cNvSpPr>
          <p:nvPr>
            <p:ph type="title"/>
          </p:nvPr>
        </p:nvSpPr>
        <p:spPr>
          <a:xfrm>
            <a:off x="3964726" y="2638239"/>
            <a:ext cx="5179274" cy="594805"/>
          </a:xfrm>
          <a:prstGeom prst="rect">
            <a:avLst/>
          </a:prstGeom>
        </p:spPr>
        <p:txBody>
          <a:bodyPr>
            <a:normAutofit fontScale="90000"/>
          </a:bodyPr>
          <a:lstStyle>
            <a:lvl1pPr defTabSz="731520">
              <a:defRPr sz="5360" u="sng"/>
            </a:lvl1pPr>
          </a:lstStyle>
          <a:p>
            <a:r>
              <a:rPr dirty="0"/>
              <a:t>Overview/Supports</a:t>
            </a:r>
          </a:p>
        </p:txBody>
      </p:sp>
      <p:sp>
        <p:nvSpPr>
          <p:cNvPr id="3143" name="Date Placeholder 2"/>
          <p:cNvSpPr txBox="1"/>
          <p:nvPr/>
        </p:nvSpPr>
        <p:spPr>
          <a:xfrm>
            <a:off x="521549" y="4872453"/>
            <a:ext cx="4185467" cy="161583"/>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34289" rIns="34289">
            <a:spAutoFit/>
          </a:bodyPr>
          <a:lstStyle>
            <a:lvl1pPr>
              <a:defRPr sz="600">
                <a:solidFill>
                  <a:schemeClr val="accent2"/>
                </a:solidFill>
              </a:defRPr>
            </a:lvl1pPr>
          </a:lstStyle>
          <a:p>
            <a:pPr defTabSz="685800" hangingPunct="0">
              <a:buClrTx/>
            </a:pPr>
            <a:r>
              <a:rPr sz="450">
                <a:solidFill>
                  <a:srgbClr val="408763"/>
                </a:solidFill>
                <a:latin typeface="Calibri Light"/>
                <a:cs typeface="Calibri Light"/>
                <a:sym typeface="Calibri Light"/>
              </a:rPr>
              <a:t>August 27, 2018</a:t>
            </a:r>
          </a:p>
        </p:txBody>
      </p:sp>
      <p:sp>
        <p:nvSpPr>
          <p:cNvPr id="3144" name="Slide Number Placeholder 4"/>
          <p:cNvSpPr txBox="1">
            <a:spLocks noGrp="1"/>
          </p:cNvSpPr>
          <p:nvPr>
            <p:ph type="sldNum" sz="quarter" idx="2"/>
          </p:nvPr>
        </p:nvSpPr>
        <p:spPr>
          <a:xfrm>
            <a:off x="310378" y="4765685"/>
            <a:ext cx="275073" cy="276999"/>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a:lstStyle/>
          <a:p>
            <a:pPr defTabSz="685800" hangingPunct="0">
              <a:buClrTx/>
            </a:pPr>
            <a:fld id="{86CB4B4D-7CA3-9044-876B-883B54F8677D}" type="slidenum">
              <a:rPr>
                <a:solidFill>
                  <a:srgbClr val="408763"/>
                </a:solidFill>
                <a:latin typeface="Calibri"/>
                <a:cs typeface="Calibri"/>
              </a:rPr>
              <a:pPr defTabSz="685800" hangingPunct="0">
                <a:buClrTx/>
              </a:pPr>
              <a:t>3</a:t>
            </a:fld>
            <a:endParaRPr>
              <a:solidFill>
                <a:srgbClr val="408763"/>
              </a:solidFill>
              <a:latin typeface="Calibri"/>
              <a:cs typeface="Calibri"/>
            </a:endParaRPr>
          </a:p>
        </p:txBody>
      </p:sp>
      <p:pic>
        <p:nvPicPr>
          <p:cNvPr id="3145" name="Picture Placeholder 5" descr="Picture Placeholder 5"/>
          <p:cNvPicPr>
            <a:picLocks noGrp="1" noChangeAspect="1"/>
          </p:cNvPicPr>
          <p:nvPr>
            <p:ph type="pic" idx="13"/>
          </p:nvPr>
        </p:nvPicPr>
        <p:blipFill>
          <a:blip r:embed="rId2">
            <a:extLst/>
          </a:blip>
          <a:srcRect l="24"/>
          <a:stretch>
            <a:fillRect/>
          </a:stretch>
        </p:blipFill>
        <p:spPr>
          <a:xfrm>
            <a:off x="-6252" y="544482"/>
            <a:ext cx="3603611" cy="3604504"/>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9" y="21600"/>
                </a:lnTo>
                <a:lnTo>
                  <a:pt x="20499" y="21600"/>
                </a:lnTo>
                <a:cubicBezTo>
                  <a:pt x="20521" y="18599"/>
                  <a:pt x="20692" y="15180"/>
                  <a:pt x="21318" y="12362"/>
                </a:cubicBezTo>
                <a:cubicBezTo>
                  <a:pt x="21395" y="12018"/>
                  <a:pt x="21491" y="11661"/>
                  <a:pt x="21600" y="11298"/>
                </a:cubicBezTo>
                <a:lnTo>
                  <a:pt x="21600" y="0"/>
                </a:lnTo>
                <a:lnTo>
                  <a:pt x="0" y="0"/>
                </a:lnTo>
                <a:close/>
              </a:path>
            </a:pathLst>
          </a:custGeom>
        </p:spPr>
      </p:pic>
    </p:spTree>
    <p:extLst>
      <p:ext uri="{BB962C8B-B14F-4D97-AF65-F5344CB8AC3E}">
        <p14:creationId xmlns:p14="http://schemas.microsoft.com/office/powerpoint/2010/main" val="373830223"/>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a14="http://schemas.microsoft.com/office/drawing/2010/main" xmlns:m="http://schemas.openxmlformats.org/officeDocument/2006/math" xmlns="">
      <p:transition spd="slow">
        <p:fade/>
      </p:transition>
    </mc:Fallback>
  </mc:AlternateContent>
  <p:timing>
    <p:tnLst>
      <p:par>
        <p:cT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63" name="Google Shape;10020;p112"/>
          <p:cNvSpPr txBox="1">
            <a:spLocks noGrp="1"/>
          </p:cNvSpPr>
          <p:nvPr>
            <p:ph type="title"/>
          </p:nvPr>
        </p:nvSpPr>
        <p:spPr>
          <a:xfrm>
            <a:off x="333881" y="352479"/>
            <a:ext cx="3942301" cy="380401"/>
          </a:xfrm>
          <a:prstGeom prst="rect">
            <a:avLst/>
          </a:prstGeom>
        </p:spPr>
        <p:txBody>
          <a:bodyPr>
            <a:normAutofit fontScale="90000"/>
          </a:bodyPr>
          <a:lstStyle>
            <a:lvl1pPr defTabSz="1182624">
              <a:defRPr sz="2716"/>
            </a:lvl1pPr>
          </a:lstStyle>
          <a:p>
            <a:r>
              <a:t>Post Primary Maths 6 Workshops</a:t>
            </a:r>
          </a:p>
        </p:txBody>
      </p:sp>
      <p:sp>
        <p:nvSpPr>
          <p:cNvPr id="3164" name="Google Shape;10021;p112"/>
          <p:cNvSpPr txBox="1">
            <a:spLocks noGrp="1"/>
          </p:cNvSpPr>
          <p:nvPr>
            <p:ph type="sldNum" sz="quarter" idx="4294967295"/>
          </p:nvPr>
        </p:nvSpPr>
        <p:spPr>
          <a:xfrm>
            <a:off x="333414" y="4777271"/>
            <a:ext cx="251960" cy="253883"/>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34274" tIns="34274" rIns="34274" bIns="34274" anchor="ctr">
            <a:spAutoFit/>
          </a:bodyPr>
          <a:lstStyle>
            <a:lvl1pPr defTabSz="914400"/>
          </a:lstStyle>
          <a:p>
            <a:pPr hangingPunct="0">
              <a:buClrTx/>
            </a:pPr>
            <a:fld id="{86CB4B4D-7CA3-9044-876B-883B54F8677D}" type="slidenum">
              <a:rPr>
                <a:solidFill>
                  <a:srgbClr val="408763"/>
                </a:solidFill>
                <a:latin typeface="Calibri"/>
                <a:cs typeface="Calibri"/>
              </a:rPr>
              <a:pPr hangingPunct="0">
                <a:buClrTx/>
              </a:pPr>
              <a:t>4</a:t>
            </a:fld>
            <a:endParaRPr>
              <a:solidFill>
                <a:srgbClr val="408763"/>
              </a:solidFill>
              <a:latin typeface="Calibri"/>
              <a:cs typeface="Calibri"/>
            </a:endParaRPr>
          </a:p>
        </p:txBody>
      </p:sp>
      <p:sp>
        <p:nvSpPr>
          <p:cNvPr id="3165" name="Google Shape;10022;p112"/>
          <p:cNvSpPr/>
          <p:nvPr/>
        </p:nvSpPr>
        <p:spPr>
          <a:xfrm rot="20615116">
            <a:off x="7096914" y="2556499"/>
            <a:ext cx="1116821" cy="57902"/>
          </a:xfrm>
          <a:prstGeom prst="roundRect">
            <a:avLst>
              <a:gd name="adj" fmla="val 50000"/>
            </a:avLst>
          </a:prstGeom>
          <a:solidFill>
            <a:schemeClr val="accent2"/>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sp>
        <p:nvSpPr>
          <p:cNvPr id="3166" name="Google Shape;10023;p112"/>
          <p:cNvSpPr/>
          <p:nvPr/>
        </p:nvSpPr>
        <p:spPr>
          <a:xfrm rot="984884" flipH="1">
            <a:off x="6063256" y="2556499"/>
            <a:ext cx="1116821" cy="57902"/>
          </a:xfrm>
          <a:prstGeom prst="roundRect">
            <a:avLst>
              <a:gd name="adj" fmla="val 50000"/>
            </a:avLst>
          </a:prstGeom>
          <a:solidFill>
            <a:schemeClr val="accent2"/>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sp>
        <p:nvSpPr>
          <p:cNvPr id="3167" name="Google Shape;10024;p112"/>
          <p:cNvSpPr/>
          <p:nvPr/>
        </p:nvSpPr>
        <p:spPr>
          <a:xfrm rot="20615116">
            <a:off x="5036651" y="2556499"/>
            <a:ext cx="1116821" cy="57902"/>
          </a:xfrm>
          <a:prstGeom prst="roundRect">
            <a:avLst>
              <a:gd name="adj" fmla="val 50000"/>
            </a:avLst>
          </a:prstGeom>
          <a:solidFill>
            <a:schemeClr val="accent2"/>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sp>
        <p:nvSpPr>
          <p:cNvPr id="3168" name="Google Shape;10025;p112"/>
          <p:cNvSpPr/>
          <p:nvPr/>
        </p:nvSpPr>
        <p:spPr>
          <a:xfrm rot="984884" flipH="1">
            <a:off x="4005962" y="2556499"/>
            <a:ext cx="1116821" cy="57902"/>
          </a:xfrm>
          <a:prstGeom prst="roundRect">
            <a:avLst>
              <a:gd name="adj" fmla="val 50000"/>
            </a:avLst>
          </a:prstGeom>
          <a:solidFill>
            <a:schemeClr val="accent2"/>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sp>
        <p:nvSpPr>
          <p:cNvPr id="3169" name="Google Shape;10026;p112"/>
          <p:cNvSpPr/>
          <p:nvPr/>
        </p:nvSpPr>
        <p:spPr>
          <a:xfrm rot="20615116">
            <a:off x="2983485" y="2556499"/>
            <a:ext cx="1116821" cy="57902"/>
          </a:xfrm>
          <a:prstGeom prst="roundRect">
            <a:avLst>
              <a:gd name="adj" fmla="val 50000"/>
            </a:avLst>
          </a:prstGeom>
          <a:solidFill>
            <a:schemeClr val="accent2"/>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sp>
        <p:nvSpPr>
          <p:cNvPr id="3170" name="Google Shape;10027;p112"/>
          <p:cNvSpPr/>
          <p:nvPr/>
        </p:nvSpPr>
        <p:spPr>
          <a:xfrm rot="984884" flipH="1">
            <a:off x="1952785" y="2556499"/>
            <a:ext cx="1116821" cy="57902"/>
          </a:xfrm>
          <a:prstGeom prst="roundRect">
            <a:avLst>
              <a:gd name="adj" fmla="val 50000"/>
            </a:avLst>
          </a:prstGeom>
          <a:solidFill>
            <a:srgbClr val="0B7140"/>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sp>
        <p:nvSpPr>
          <p:cNvPr id="3171" name="Google Shape;10028;p112"/>
          <p:cNvSpPr/>
          <p:nvPr/>
        </p:nvSpPr>
        <p:spPr>
          <a:xfrm rot="20615116">
            <a:off x="930308" y="2556499"/>
            <a:ext cx="1116821" cy="57902"/>
          </a:xfrm>
          <a:prstGeom prst="roundRect">
            <a:avLst>
              <a:gd name="adj" fmla="val 50000"/>
            </a:avLst>
          </a:prstGeom>
          <a:solidFill>
            <a:srgbClr val="0B7140"/>
          </a:solidFill>
          <a:ln w="12700">
            <a:miter lim="400000"/>
          </a:ln>
        </p:spPr>
        <p:txBody>
          <a:bodyPr lIns="0" tIns="0" rIns="0" bIns="0" anchor="ctr"/>
          <a:lstStyle/>
          <a:p>
            <a:pPr hangingPunct="0">
              <a:buClrTx/>
              <a:defRPr sz="1400">
                <a:solidFill>
                  <a:srgbClr val="000000"/>
                </a:solidFill>
                <a:latin typeface="Arial"/>
                <a:ea typeface="Arial"/>
                <a:cs typeface="Arial"/>
                <a:sym typeface="Arial"/>
              </a:defRPr>
            </a:pPr>
            <a:endParaRPr sz="1050"/>
          </a:p>
        </p:txBody>
      </p:sp>
      <p:grpSp>
        <p:nvGrpSpPr>
          <p:cNvPr id="3176" name="Google Shape;10029;p112"/>
          <p:cNvGrpSpPr/>
          <p:nvPr/>
        </p:nvGrpSpPr>
        <p:grpSpPr>
          <a:xfrm>
            <a:off x="2177539" y="2646586"/>
            <a:ext cx="1712702" cy="1201443"/>
            <a:chOff x="0" y="39032"/>
            <a:chExt cx="2283600" cy="1601922"/>
          </a:xfrm>
        </p:grpSpPr>
        <p:sp>
          <p:nvSpPr>
            <p:cNvPr id="3172" name="Google Shape;10030;p112"/>
            <p:cNvSpPr txBox="1"/>
            <p:nvPr/>
          </p:nvSpPr>
          <p:spPr>
            <a:xfrm>
              <a:off x="677202" y="258382"/>
              <a:ext cx="929200" cy="423149"/>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lvl1pPr algn="ctr" defTabSz="1219200">
                <a:lnSpc>
                  <a:spcPct val="115000"/>
                </a:lnSpc>
                <a:spcBef>
                  <a:spcPts val="2100"/>
                </a:spcBef>
                <a:defRPr sz="1000" b="1">
                  <a:solidFill>
                    <a:srgbClr val="0B7140"/>
                  </a:solidFill>
                  <a:latin typeface="Roboto"/>
                  <a:ea typeface="Roboto"/>
                  <a:cs typeface="Roboto"/>
                  <a:sym typeface="Roboto"/>
                </a:defRPr>
              </a:lvl1pPr>
            </a:lstStyle>
            <a:p>
              <a:pPr defTabSz="914400" hangingPunct="0">
                <a:spcBef>
                  <a:spcPts val="1575"/>
                </a:spcBef>
                <a:buClrTx/>
              </a:pPr>
              <a:r>
                <a:rPr sz="750"/>
                <a:t>December</a:t>
              </a:r>
            </a:p>
          </p:txBody>
        </p:sp>
        <p:sp>
          <p:nvSpPr>
            <p:cNvPr id="3173" name="Google Shape;10031;p112"/>
            <p:cNvSpPr/>
            <p:nvPr/>
          </p:nvSpPr>
          <p:spPr>
            <a:xfrm rot="19810525">
              <a:off x="1031120" y="39032"/>
              <a:ext cx="213934" cy="213937"/>
            </a:xfrm>
            <a:prstGeom prst="ellipse">
              <a:avLst/>
            </a:prstGeom>
            <a:solidFill>
              <a:schemeClr val="accent5">
                <a:satOff val="3928"/>
                <a:lumOff val="9123"/>
              </a:schemeClr>
            </a:solidFill>
            <a:ln w="50800" cap="flat">
              <a:solidFill>
                <a:srgbClr val="0B7140"/>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sp>
          <p:nvSpPr>
            <p:cNvPr id="3174" name="Google Shape;10032;p112"/>
            <p:cNvSpPr/>
            <p:nvPr/>
          </p:nvSpPr>
          <p:spPr>
            <a:xfrm>
              <a:off x="0" y="702953"/>
              <a:ext cx="2283600" cy="938001"/>
            </a:xfrm>
            <a:prstGeom prst="roundRect">
              <a:avLst>
                <a:gd name="adj" fmla="val 4485"/>
              </a:avLst>
            </a:prstGeom>
            <a:solidFill>
              <a:srgbClr val="0B7140"/>
            </a:solidFill>
            <a:ln w="12700" cap="flat">
              <a:noFill/>
              <a:miter lim="400000"/>
            </a:ln>
            <a:effectLst/>
          </p:spPr>
          <p:txBody>
            <a:bodyPr wrap="square" lIns="0" tIns="0" rIns="0" bIns="0" numCol="1" anchor="ctr">
              <a:noAutofit/>
            </a:bodyPr>
            <a:lstStyle/>
            <a:p>
              <a:pPr hangingPunct="0">
                <a:buClrTx/>
                <a:defRPr>
                  <a:solidFill>
                    <a:srgbClr val="000000"/>
                  </a:solidFill>
                  <a:latin typeface="Arial"/>
                  <a:ea typeface="Arial"/>
                  <a:cs typeface="Arial"/>
                  <a:sym typeface="Arial"/>
                </a:defRPr>
              </a:pPr>
              <a:endParaRPr sz="1350"/>
            </a:p>
          </p:txBody>
        </p:sp>
        <p:sp>
          <p:nvSpPr>
            <p:cNvPr id="3175" name="Google Shape;10033;p112"/>
            <p:cNvSpPr/>
            <p:nvPr/>
          </p:nvSpPr>
          <p:spPr>
            <a:xfrm>
              <a:off x="1081800" y="616754"/>
              <a:ext cx="120000" cy="90001"/>
            </a:xfrm>
            <a:prstGeom prst="triangle">
              <a:avLst/>
            </a:prstGeom>
            <a:solidFill>
              <a:srgbClr val="0B7140"/>
            </a:solidFill>
            <a:ln w="12700" cap="flat">
              <a:noFill/>
              <a:miter lim="400000"/>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grpSp>
        <p:nvGrpSpPr>
          <p:cNvPr id="3183" name="Google Shape;10034;p112"/>
          <p:cNvGrpSpPr/>
          <p:nvPr/>
        </p:nvGrpSpPr>
        <p:grpSpPr>
          <a:xfrm>
            <a:off x="4227940" y="2646586"/>
            <a:ext cx="1712702" cy="1201443"/>
            <a:chOff x="0" y="39032"/>
            <a:chExt cx="2283600" cy="1601922"/>
          </a:xfrm>
        </p:grpSpPr>
        <p:sp>
          <p:nvSpPr>
            <p:cNvPr id="3177" name="Google Shape;10035;p112"/>
            <p:cNvSpPr/>
            <p:nvPr/>
          </p:nvSpPr>
          <p:spPr>
            <a:xfrm rot="19810525">
              <a:off x="1034823" y="39032"/>
              <a:ext cx="213934" cy="213937"/>
            </a:xfrm>
            <a:prstGeom prst="ellipse">
              <a:avLst/>
            </a:prstGeom>
            <a:solidFill>
              <a:schemeClr val="accent5">
                <a:satOff val="3928"/>
                <a:lumOff val="9123"/>
              </a:schemeClr>
            </a:solidFill>
            <a:ln w="50800" cap="flat">
              <a:solidFill>
                <a:schemeClr val="accent2"/>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nvGrpSpPr>
            <p:cNvPr id="3180" name="Google Shape;10036;p112"/>
            <p:cNvGrpSpPr/>
            <p:nvPr/>
          </p:nvGrpSpPr>
          <p:grpSpPr>
            <a:xfrm>
              <a:off x="666651" y="258382"/>
              <a:ext cx="929201" cy="423148"/>
              <a:chOff x="0" y="0"/>
              <a:chExt cx="929199" cy="423146"/>
            </a:xfrm>
          </p:grpSpPr>
          <p:sp>
            <p:nvSpPr>
              <p:cNvPr id="3178" name="Rectangle"/>
              <p:cNvSpPr/>
              <p:nvPr/>
            </p:nvSpPr>
            <p:spPr>
              <a:xfrm>
                <a:off x="0" y="0"/>
                <a:ext cx="929199" cy="368001"/>
              </a:xfrm>
              <a:prstGeom prst="rect">
                <a:avLst/>
              </a:prstGeom>
              <a:solidFill>
                <a:schemeClr val="accent5">
                  <a:satOff val="3928"/>
                  <a:lumOff val="9123"/>
                </a:schemeClr>
              </a:solidFill>
              <a:ln w="12700" cap="flat">
                <a:noFill/>
                <a:miter lim="400000"/>
              </a:ln>
              <a:effectLst/>
            </p:spPr>
            <p:txBody>
              <a:bodyPr wrap="square" lIns="0" tIns="0" rIns="0" bIns="0" numCol="1" anchor="t">
                <a:noAutofit/>
              </a:bodyPr>
              <a:lstStyle/>
              <a:p>
                <a:pPr algn="ctr" hangingPunct="0">
                  <a:lnSpc>
                    <a:spcPct val="115000"/>
                  </a:lnSpc>
                  <a:spcBef>
                    <a:spcPts val="1575"/>
                  </a:spcBef>
                  <a:buClrTx/>
                  <a:defRPr sz="1000" b="1">
                    <a:solidFill>
                      <a:srgbClr val="5E5E5E"/>
                    </a:solidFill>
                    <a:latin typeface="Roboto"/>
                    <a:ea typeface="Roboto"/>
                    <a:cs typeface="Roboto"/>
                    <a:sym typeface="Roboto"/>
                  </a:defRPr>
                </a:pPr>
                <a:endParaRPr sz="750" b="1">
                  <a:solidFill>
                    <a:srgbClr val="5E5E5E"/>
                  </a:solidFill>
                  <a:latin typeface="Roboto"/>
                  <a:ea typeface="Roboto"/>
                  <a:cs typeface="Roboto"/>
                  <a:sym typeface="Roboto"/>
                </a:endParaRPr>
              </a:p>
            </p:txBody>
          </p:sp>
          <p:sp>
            <p:nvSpPr>
              <p:cNvPr id="3179" name="February"/>
              <p:cNvSpPr txBox="1"/>
              <p:nvPr/>
            </p:nvSpPr>
            <p:spPr>
              <a:xfrm>
                <a:off x="0" y="0"/>
                <a:ext cx="929199" cy="423146"/>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lvl1pPr algn="ctr" defTabSz="1219200">
                  <a:lnSpc>
                    <a:spcPct val="115000"/>
                  </a:lnSpc>
                  <a:spcBef>
                    <a:spcPts val="2100"/>
                  </a:spcBef>
                  <a:defRPr sz="1000" b="1">
                    <a:solidFill>
                      <a:srgbClr val="5E5E5E"/>
                    </a:solidFill>
                    <a:latin typeface="Roboto"/>
                    <a:ea typeface="Roboto"/>
                    <a:cs typeface="Roboto"/>
                    <a:sym typeface="Roboto"/>
                  </a:defRPr>
                </a:lvl1pPr>
              </a:lstStyle>
              <a:p>
                <a:pPr defTabSz="914400" hangingPunct="0">
                  <a:spcBef>
                    <a:spcPts val="1575"/>
                  </a:spcBef>
                  <a:buClrTx/>
                </a:pPr>
                <a:r>
                  <a:rPr sz="750"/>
                  <a:t>February</a:t>
                </a:r>
              </a:p>
            </p:txBody>
          </p:sp>
        </p:grpSp>
        <p:sp>
          <p:nvSpPr>
            <p:cNvPr id="3181" name="Google Shape;10037;p112"/>
            <p:cNvSpPr/>
            <p:nvPr/>
          </p:nvSpPr>
          <p:spPr>
            <a:xfrm>
              <a:off x="0" y="702953"/>
              <a:ext cx="2283600" cy="938001"/>
            </a:xfrm>
            <a:prstGeom prst="roundRect">
              <a:avLst>
                <a:gd name="adj" fmla="val 4485"/>
              </a:avLst>
            </a:prstGeom>
            <a:solidFill>
              <a:schemeClr val="accent2"/>
            </a:solidFill>
            <a:ln w="12700" cap="flat">
              <a:solidFill>
                <a:schemeClr val="accent2"/>
              </a:solidFill>
              <a:prstDash val="solid"/>
              <a:round/>
            </a:ln>
            <a:effectLst/>
          </p:spPr>
          <p:txBody>
            <a:bodyPr wrap="square" lIns="0" tIns="0" rIns="0" bIns="0" numCol="1" anchor="ctr">
              <a:noAutofit/>
            </a:bodyPr>
            <a:lstStyle/>
            <a:p>
              <a:pPr hangingPunct="0">
                <a:buClrTx/>
                <a:defRPr>
                  <a:solidFill>
                    <a:srgbClr val="000000"/>
                  </a:solidFill>
                  <a:latin typeface="Arial"/>
                  <a:ea typeface="Arial"/>
                  <a:cs typeface="Arial"/>
                  <a:sym typeface="Arial"/>
                </a:defRPr>
              </a:pPr>
              <a:endParaRPr sz="1350"/>
            </a:p>
          </p:txBody>
        </p:sp>
        <p:sp>
          <p:nvSpPr>
            <p:cNvPr id="3182" name="Google Shape;10038;p112"/>
            <p:cNvSpPr/>
            <p:nvPr/>
          </p:nvSpPr>
          <p:spPr>
            <a:xfrm>
              <a:off x="1081800" y="616754"/>
              <a:ext cx="120001" cy="90001"/>
            </a:xfrm>
            <a:prstGeom prst="triangle">
              <a:avLst/>
            </a:prstGeom>
            <a:solidFill>
              <a:schemeClr val="accent2"/>
            </a:solidFill>
            <a:ln w="12700" cap="flat">
              <a:solidFill>
                <a:schemeClr val="accent2"/>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grpSp>
        <p:nvGrpSpPr>
          <p:cNvPr id="3189" name="Google Shape;10039;p112"/>
          <p:cNvGrpSpPr/>
          <p:nvPr/>
        </p:nvGrpSpPr>
        <p:grpSpPr>
          <a:xfrm>
            <a:off x="1140196" y="1295457"/>
            <a:ext cx="1712702" cy="1217481"/>
            <a:chOff x="0" y="-1"/>
            <a:chExt cx="2283600" cy="1623307"/>
          </a:xfrm>
        </p:grpSpPr>
        <p:sp>
          <p:nvSpPr>
            <p:cNvPr id="3184" name="Google Shape;10040;p112"/>
            <p:cNvSpPr/>
            <p:nvPr/>
          </p:nvSpPr>
          <p:spPr>
            <a:xfrm>
              <a:off x="0" y="-1"/>
              <a:ext cx="2283600" cy="938002"/>
            </a:xfrm>
            <a:prstGeom prst="roundRect">
              <a:avLst>
                <a:gd name="adj" fmla="val 4485"/>
              </a:avLst>
            </a:prstGeom>
            <a:solidFill>
              <a:srgbClr val="0B7140"/>
            </a:solidFill>
            <a:ln w="12700" cap="flat">
              <a:noFill/>
              <a:miter lim="400000"/>
            </a:ln>
            <a:effectLst/>
          </p:spPr>
          <p:txBody>
            <a:bodyPr wrap="square" lIns="0" tIns="0" rIns="0" bIns="0" numCol="1" anchor="ctr">
              <a:noAutofit/>
            </a:bodyPr>
            <a:lstStyle/>
            <a:p>
              <a:pPr hangingPunct="0">
                <a:buClrTx/>
                <a:defRPr>
                  <a:solidFill>
                    <a:srgbClr val="000000"/>
                  </a:solidFill>
                  <a:latin typeface="Arial"/>
                  <a:ea typeface="Arial"/>
                  <a:cs typeface="Arial"/>
                  <a:sym typeface="Arial"/>
                </a:defRPr>
              </a:pPr>
              <a:endParaRPr sz="1350"/>
            </a:p>
          </p:txBody>
        </p:sp>
        <p:sp>
          <p:nvSpPr>
            <p:cNvPr id="3185" name="Google Shape;10041;p112"/>
            <p:cNvSpPr txBox="1"/>
            <p:nvPr/>
          </p:nvSpPr>
          <p:spPr>
            <a:xfrm>
              <a:off x="676093" y="1020472"/>
              <a:ext cx="929200" cy="423149"/>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lvl1pPr algn="ctr" defTabSz="1219200">
                <a:lnSpc>
                  <a:spcPct val="115000"/>
                </a:lnSpc>
                <a:spcBef>
                  <a:spcPts val="2100"/>
                </a:spcBef>
                <a:defRPr sz="1000" b="1">
                  <a:solidFill>
                    <a:srgbClr val="0B7140"/>
                  </a:solidFill>
                  <a:latin typeface="Roboto"/>
                  <a:ea typeface="Roboto"/>
                  <a:cs typeface="Roboto"/>
                  <a:sym typeface="Roboto"/>
                </a:defRPr>
              </a:lvl1pPr>
            </a:lstStyle>
            <a:p>
              <a:pPr defTabSz="914400" hangingPunct="0">
                <a:spcBef>
                  <a:spcPts val="1575"/>
                </a:spcBef>
                <a:buClrTx/>
              </a:pPr>
              <a:r>
                <a:rPr sz="750"/>
                <a:t>November</a:t>
              </a:r>
            </a:p>
          </p:txBody>
        </p:sp>
        <p:sp>
          <p:nvSpPr>
            <p:cNvPr id="3186" name="Google Shape;10042;p112"/>
            <p:cNvSpPr/>
            <p:nvPr/>
          </p:nvSpPr>
          <p:spPr>
            <a:xfrm rot="10800000">
              <a:off x="1081766" y="932123"/>
              <a:ext cx="120001" cy="90001"/>
            </a:xfrm>
            <a:prstGeom prst="triangle">
              <a:avLst/>
            </a:prstGeom>
            <a:solidFill>
              <a:srgbClr val="0B7140"/>
            </a:solidFill>
            <a:ln w="12700" cap="flat">
              <a:noFill/>
              <a:miter lim="400000"/>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sp>
          <p:nvSpPr>
            <p:cNvPr id="3187" name="Google Shape;10043;p112"/>
            <p:cNvSpPr txBox="1"/>
            <p:nvPr/>
          </p:nvSpPr>
          <p:spPr>
            <a:xfrm>
              <a:off x="55227" y="37242"/>
              <a:ext cx="2165600" cy="738621"/>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Workshop 1:</a:t>
              </a:r>
            </a:p>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GeoGebra</a:t>
              </a:r>
            </a:p>
          </p:txBody>
        </p:sp>
        <p:sp>
          <p:nvSpPr>
            <p:cNvPr id="3188" name="Google Shape;10044;p112"/>
            <p:cNvSpPr/>
            <p:nvPr/>
          </p:nvSpPr>
          <p:spPr>
            <a:xfrm rot="19810525">
              <a:off x="1031053" y="1409369"/>
              <a:ext cx="213935" cy="213937"/>
            </a:xfrm>
            <a:prstGeom prst="ellipse">
              <a:avLst/>
            </a:prstGeom>
            <a:solidFill>
              <a:schemeClr val="accent5">
                <a:satOff val="3928"/>
                <a:lumOff val="9123"/>
              </a:schemeClr>
            </a:solidFill>
            <a:ln w="50800" cap="flat">
              <a:solidFill>
                <a:srgbClr val="0B7140"/>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grpSp>
        <p:nvGrpSpPr>
          <p:cNvPr id="3194" name="Google Shape;10045;p112"/>
          <p:cNvGrpSpPr/>
          <p:nvPr/>
        </p:nvGrpSpPr>
        <p:grpSpPr>
          <a:xfrm>
            <a:off x="3185940" y="1295457"/>
            <a:ext cx="1712702" cy="1217481"/>
            <a:chOff x="0" y="-1"/>
            <a:chExt cx="2283600" cy="1623307"/>
          </a:xfrm>
        </p:grpSpPr>
        <p:sp>
          <p:nvSpPr>
            <p:cNvPr id="3190" name="Google Shape;10046;p112"/>
            <p:cNvSpPr/>
            <p:nvPr/>
          </p:nvSpPr>
          <p:spPr>
            <a:xfrm rot="19810525">
              <a:off x="1034824" y="1409369"/>
              <a:ext cx="213934" cy="213937"/>
            </a:xfrm>
            <a:prstGeom prst="ellipse">
              <a:avLst/>
            </a:prstGeom>
            <a:solidFill>
              <a:schemeClr val="accent5">
                <a:satOff val="3928"/>
                <a:lumOff val="9123"/>
              </a:schemeClr>
            </a:solidFill>
            <a:ln w="50800" cap="flat">
              <a:solidFill>
                <a:schemeClr val="accent2"/>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sp>
          <p:nvSpPr>
            <p:cNvPr id="3191" name="Google Shape;10047;p112"/>
            <p:cNvSpPr txBox="1"/>
            <p:nvPr/>
          </p:nvSpPr>
          <p:spPr>
            <a:xfrm>
              <a:off x="683241" y="1020472"/>
              <a:ext cx="929200" cy="423149"/>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lvl1pPr algn="ctr" defTabSz="1219200">
                <a:lnSpc>
                  <a:spcPct val="115000"/>
                </a:lnSpc>
                <a:spcBef>
                  <a:spcPts val="2100"/>
                </a:spcBef>
                <a:defRPr sz="1000" b="1">
                  <a:solidFill>
                    <a:srgbClr val="5E5E5E"/>
                  </a:solidFill>
                  <a:latin typeface="Roboto"/>
                  <a:ea typeface="Roboto"/>
                  <a:cs typeface="Roboto"/>
                  <a:sym typeface="Roboto"/>
                </a:defRPr>
              </a:lvl1pPr>
            </a:lstStyle>
            <a:p>
              <a:pPr defTabSz="914400" hangingPunct="0">
                <a:spcBef>
                  <a:spcPts val="1575"/>
                </a:spcBef>
                <a:buClrTx/>
              </a:pPr>
              <a:r>
                <a:rPr sz="750"/>
                <a:t>January</a:t>
              </a:r>
            </a:p>
          </p:txBody>
        </p:sp>
        <p:sp>
          <p:nvSpPr>
            <p:cNvPr id="3192" name="Google Shape;10048;p112"/>
            <p:cNvSpPr/>
            <p:nvPr/>
          </p:nvSpPr>
          <p:spPr>
            <a:xfrm>
              <a:off x="0" y="-1"/>
              <a:ext cx="2283600" cy="938002"/>
            </a:xfrm>
            <a:prstGeom prst="roundRect">
              <a:avLst>
                <a:gd name="adj" fmla="val 4485"/>
              </a:avLst>
            </a:prstGeom>
            <a:solidFill>
              <a:schemeClr val="accent2"/>
            </a:solidFill>
            <a:ln w="12700" cap="flat">
              <a:noFill/>
              <a:miter lim="400000"/>
            </a:ln>
            <a:effectLst/>
          </p:spPr>
          <p:txBody>
            <a:bodyPr wrap="square" lIns="0" tIns="0" rIns="0" bIns="0" numCol="1" anchor="ctr">
              <a:noAutofit/>
            </a:bodyPr>
            <a:lstStyle/>
            <a:p>
              <a:pPr hangingPunct="0">
                <a:buClrTx/>
                <a:defRPr>
                  <a:solidFill>
                    <a:srgbClr val="000000"/>
                  </a:solidFill>
                  <a:latin typeface="Arial"/>
                  <a:ea typeface="Arial"/>
                  <a:cs typeface="Arial"/>
                  <a:sym typeface="Arial"/>
                </a:defRPr>
              </a:pPr>
              <a:endParaRPr sz="1350"/>
            </a:p>
          </p:txBody>
        </p:sp>
        <p:sp>
          <p:nvSpPr>
            <p:cNvPr id="3193" name="Google Shape;10049;p112"/>
            <p:cNvSpPr/>
            <p:nvPr/>
          </p:nvSpPr>
          <p:spPr>
            <a:xfrm rot="10800000">
              <a:off x="1081766" y="932123"/>
              <a:ext cx="120001" cy="90001"/>
            </a:xfrm>
            <a:prstGeom prst="triangle">
              <a:avLst/>
            </a:prstGeom>
            <a:solidFill>
              <a:schemeClr val="accent2"/>
            </a:solidFill>
            <a:ln w="12700" cap="flat">
              <a:noFill/>
              <a:miter lim="400000"/>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grpSp>
        <p:nvGrpSpPr>
          <p:cNvPr id="3199" name="Google Shape;10050;p112"/>
          <p:cNvGrpSpPr/>
          <p:nvPr/>
        </p:nvGrpSpPr>
        <p:grpSpPr>
          <a:xfrm>
            <a:off x="5253493" y="1295457"/>
            <a:ext cx="1712702" cy="1217481"/>
            <a:chOff x="0" y="-1"/>
            <a:chExt cx="2283600" cy="1623307"/>
          </a:xfrm>
        </p:grpSpPr>
        <p:sp>
          <p:nvSpPr>
            <p:cNvPr id="3195" name="Google Shape;10051;p112"/>
            <p:cNvSpPr/>
            <p:nvPr/>
          </p:nvSpPr>
          <p:spPr>
            <a:xfrm rot="19810525">
              <a:off x="1035204" y="1409369"/>
              <a:ext cx="213934" cy="213937"/>
            </a:xfrm>
            <a:prstGeom prst="ellipse">
              <a:avLst/>
            </a:prstGeom>
            <a:solidFill>
              <a:schemeClr val="accent5">
                <a:satOff val="3928"/>
                <a:lumOff val="9123"/>
              </a:schemeClr>
            </a:solidFill>
            <a:ln w="50800" cap="flat">
              <a:solidFill>
                <a:schemeClr val="accent2"/>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sp>
          <p:nvSpPr>
            <p:cNvPr id="3196" name="Google Shape;10052;p112"/>
            <p:cNvSpPr txBox="1"/>
            <p:nvPr/>
          </p:nvSpPr>
          <p:spPr>
            <a:xfrm>
              <a:off x="694047" y="1020472"/>
              <a:ext cx="929200" cy="423149"/>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lvl1pPr algn="ctr" defTabSz="1219200">
                <a:lnSpc>
                  <a:spcPct val="115000"/>
                </a:lnSpc>
                <a:spcBef>
                  <a:spcPts val="2100"/>
                </a:spcBef>
                <a:defRPr sz="1000" b="1">
                  <a:solidFill>
                    <a:srgbClr val="5E5E5E"/>
                  </a:solidFill>
                  <a:latin typeface="Roboto"/>
                  <a:ea typeface="Roboto"/>
                  <a:cs typeface="Roboto"/>
                  <a:sym typeface="Roboto"/>
                </a:defRPr>
              </a:lvl1pPr>
            </a:lstStyle>
            <a:p>
              <a:pPr defTabSz="914400" hangingPunct="0">
                <a:spcBef>
                  <a:spcPts val="1575"/>
                </a:spcBef>
                <a:buClrTx/>
              </a:pPr>
              <a:r>
                <a:rPr sz="750"/>
                <a:t>March</a:t>
              </a:r>
            </a:p>
          </p:txBody>
        </p:sp>
        <p:sp>
          <p:nvSpPr>
            <p:cNvPr id="3197" name="Google Shape;10053;p112"/>
            <p:cNvSpPr/>
            <p:nvPr/>
          </p:nvSpPr>
          <p:spPr>
            <a:xfrm>
              <a:off x="0" y="-1"/>
              <a:ext cx="2283600" cy="938002"/>
            </a:xfrm>
            <a:prstGeom prst="roundRect">
              <a:avLst>
                <a:gd name="adj" fmla="val 4485"/>
              </a:avLst>
            </a:prstGeom>
            <a:solidFill>
              <a:schemeClr val="accent2"/>
            </a:solidFill>
            <a:ln w="12700" cap="flat">
              <a:noFill/>
              <a:miter lim="400000"/>
            </a:ln>
            <a:effectLst/>
          </p:spPr>
          <p:txBody>
            <a:bodyPr wrap="square" lIns="0" tIns="0" rIns="0" bIns="0" numCol="1" anchor="ctr">
              <a:noAutofit/>
            </a:bodyPr>
            <a:lstStyle/>
            <a:p>
              <a:pPr hangingPunct="0">
                <a:buClrTx/>
                <a:defRPr>
                  <a:solidFill>
                    <a:srgbClr val="000000"/>
                  </a:solidFill>
                  <a:latin typeface="Arial"/>
                  <a:ea typeface="Arial"/>
                  <a:cs typeface="Arial"/>
                  <a:sym typeface="Arial"/>
                </a:defRPr>
              </a:pPr>
              <a:endParaRPr sz="1350"/>
            </a:p>
          </p:txBody>
        </p:sp>
        <p:sp>
          <p:nvSpPr>
            <p:cNvPr id="3198" name="Google Shape;10054;p112"/>
            <p:cNvSpPr/>
            <p:nvPr/>
          </p:nvSpPr>
          <p:spPr>
            <a:xfrm rot="10800000">
              <a:off x="1081766" y="932123"/>
              <a:ext cx="120001" cy="90001"/>
            </a:xfrm>
            <a:prstGeom prst="triangle">
              <a:avLst/>
            </a:prstGeom>
            <a:solidFill>
              <a:schemeClr val="accent2"/>
            </a:solidFill>
            <a:ln w="12700" cap="flat">
              <a:noFill/>
              <a:miter lim="400000"/>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grpSp>
        <p:nvGrpSpPr>
          <p:cNvPr id="3204" name="Google Shape;10055;p112"/>
          <p:cNvGrpSpPr/>
          <p:nvPr/>
        </p:nvGrpSpPr>
        <p:grpSpPr>
          <a:xfrm>
            <a:off x="6278353" y="2646586"/>
            <a:ext cx="1712702" cy="1201443"/>
            <a:chOff x="0" y="39032"/>
            <a:chExt cx="2283600" cy="1601922"/>
          </a:xfrm>
        </p:grpSpPr>
        <p:sp>
          <p:nvSpPr>
            <p:cNvPr id="3200" name="Google Shape;10056;p112"/>
            <p:cNvSpPr/>
            <p:nvPr/>
          </p:nvSpPr>
          <p:spPr>
            <a:xfrm rot="19810525">
              <a:off x="1034823" y="39032"/>
              <a:ext cx="213934" cy="213937"/>
            </a:xfrm>
            <a:prstGeom prst="ellipse">
              <a:avLst/>
            </a:prstGeom>
            <a:solidFill>
              <a:schemeClr val="accent5">
                <a:satOff val="3928"/>
                <a:lumOff val="9123"/>
              </a:schemeClr>
            </a:solidFill>
            <a:ln w="50800" cap="flat">
              <a:solidFill>
                <a:schemeClr val="accent2"/>
              </a:solidFill>
              <a:prstDash val="solid"/>
              <a:round/>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sp>
          <p:nvSpPr>
            <p:cNvPr id="3201" name="Google Shape;10057;p112"/>
            <p:cNvSpPr txBox="1"/>
            <p:nvPr/>
          </p:nvSpPr>
          <p:spPr>
            <a:xfrm>
              <a:off x="666651" y="258382"/>
              <a:ext cx="929200" cy="423149"/>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91424" tIns="91424" rIns="91424" bIns="91424" numCol="1" anchor="t">
              <a:spAutoFit/>
            </a:bodyPr>
            <a:lstStyle>
              <a:lvl1pPr algn="ctr" defTabSz="1219200">
                <a:lnSpc>
                  <a:spcPct val="115000"/>
                </a:lnSpc>
                <a:spcBef>
                  <a:spcPts val="2100"/>
                </a:spcBef>
                <a:defRPr sz="1000" b="1">
                  <a:solidFill>
                    <a:srgbClr val="5E5E5E"/>
                  </a:solidFill>
                  <a:latin typeface="Roboto"/>
                  <a:ea typeface="Roboto"/>
                  <a:cs typeface="Roboto"/>
                  <a:sym typeface="Roboto"/>
                </a:defRPr>
              </a:lvl1pPr>
            </a:lstStyle>
            <a:p>
              <a:pPr defTabSz="914400" hangingPunct="0">
                <a:spcBef>
                  <a:spcPts val="1575"/>
                </a:spcBef>
                <a:buClrTx/>
              </a:pPr>
              <a:r>
                <a:rPr sz="750"/>
                <a:t>April</a:t>
              </a:r>
            </a:p>
          </p:txBody>
        </p:sp>
        <p:sp>
          <p:nvSpPr>
            <p:cNvPr id="3202" name="Google Shape;10058;p112"/>
            <p:cNvSpPr/>
            <p:nvPr/>
          </p:nvSpPr>
          <p:spPr>
            <a:xfrm>
              <a:off x="0" y="702953"/>
              <a:ext cx="2283600" cy="938001"/>
            </a:xfrm>
            <a:prstGeom prst="roundRect">
              <a:avLst>
                <a:gd name="adj" fmla="val 4485"/>
              </a:avLst>
            </a:prstGeom>
            <a:solidFill>
              <a:schemeClr val="accent2"/>
            </a:solidFill>
            <a:ln w="12700" cap="flat">
              <a:noFill/>
              <a:miter lim="400000"/>
            </a:ln>
            <a:effectLst/>
          </p:spPr>
          <p:txBody>
            <a:bodyPr wrap="square" lIns="0" tIns="0" rIns="0" bIns="0" numCol="1" anchor="ctr">
              <a:noAutofit/>
            </a:bodyPr>
            <a:lstStyle/>
            <a:p>
              <a:pPr hangingPunct="0">
                <a:buClrTx/>
                <a:defRPr>
                  <a:solidFill>
                    <a:srgbClr val="000000"/>
                  </a:solidFill>
                  <a:latin typeface="Arial"/>
                  <a:ea typeface="Arial"/>
                  <a:cs typeface="Arial"/>
                  <a:sym typeface="Arial"/>
                </a:defRPr>
              </a:pPr>
              <a:endParaRPr sz="1350"/>
            </a:p>
          </p:txBody>
        </p:sp>
        <p:sp>
          <p:nvSpPr>
            <p:cNvPr id="3203" name="Google Shape;10059;p112"/>
            <p:cNvSpPr/>
            <p:nvPr/>
          </p:nvSpPr>
          <p:spPr>
            <a:xfrm>
              <a:off x="1081799" y="616754"/>
              <a:ext cx="120001" cy="90001"/>
            </a:xfrm>
            <a:prstGeom prst="triangle">
              <a:avLst/>
            </a:prstGeom>
            <a:solidFill>
              <a:schemeClr val="accent2"/>
            </a:solidFill>
            <a:ln w="12700" cap="flat">
              <a:noFill/>
              <a:miter lim="400000"/>
            </a:ln>
            <a:effectLst/>
          </p:spPr>
          <p:txBody>
            <a:bodyPr wrap="square" lIns="0" tIns="0" rIns="0" bIns="0" numCol="1" anchor="ctr">
              <a:noAutofit/>
            </a:bodyPr>
            <a:lstStyle/>
            <a:p>
              <a:pPr hangingPunct="0">
                <a:buClrTx/>
                <a:defRPr sz="1400">
                  <a:solidFill>
                    <a:srgbClr val="000000"/>
                  </a:solidFill>
                  <a:latin typeface="Arial"/>
                  <a:ea typeface="Arial"/>
                  <a:cs typeface="Arial"/>
                  <a:sym typeface="Arial"/>
                </a:defRPr>
              </a:pPr>
              <a:endParaRPr sz="1050"/>
            </a:p>
          </p:txBody>
        </p:sp>
      </p:grpSp>
      <p:sp>
        <p:nvSpPr>
          <p:cNvPr id="3205" name="Google Shape;10060;p112"/>
          <p:cNvSpPr txBox="1"/>
          <p:nvPr/>
        </p:nvSpPr>
        <p:spPr>
          <a:xfrm>
            <a:off x="2032444" y="3144356"/>
            <a:ext cx="2053201" cy="55396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Workshop 2:</a:t>
            </a:r>
          </a:p>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Statistics &amp; Probability</a:t>
            </a:r>
          </a:p>
        </p:txBody>
      </p:sp>
      <p:sp>
        <p:nvSpPr>
          <p:cNvPr id="3206" name="Google Shape;10061;p112"/>
          <p:cNvSpPr txBox="1"/>
          <p:nvPr/>
        </p:nvSpPr>
        <p:spPr>
          <a:xfrm>
            <a:off x="6138788" y="3144356"/>
            <a:ext cx="2053201" cy="55396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Workshop 6:</a:t>
            </a:r>
          </a:p>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Problem Solving</a:t>
            </a:r>
          </a:p>
        </p:txBody>
      </p:sp>
      <p:sp>
        <p:nvSpPr>
          <p:cNvPr id="3207" name="Google Shape;10062;p112"/>
          <p:cNvSpPr txBox="1"/>
          <p:nvPr/>
        </p:nvSpPr>
        <p:spPr>
          <a:xfrm>
            <a:off x="5083125" y="1322981"/>
            <a:ext cx="2053201" cy="55396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Workshop 5:</a:t>
            </a:r>
          </a:p>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Algebra &amp; Functions</a:t>
            </a:r>
          </a:p>
        </p:txBody>
      </p:sp>
      <p:sp>
        <p:nvSpPr>
          <p:cNvPr id="3208" name="Google Shape;10063;p112"/>
          <p:cNvSpPr txBox="1"/>
          <p:nvPr/>
        </p:nvSpPr>
        <p:spPr>
          <a:xfrm>
            <a:off x="4057603" y="3144356"/>
            <a:ext cx="2053201" cy="55396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Workshop 4:</a:t>
            </a:r>
          </a:p>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Number</a:t>
            </a:r>
          </a:p>
        </p:txBody>
      </p:sp>
      <p:sp>
        <p:nvSpPr>
          <p:cNvPr id="3209" name="Google Shape;10064;p112"/>
          <p:cNvSpPr txBox="1"/>
          <p:nvPr/>
        </p:nvSpPr>
        <p:spPr>
          <a:xfrm>
            <a:off x="2902097" y="1323319"/>
            <a:ext cx="2301901" cy="553966"/>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91424" tIns="91424" rIns="91424" bIns="91424">
            <a:spAutoFit/>
          </a:bodyPr>
          <a:lstStyle/>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Workshop 3:</a:t>
            </a:r>
          </a:p>
          <a:p>
            <a:pPr algn="ctr" hangingPunct="0">
              <a:buClrTx/>
              <a:defRPr sz="1600">
                <a:solidFill>
                  <a:srgbClr val="FAD5E5">
                    <a:satOff val="3928"/>
                    <a:lumOff val="9123"/>
                  </a:srgbClr>
                </a:solidFill>
                <a:latin typeface="+mj-lt"/>
                <a:ea typeface="+mj-ea"/>
                <a:cs typeface="+mj-cs"/>
                <a:sym typeface="Calibri"/>
              </a:defRPr>
            </a:pPr>
            <a:r>
              <a:rPr sz="1200">
                <a:solidFill>
                  <a:srgbClr val="FAD5E5">
                    <a:satOff val="3928"/>
                    <a:lumOff val="9123"/>
                  </a:srgbClr>
                </a:solidFill>
                <a:latin typeface="Calibri"/>
                <a:cs typeface="Calibri"/>
                <a:sym typeface="Calibri"/>
              </a:rPr>
              <a:t>Geometry &amp; Trigonometry</a:t>
            </a:r>
          </a:p>
        </p:txBody>
      </p:sp>
    </p:spTree>
    <p:extLst>
      <p:ext uri="{BB962C8B-B14F-4D97-AF65-F5344CB8AC3E}">
        <p14:creationId xmlns:p14="http://schemas.microsoft.com/office/powerpoint/2010/main" val="1328279845"/>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a14="http://schemas.microsoft.com/office/drawing/2010/main" xmlns:m="http://schemas.openxmlformats.org/officeDocument/2006/math" xmlns="">
      <p:transition spd="slow">
        <p:fade/>
      </p:transition>
    </mc:Fallback>
  </mc:AlternateContent>
  <p:timing>
    <p:tnLst>
      <p:par>
        <p:cT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3" name="Google Shape;10070;p113"/>
          <p:cNvSpPr txBox="1">
            <a:spLocks noGrp="1"/>
          </p:cNvSpPr>
          <p:nvPr>
            <p:ph type="sldNum" sz="quarter" idx="4294967295"/>
          </p:nvPr>
        </p:nvSpPr>
        <p:spPr>
          <a:xfrm>
            <a:off x="418001" y="4779450"/>
            <a:ext cx="167373" cy="249526"/>
          </a:xfrm>
          <a:prstGeom prst="rect">
            <a:avLst/>
          </a:prstGeom>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spcFirstLastPara="1" wrap="square" lIns="34274" tIns="34274" rIns="34274" bIns="34274" anchor="ctr" anchorCtr="0">
            <a:noAutofit/>
          </a:bodyPr>
          <a:lstStyle>
            <a:lvl1pPr defTabSz="914400"/>
          </a:lstStyle>
          <a:p>
            <a:fld id="{86CB4B4D-7CA3-9044-876B-883B54F8677D}" type="slidenum">
              <a:t>5</a:t>
            </a:fld>
            <a:endParaRPr/>
          </a:p>
        </p:txBody>
      </p:sp>
      <p:pic>
        <p:nvPicPr>
          <p:cNvPr id="3214" name="Google Shape;10071;p113" descr="Google Shape;10071;p113"/>
          <p:cNvPicPr>
            <a:picLocks noChangeAspect="1"/>
          </p:cNvPicPr>
          <p:nvPr/>
        </p:nvPicPr>
        <p:blipFill>
          <a:blip r:embed="rId3">
            <a:extLst/>
          </a:blip>
          <a:stretch>
            <a:fillRect/>
          </a:stretch>
        </p:blipFill>
        <p:spPr>
          <a:xfrm>
            <a:off x="-1" y="-1"/>
            <a:ext cx="9144001" cy="5143500"/>
          </a:xfrm>
          <a:prstGeom prst="rect">
            <a:avLst/>
          </a:prstGeom>
          <a:ln w="12700">
            <a:miter lim="400000"/>
          </a:ln>
        </p:spPr>
      </p:pic>
    </p:spTree>
    <p:extLst>
      <p:ext uri="{BB962C8B-B14F-4D97-AF65-F5344CB8AC3E}">
        <p14:creationId xmlns:p14="http://schemas.microsoft.com/office/powerpoint/2010/main" val="3054026170"/>
      </p:ext>
    </p:extLst>
  </p:cSld>
  <p:clrMapOvr>
    <a:masterClrMapping/>
  </p:clrMapOvr>
  <mc:AlternateContent xmlns:mc="http://schemas.openxmlformats.org/markup-compatibility/2006" xmlns:p14="http://schemas.microsoft.com/office/powerpoint/2010/main">
    <mc:Choice Requires="p14">
      <p:transition spd="slow" p14:dur="1200">
        <p:dissolve/>
      </p:transition>
    </mc:Choice>
    <mc:Fallback xmlns:a14="http://schemas.microsoft.com/office/drawing/2010/main" xmlns:m="http://schemas.openxmlformats.org/officeDocument/2006/math" xmlns="">
      <p:transition spd="slow">
        <p:fade/>
      </p:transition>
    </mc:Fallback>
  </mc:AlternateContent>
  <p:timing>
    <p:tnLst>
      <p:par>
        <p:cT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10076"/>
        <p:cNvGrpSpPr/>
        <p:nvPr/>
      </p:nvGrpSpPr>
      <p:grpSpPr>
        <a:xfrm>
          <a:off x="0" y="0"/>
          <a:ext cx="0" cy="0"/>
          <a:chOff x="0" y="0"/>
          <a:chExt cx="0" cy="0"/>
        </a:xfrm>
      </p:grpSpPr>
      <p:sp>
        <p:nvSpPr>
          <p:cNvPr id="10077" name="Google Shape;10077;p114"/>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p>
            <a:pPr marL="0" marR="0" lvl="0" indent="0" algn="r" rtl="0">
              <a:spcBef>
                <a:spcPts val="0"/>
              </a:spcBef>
              <a:spcAft>
                <a:spcPts val="0"/>
              </a:spcAft>
              <a:buNone/>
            </a:pPr>
            <a:fld id="{00000000-1234-1234-1234-123412341234}" type="slidenum">
              <a:rPr lang="en-GB" sz="1200" b="1">
                <a:solidFill>
                  <a:schemeClr val="accent2"/>
                </a:solidFill>
                <a:latin typeface="Calibri"/>
                <a:ea typeface="Calibri"/>
                <a:cs typeface="Calibri"/>
                <a:sym typeface="Calibri"/>
              </a:rPr>
              <a:t>6</a:t>
            </a:fld>
            <a:endParaRPr sz="1200" b="1">
              <a:solidFill>
                <a:schemeClr val="accent2"/>
              </a:solidFill>
              <a:latin typeface="Calibri"/>
              <a:ea typeface="Calibri"/>
              <a:cs typeface="Calibri"/>
              <a:sym typeface="Calibri"/>
            </a:endParaRPr>
          </a:p>
        </p:txBody>
      </p:sp>
      <p:pic>
        <p:nvPicPr>
          <p:cNvPr id="10078" name="Google Shape;10078;p114" descr="https://www.projectmaths.ie/wp-content/uploads/2018/09/Lesson-Study-2018-Ad-Image.png"/>
          <p:cNvPicPr preferRelativeResize="0"/>
          <p:nvPr/>
        </p:nvPicPr>
        <p:blipFill rotWithShape="1">
          <a:blip r:embed="rId3">
            <a:alphaModFix/>
          </a:blip>
          <a:srcRect/>
          <a:stretch/>
        </p:blipFill>
        <p:spPr>
          <a:xfrm>
            <a:off x="591790" y="386831"/>
            <a:ext cx="6157354" cy="3532025"/>
          </a:xfrm>
          <a:prstGeom prst="rect">
            <a:avLst/>
          </a:prstGeom>
          <a:noFill/>
          <a:ln>
            <a:noFill/>
          </a:ln>
        </p:spPr>
      </p:pic>
      <p:sp>
        <p:nvSpPr>
          <p:cNvPr id="2" name="Rectangle 1"/>
          <p:cNvSpPr/>
          <p:nvPr/>
        </p:nvSpPr>
        <p:spPr>
          <a:xfrm>
            <a:off x="739150" y="4274820"/>
            <a:ext cx="4700951" cy="492443"/>
          </a:xfrm>
          <a:prstGeom prst="rect">
            <a:avLst/>
          </a:prstGeom>
        </p:spPr>
        <p:txBody>
          <a:bodyPr wrap="square">
            <a:spAutoFit/>
          </a:bodyPr>
          <a:lstStyle/>
          <a:p>
            <a:r>
              <a:rPr lang="en-IE" sz="2600" b="1" dirty="0">
                <a:solidFill>
                  <a:schemeClr val="tx1">
                    <a:lumMod val="50000"/>
                  </a:schemeClr>
                </a:solidFill>
                <a:latin typeface="Calibri" panose="020F0502020204030204" pitchFamily="34" charset="0"/>
                <a:cs typeface="Calibri" panose="020F0502020204030204" pitchFamily="34" charset="0"/>
              </a:rPr>
              <a:t>tinyurl.com/LessonStudy2019</a:t>
            </a:r>
          </a:p>
        </p:txBody>
      </p:sp>
    </p:spTree>
    <p:extLst>
      <p:ext uri="{BB962C8B-B14F-4D97-AF65-F5344CB8AC3E}">
        <p14:creationId xmlns:p14="http://schemas.microsoft.com/office/powerpoint/2010/main" val="3463687808"/>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10083"/>
        <p:cNvGrpSpPr/>
        <p:nvPr/>
      </p:nvGrpSpPr>
      <p:grpSpPr>
        <a:xfrm>
          <a:off x="0" y="0"/>
          <a:ext cx="0" cy="0"/>
          <a:chOff x="0" y="0"/>
          <a:chExt cx="0" cy="0"/>
        </a:xfrm>
      </p:grpSpPr>
      <p:sp>
        <p:nvSpPr>
          <p:cNvPr id="10084" name="Google Shape;10084;p115"/>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p>
            <a:pPr marL="0" marR="0" lvl="0" indent="0" algn="r" rtl="0">
              <a:spcBef>
                <a:spcPts val="0"/>
              </a:spcBef>
              <a:spcAft>
                <a:spcPts val="0"/>
              </a:spcAft>
              <a:buNone/>
            </a:pPr>
            <a:fld id="{00000000-1234-1234-1234-123412341234}" type="slidenum">
              <a:rPr lang="en-GB" sz="1200" b="1">
                <a:solidFill>
                  <a:schemeClr val="accent2"/>
                </a:solidFill>
                <a:latin typeface="Calibri"/>
                <a:ea typeface="Calibri"/>
                <a:cs typeface="Calibri"/>
                <a:sym typeface="Calibri"/>
              </a:rPr>
              <a:t>7</a:t>
            </a:fld>
            <a:endParaRPr sz="1200" b="1">
              <a:solidFill>
                <a:schemeClr val="accent2"/>
              </a:solidFill>
              <a:latin typeface="Calibri"/>
              <a:ea typeface="Calibri"/>
              <a:cs typeface="Calibri"/>
              <a:sym typeface="Calibri"/>
            </a:endParaRPr>
          </a:p>
        </p:txBody>
      </p:sp>
      <p:pic>
        <p:nvPicPr>
          <p:cNvPr id="10086" name="Google Shape;10086;p115"/>
          <p:cNvPicPr preferRelativeResize="0"/>
          <p:nvPr/>
        </p:nvPicPr>
        <p:blipFill rotWithShape="1">
          <a:blip r:embed="rId3">
            <a:alphaModFix/>
          </a:blip>
          <a:srcRect l="36614" t="20534" r="24988" b="8973"/>
          <a:stretch/>
        </p:blipFill>
        <p:spPr>
          <a:xfrm>
            <a:off x="1111170" y="0"/>
            <a:ext cx="5960961" cy="5143500"/>
          </a:xfrm>
          <a:prstGeom prst="rect">
            <a:avLst/>
          </a:prstGeom>
          <a:noFill/>
          <a:ln w="9525" cap="flat" cmpd="sng">
            <a:solidFill>
              <a:srgbClr val="B7B7B7"/>
            </a:solidFill>
            <a:prstDash val="solid"/>
            <a:round/>
            <a:headEnd type="none" w="sm" len="sm"/>
            <a:tailEnd type="none" w="sm" len="sm"/>
          </a:ln>
        </p:spPr>
      </p:pic>
    </p:spTree>
    <p:extLst>
      <p:ext uri="{BB962C8B-B14F-4D97-AF65-F5344CB8AC3E}">
        <p14:creationId xmlns:p14="http://schemas.microsoft.com/office/powerpoint/2010/main" val="4251695282"/>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10091"/>
        <p:cNvGrpSpPr/>
        <p:nvPr/>
      </p:nvGrpSpPr>
      <p:grpSpPr>
        <a:xfrm>
          <a:off x="0" y="0"/>
          <a:ext cx="0" cy="0"/>
          <a:chOff x="0" y="0"/>
          <a:chExt cx="0" cy="0"/>
        </a:xfrm>
      </p:grpSpPr>
      <p:sp>
        <p:nvSpPr>
          <p:cNvPr id="10092" name="Google Shape;10092;p116"/>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p>
            <a:pPr marL="0" marR="0" lvl="0" indent="0" algn="r" rtl="0">
              <a:spcBef>
                <a:spcPts val="0"/>
              </a:spcBef>
              <a:spcAft>
                <a:spcPts val="0"/>
              </a:spcAft>
              <a:buNone/>
            </a:pPr>
            <a:fld id="{00000000-1234-1234-1234-123412341234}" type="slidenum">
              <a:rPr lang="en-GB" sz="1200" b="1">
                <a:solidFill>
                  <a:schemeClr val="accent2"/>
                </a:solidFill>
                <a:latin typeface="Calibri"/>
                <a:ea typeface="Calibri"/>
                <a:cs typeface="Calibri"/>
                <a:sym typeface="Calibri"/>
              </a:rPr>
              <a:t>8</a:t>
            </a:fld>
            <a:endParaRPr sz="1200" b="1">
              <a:solidFill>
                <a:schemeClr val="accent2"/>
              </a:solidFill>
              <a:latin typeface="Calibri"/>
              <a:ea typeface="Calibri"/>
              <a:cs typeface="Calibri"/>
              <a:sym typeface="Calibri"/>
            </a:endParaRPr>
          </a:p>
        </p:txBody>
      </p:sp>
      <p:pic>
        <p:nvPicPr>
          <p:cNvPr id="10094" name="Google Shape;10094;p116"/>
          <p:cNvPicPr preferRelativeResize="0"/>
          <p:nvPr/>
        </p:nvPicPr>
        <p:blipFill rotWithShape="1">
          <a:blip r:embed="rId3">
            <a:alphaModFix/>
          </a:blip>
          <a:srcRect l="7939" t="14560" r="23435" b="6693"/>
          <a:stretch/>
        </p:blipFill>
        <p:spPr>
          <a:xfrm>
            <a:off x="1202032" y="1459183"/>
            <a:ext cx="6005708" cy="3308080"/>
          </a:xfrm>
          <a:prstGeom prst="rect">
            <a:avLst/>
          </a:prstGeom>
          <a:noFill/>
          <a:ln w="9525" cap="flat" cmpd="sng">
            <a:solidFill>
              <a:srgbClr val="999999"/>
            </a:solidFill>
            <a:prstDash val="solid"/>
            <a:round/>
            <a:headEnd type="none" w="sm" len="sm"/>
            <a:tailEnd type="none" w="sm" len="sm"/>
          </a:ln>
        </p:spPr>
      </p:pic>
      <p:sp>
        <p:nvSpPr>
          <p:cNvPr id="5" name="Title 1"/>
          <p:cNvSpPr>
            <a:spLocks noGrp="1"/>
          </p:cNvSpPr>
          <p:nvPr>
            <p:ph type="title"/>
          </p:nvPr>
        </p:nvSpPr>
        <p:spPr>
          <a:xfrm>
            <a:off x="386100" y="673212"/>
            <a:ext cx="5347726" cy="594900"/>
          </a:xfrm>
        </p:spPr>
        <p:txBody>
          <a:bodyPr/>
          <a:lstStyle/>
          <a:p>
            <a:r>
              <a:rPr lang="en-IE" sz="2400" dirty="0" smtClean="0">
                <a:hlinkClick r:id="rId4" action="ppaction://hlinkpres?slideindex=1&amp;slidetitle="/>
              </a:rPr>
              <a:t>Project Maths Website</a:t>
            </a:r>
            <a:endParaRPr lang="en-IE" sz="2400" dirty="0"/>
          </a:p>
        </p:txBody>
      </p:sp>
    </p:spTree>
    <p:extLst>
      <p:ext uri="{BB962C8B-B14F-4D97-AF65-F5344CB8AC3E}">
        <p14:creationId xmlns:p14="http://schemas.microsoft.com/office/powerpoint/2010/main" val="1200826383"/>
      </p:ext>
    </p:extLst>
  </p:cSld>
  <p:clrMapOvr>
    <a:masterClrMapping/>
  </p:clrMapOvr>
  <mc:AlternateContent xmlns:mc="http://schemas.openxmlformats.org/markup-compatibility/2006" xmlns:p14="http://schemas.microsoft.com/office/powerpoint/2010/main">
    <mc:Choice Requires="p14">
      <p:transition spd="med" p14:dur="700">
        <p:fade/>
      </p:transition>
    </mc:Choice>
    <mc:Fallback xmlns:p15="http://schemas.microsoft.com/office/powerpoint/2012/main" xmlns:com="http://schemas.openxmlformats.org/drawingml/2006/compatibility" xmlns:pvml="urn:schemas-microsoft-com:office:powerpoint" xmlns:v="urn:schemas-microsoft-com:vml" xmlns:o="urn:schemas-microsoft-com:office:office" xmlns:dgm="http://schemas.openxmlformats.org/drawingml/2006/diagram" xmlns:c="http://schemas.openxmlformats.org/drawingml/2006/chart" xmlns:mv="urn:schemas-microsoft-com:mac:vml" xmlns="">
      <p:transition spd="slow">
        <p:fade/>
      </p:transition>
    </mc:Fallback>
  </mc:AlternateContent>
  <p:timing>
    <p:tnLst>
      <p:par>
        <p:cT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9952"/>
        <p:cNvGrpSpPr/>
        <p:nvPr/>
      </p:nvGrpSpPr>
      <p:grpSpPr>
        <a:xfrm>
          <a:off x="0" y="0"/>
          <a:ext cx="0" cy="0"/>
          <a:chOff x="0" y="0"/>
          <a:chExt cx="0" cy="0"/>
        </a:xfrm>
      </p:grpSpPr>
      <p:sp>
        <p:nvSpPr>
          <p:cNvPr id="9953" name="Google Shape;9953;p100"/>
          <p:cNvSpPr txBox="1">
            <a:spLocks noGrp="1"/>
          </p:cNvSpPr>
          <p:nvPr>
            <p:ph type="sldNum" idx="12"/>
          </p:nvPr>
        </p:nvSpPr>
        <p:spPr>
          <a:xfrm>
            <a:off x="-9527" y="4767263"/>
            <a:ext cx="594900" cy="273900"/>
          </a:xfrm>
          <a:prstGeom prst="rect">
            <a:avLst/>
          </a:prstGeom>
          <a:noFill/>
          <a:ln>
            <a:noFill/>
          </a:ln>
        </p:spPr>
        <p:txBody>
          <a:bodyPr spcFirstLastPara="1" wrap="square" lIns="68575" tIns="34275" rIns="68575" bIns="34275" anchor="ctr" anchorCtr="0">
            <a:noAutofit/>
          </a:bodyPr>
          <a:lstStyle/>
          <a:p>
            <a:pPr marL="0" marR="0" lvl="0" indent="0" algn="r" rtl="0">
              <a:lnSpc>
                <a:spcPct val="100000"/>
              </a:lnSpc>
              <a:spcBef>
                <a:spcPts val="0"/>
              </a:spcBef>
              <a:spcAft>
                <a:spcPts val="0"/>
              </a:spcAft>
              <a:buSzPts val="1200"/>
              <a:buNone/>
            </a:pPr>
            <a:fld id="{00000000-1234-1234-1234-123412341234}" type="slidenum">
              <a:rPr lang="en-GB" sz="1200" b="1">
                <a:solidFill>
                  <a:schemeClr val="accent2"/>
                </a:solidFill>
                <a:latin typeface="Calibri"/>
                <a:ea typeface="Calibri"/>
                <a:cs typeface="Calibri"/>
                <a:sym typeface="Calibri"/>
              </a:rPr>
              <a:t>9</a:t>
            </a:fld>
            <a:endParaRPr sz="1200" b="1">
              <a:solidFill>
                <a:schemeClr val="accent2"/>
              </a:solidFill>
              <a:latin typeface="Calibri"/>
              <a:ea typeface="Calibri"/>
              <a:cs typeface="Calibri"/>
              <a:sym typeface="Calibri"/>
            </a:endParaRPr>
          </a:p>
        </p:txBody>
      </p:sp>
      <p:pic>
        <p:nvPicPr>
          <p:cNvPr id="9954" name="Google Shape;9954;p100" descr="https://www.projectmaths.ie/wp-content/uploads/2018/09/SchoolVisitGraphic.png"/>
          <p:cNvPicPr preferRelativeResize="0"/>
          <p:nvPr/>
        </p:nvPicPr>
        <p:blipFill rotWithShape="1">
          <a:blip r:embed="rId3">
            <a:alphaModFix/>
          </a:blip>
          <a:srcRect/>
          <a:stretch/>
        </p:blipFill>
        <p:spPr>
          <a:xfrm>
            <a:off x="953600" y="751124"/>
            <a:ext cx="6673600" cy="3798724"/>
          </a:xfrm>
          <a:prstGeom prst="rect">
            <a:avLst/>
          </a:prstGeom>
          <a:noFill/>
          <a:ln>
            <a:noFill/>
          </a:ln>
        </p:spPr>
      </p:pic>
    </p:spTree>
  </p:cSld>
  <p:clrMapOvr>
    <a:masterClrMapping/>
  </p:clrMapOvr>
  <p:timing>
    <p:tnLst>
      <p:par>
        <p:cTn id="1" dur="indefinite" restart="never" nodeType="tmRoot"/>
      </p:par>
    </p:tnLst>
  </p:timing>
</p:sld>
</file>

<file path=ppt/theme/theme1.xml><?xml version="1.0" encoding="utf-8"?>
<a:theme xmlns:a="http://schemas.openxmlformats.org/drawingml/2006/main"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8_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1_PDST">
  <a:themeElements>
    <a:clrScheme name="PDST">
      <a:dk1>
        <a:srgbClr val="595959"/>
      </a:dk1>
      <a:lt1>
        <a:srgbClr val="12436F"/>
      </a:lt1>
      <a:dk2>
        <a:srgbClr val="A7A7A7"/>
      </a:dk2>
      <a:lt2>
        <a:srgbClr val="535353"/>
      </a:lt2>
      <a:accent1>
        <a:srgbClr val="12436F"/>
      </a:accent1>
      <a:accent2>
        <a:srgbClr val="408763"/>
      </a:accent2>
      <a:accent3>
        <a:srgbClr val="BADAF0"/>
      </a:accent3>
      <a:accent4>
        <a:srgbClr val="BAD3C8"/>
      </a:accent4>
      <a:accent5>
        <a:srgbClr val="FAD5E5"/>
      </a:accent5>
      <a:accent6>
        <a:srgbClr val="A7A3CB"/>
      </a:accent6>
      <a:hlink>
        <a:srgbClr val="0000FF"/>
      </a:hlink>
      <a:folHlink>
        <a:srgbClr val="FF00FF"/>
      </a:folHlink>
    </a:clrScheme>
    <a:fontScheme name="PDST">
      <a:majorFont>
        <a:latin typeface="Calibri"/>
        <a:ea typeface="Calibri"/>
        <a:cs typeface="Calibri"/>
      </a:majorFont>
      <a:minorFont>
        <a:latin typeface="Helvetica"/>
        <a:ea typeface="Helvetica"/>
        <a:cs typeface="Helvetica"/>
      </a:minorFont>
    </a:fontScheme>
    <a:fmtScheme name="PDS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5">
            <a:satOff val="3928"/>
            <a:lumOff val="9123"/>
          </a:schemeClr>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595959"/>
            </a:solidFill>
            <a:effectLst/>
            <a:uFillTx/>
            <a:latin typeface="Calibri Light"/>
            <a:ea typeface="Calibri Light"/>
            <a:cs typeface="Calibri Light"/>
            <a:sym typeface="Calibri Light"/>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595959"/>
            </a:solidFill>
            <a:effectLst/>
            <a:uFillTx/>
            <a:latin typeface="Calibri Light"/>
            <a:ea typeface="Calibri Light"/>
            <a:cs typeface="Calibri Light"/>
            <a:sym typeface="Calibri Light"/>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5.xml><?xml version="1.0" encoding="utf-8"?>
<a:theme xmlns:a="http://schemas.openxmlformats.org/drawingml/2006/main" name="2_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3_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4_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5_PDST">
  <a:themeElements>
    <a:clrScheme name="PDST">
      <a:dk1>
        <a:srgbClr val="595959"/>
      </a:dk1>
      <a:lt1>
        <a:srgbClr val="12436F"/>
      </a:lt1>
      <a:dk2>
        <a:srgbClr val="A7A7A7"/>
      </a:dk2>
      <a:lt2>
        <a:srgbClr val="535353"/>
      </a:lt2>
      <a:accent1>
        <a:srgbClr val="12436F"/>
      </a:accent1>
      <a:accent2>
        <a:srgbClr val="408763"/>
      </a:accent2>
      <a:accent3>
        <a:srgbClr val="BADAF0"/>
      </a:accent3>
      <a:accent4>
        <a:srgbClr val="BAD3C8"/>
      </a:accent4>
      <a:accent5>
        <a:srgbClr val="FAD5E5"/>
      </a:accent5>
      <a:accent6>
        <a:srgbClr val="A7A3CB"/>
      </a:accent6>
      <a:hlink>
        <a:srgbClr val="0000FF"/>
      </a:hlink>
      <a:folHlink>
        <a:srgbClr val="FF00FF"/>
      </a:folHlink>
    </a:clrScheme>
    <a:fontScheme name="PDST">
      <a:majorFont>
        <a:latin typeface="Calibri"/>
        <a:ea typeface="Calibri"/>
        <a:cs typeface="Calibri"/>
      </a:majorFont>
      <a:minorFont>
        <a:latin typeface="Helvetica"/>
        <a:ea typeface="Helvetica"/>
        <a:cs typeface="Helvetica"/>
      </a:minorFont>
    </a:fontScheme>
    <a:fmtScheme name="PDST">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5">
            <a:satOff val="3928"/>
            <a:lumOff val="9123"/>
          </a:schemeClr>
        </a:solidFill>
        <a:ln w="12700" cap="flat">
          <a:solidFill>
            <a:schemeClr val="accent1"/>
          </a:solidFill>
          <a:prstDash val="solid"/>
          <a:miter lim="800000"/>
        </a:ln>
        <a:effectLst/>
        <a:sp3d/>
      </a:spPr>
      <a:bodyPr rot="0" spcFirstLastPara="1" vertOverflow="overflow" horzOverflow="overflow" vert="horz" wrap="square" lIns="45719" tIns="45719" rIns="45719" bIns="45719" numCol="1" spcCol="38100" rtlCol="0" anchor="ctr">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595959"/>
            </a:solidFill>
            <a:effectLst/>
            <a:uFillTx/>
            <a:latin typeface="Calibri Light"/>
            <a:ea typeface="Calibri Light"/>
            <a:cs typeface="Calibri Light"/>
            <a:sym typeface="Calibri Light"/>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12700" cap="flat">
          <a:solidFill>
            <a:schemeClr val="accent1"/>
          </a:solidFill>
          <a:prstDash val="solid"/>
          <a:miter lim="800000"/>
        </a:ln>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1800" b="0" i="0" u="none" strike="noStrike" cap="none" spc="0" normalizeH="0" baseline="0">
            <a:ln>
              <a:noFill/>
            </a:ln>
            <a:solidFill>
              <a:srgbClr val="595959"/>
            </a:solidFill>
            <a:effectLst/>
            <a:uFillTx/>
            <a:latin typeface="Calibri Light"/>
            <a:ea typeface="Calibri Light"/>
            <a:cs typeface="Calibri Light"/>
            <a:sym typeface="Calibri Light"/>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9.xml><?xml version="1.0" encoding="utf-8"?>
<a:theme xmlns:a="http://schemas.openxmlformats.org/drawingml/2006/main" name="6_PDST">
  <a:themeElements>
    <a:clrScheme name="PDST">
      <a:dk1>
        <a:srgbClr val="595959"/>
      </a:dk1>
      <a:lt1>
        <a:srgbClr val="FFFFFF"/>
      </a:lt1>
      <a:dk2>
        <a:srgbClr val="12436F"/>
      </a:dk2>
      <a:lt2>
        <a:srgbClr val="E7E6E6"/>
      </a:lt2>
      <a:accent1>
        <a:srgbClr val="12436F"/>
      </a:accent1>
      <a:accent2>
        <a:srgbClr val="408763"/>
      </a:accent2>
      <a:accent3>
        <a:srgbClr val="BADAF0"/>
      </a:accent3>
      <a:accent4>
        <a:srgbClr val="BAD3C8"/>
      </a:accent4>
      <a:accent5>
        <a:srgbClr val="FAD5E5"/>
      </a:accent5>
      <a:accent6>
        <a:srgbClr val="A7A3CB"/>
      </a:accent6>
      <a:hlink>
        <a:srgbClr val="595959"/>
      </a:hlink>
      <a:folHlink>
        <a:srgbClr val="595959"/>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0</TotalTime>
  <Words>634</Words>
  <Application>Microsoft Office PowerPoint</Application>
  <PresentationFormat>On-screen Show (16:9)</PresentationFormat>
  <Paragraphs>163</Paragraphs>
  <Slides>29</Slides>
  <Notes>25</Notes>
  <HiddenSlides>0</HiddenSlides>
  <MMClips>0</MMClips>
  <ScaleCrop>false</ScaleCrop>
  <HeadingPairs>
    <vt:vector size="6" baseType="variant">
      <vt:variant>
        <vt:lpstr>Fonts Used</vt:lpstr>
      </vt:variant>
      <vt:variant>
        <vt:i4>5</vt:i4>
      </vt:variant>
      <vt:variant>
        <vt:lpstr>Theme</vt:lpstr>
      </vt:variant>
      <vt:variant>
        <vt:i4>10</vt:i4>
      </vt:variant>
      <vt:variant>
        <vt:lpstr>Slide Titles</vt:lpstr>
      </vt:variant>
      <vt:variant>
        <vt:i4>29</vt:i4>
      </vt:variant>
    </vt:vector>
  </HeadingPairs>
  <TitlesOfParts>
    <vt:vector size="44" baseType="lpstr">
      <vt:lpstr>Arial</vt:lpstr>
      <vt:lpstr>Calibri</vt:lpstr>
      <vt:lpstr>Calibri Light</vt:lpstr>
      <vt:lpstr>Helvetica</vt:lpstr>
      <vt:lpstr>Roboto</vt:lpstr>
      <vt:lpstr>PDST</vt:lpstr>
      <vt:lpstr>PDST</vt:lpstr>
      <vt:lpstr>PDST</vt:lpstr>
      <vt:lpstr>1_PDST</vt:lpstr>
      <vt:lpstr>2_PDST</vt:lpstr>
      <vt:lpstr>3_PDST</vt:lpstr>
      <vt:lpstr>4_PDST</vt:lpstr>
      <vt:lpstr>5_PDST</vt:lpstr>
      <vt:lpstr>6_PDST</vt:lpstr>
      <vt:lpstr>8_PDST</vt:lpstr>
      <vt:lpstr>Effective GeoGebra</vt:lpstr>
      <vt:lpstr>Contact Details:</vt:lpstr>
      <vt:lpstr>Overview/Supports</vt:lpstr>
      <vt:lpstr>Post Primary Maths 6 Workshops</vt:lpstr>
      <vt:lpstr>PowerPoint Presentation</vt:lpstr>
      <vt:lpstr>PowerPoint Presentation</vt:lpstr>
      <vt:lpstr>PowerPoint Presentation</vt:lpstr>
      <vt:lpstr>Project Maths Website</vt:lpstr>
      <vt:lpstr>PowerPoint Presentation</vt:lpstr>
      <vt:lpstr>GeoGebra</vt:lpstr>
      <vt:lpstr>Introduction to GeoGebra</vt:lpstr>
      <vt:lpstr>Support Resources</vt:lpstr>
      <vt:lpstr>Discussion:</vt:lpstr>
      <vt:lpstr>Teacher-led demonstration</vt:lpstr>
      <vt:lpstr>Task 1 - Geometry  Learning Outcomes</vt:lpstr>
      <vt:lpstr>Task 1 - Geometry Problem</vt:lpstr>
      <vt:lpstr>Scaffolding</vt:lpstr>
      <vt:lpstr>Live Demonstration of Solution:</vt:lpstr>
      <vt:lpstr>Extension Questions </vt:lpstr>
      <vt:lpstr> Task 2 - Functions Learning Outcomes</vt:lpstr>
      <vt:lpstr>Task 2 - Trigonometric functions or Quadratic functions </vt:lpstr>
      <vt:lpstr>PowerPoint Presentation</vt:lpstr>
      <vt:lpstr>What do we want the students to have discovered having completed this task?</vt:lpstr>
      <vt:lpstr> Task 2 - Functions Learning Outcomes</vt:lpstr>
      <vt:lpstr>Describe the shape of this curve and the slope of the tangent as it moves along the function</vt:lpstr>
      <vt:lpstr>Bivariate Data</vt:lpstr>
      <vt:lpstr>Effective Use Of GeoGebra</vt:lpstr>
      <vt:lpstr>Reflection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dc:creator/>
  <cp:lastModifiedBy/>
  <cp:revision>1</cp:revision>
  <dcterms:modified xsi:type="dcterms:W3CDTF">2019-05-07T08:52:21Z</dcterms:modified>
</cp:coreProperties>
</file>